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ink/ink6148.xml" ContentType="application/inkml+xml"/>
  <Override PartName="/ppt/ink/ink6149.xml" ContentType="application/inkml+xml"/>
  <Override PartName="/ppt/ink/ink6150.xml" ContentType="application/inkml+xml"/>
  <Override PartName="/ppt/ink/ink6151.xml" ContentType="application/inkml+xml"/>
  <Override PartName="/ppt/ink/ink6152.xml" ContentType="application/inkml+xml"/>
  <Override PartName="/ppt/ink/ink6153.xml" ContentType="application/inkml+xml"/>
  <Override PartName="/ppt/ink/ink6154.xml" ContentType="application/inkml+xml"/>
  <Override PartName="/ppt/ink/ink6155.xml" ContentType="application/inkml+xml"/>
  <Override PartName="/ppt/ink/ink6156.xml" ContentType="application/inkml+xml"/>
  <Override PartName="/ppt/ink/ink6157.xml" ContentType="application/inkml+xml"/>
  <Override PartName="/ppt/ink/ink6158.xml" ContentType="application/inkml+xml"/>
  <Override PartName="/ppt/ink/ink6159.xml" ContentType="application/inkml+xml"/>
  <Override PartName="/ppt/ink/ink6160.xml" ContentType="application/inkml+xml"/>
  <Override PartName="/ppt/ink/ink6161.xml" ContentType="application/inkml+xml"/>
  <Override PartName="/ppt/ink/ink6162.xml" ContentType="application/inkml+xml"/>
  <Override PartName="/ppt/ink/ink6163.xml" ContentType="application/inkml+xml"/>
  <Override PartName="/ppt/ink/ink6164.xml" ContentType="application/inkml+xml"/>
  <Override PartName="/ppt/ink/ink6165.xml" ContentType="application/inkml+xml"/>
  <Override PartName="/ppt/ink/ink6166.xml" ContentType="application/inkml+xml"/>
  <Override PartName="/ppt/ink/ink6167.xml" ContentType="application/inkml+xml"/>
  <Override PartName="/ppt/ink/ink6168.xml" ContentType="application/inkml+xml"/>
  <Override PartName="/ppt/ink/ink6169.xml" ContentType="application/inkml+xml"/>
  <Override PartName="/ppt/ink/ink6170.xml" ContentType="application/inkml+xml"/>
  <Override PartName="/ppt/ink/ink6171.xml" ContentType="application/inkml+xml"/>
  <Override PartName="/ppt/ink/ink6172.xml" ContentType="application/inkml+xml"/>
  <Override PartName="/ppt/ink/ink6173.xml" ContentType="application/inkml+xml"/>
  <Override PartName="/ppt/ink/ink6174.xml" ContentType="application/inkml+xml"/>
  <Override PartName="/ppt/ink/ink6175.xml" ContentType="application/inkml+xml"/>
  <Override PartName="/ppt/ink/ink6176.xml" ContentType="application/inkml+xml"/>
  <Override PartName="/ppt/ink/ink6177.xml" ContentType="application/inkml+xml"/>
  <Override PartName="/ppt/ink/ink6178.xml" ContentType="application/inkml+xml"/>
  <Override PartName="/ppt/ink/ink6179.xml" ContentType="application/inkml+xml"/>
  <Override PartName="/ppt/ink/ink6180.xml" ContentType="application/inkml+xml"/>
  <Override PartName="/ppt/ink/ink6181.xml" ContentType="application/inkml+xml"/>
  <Override PartName="/ppt/ink/ink6182.xml" ContentType="application/inkml+xml"/>
  <Override PartName="/ppt/ink/ink6183.xml" ContentType="application/inkml+xml"/>
  <Override PartName="/ppt/ink/ink6184.xml" ContentType="application/inkml+xml"/>
  <Override PartName="/ppt/ink/ink6185.xml" ContentType="application/inkml+xml"/>
  <Override PartName="/ppt/ink/ink6186.xml" ContentType="application/inkml+xml"/>
  <Override PartName="/ppt/ink/ink6187.xml" ContentType="application/inkml+xml"/>
  <Override PartName="/ppt/ink/ink6188.xml" ContentType="application/inkml+xml"/>
  <Override PartName="/ppt/ink/ink6189.xml" ContentType="application/inkml+xml"/>
  <Override PartName="/ppt/ink/ink6190.xml" ContentType="application/inkml+xml"/>
  <Override PartName="/ppt/ink/ink6191.xml" ContentType="application/inkml+xml"/>
  <Override PartName="/ppt/ink/ink6192.xml" ContentType="application/inkml+xml"/>
  <Override PartName="/ppt/ink/ink6193.xml" ContentType="application/inkml+xml"/>
  <Override PartName="/ppt/ink/ink6194.xml" ContentType="application/inkml+xml"/>
  <Override PartName="/ppt/ink/ink6195.xml" ContentType="application/inkml+xml"/>
  <Override PartName="/ppt/ink/ink6196.xml" ContentType="application/inkml+xml"/>
  <Override PartName="/ppt/ink/ink6197.xml" ContentType="application/inkml+xml"/>
  <Override PartName="/ppt/ink/ink6198.xml" ContentType="application/inkml+xml"/>
  <Override PartName="/ppt/ink/ink6199.xml" ContentType="application/inkml+xml"/>
  <Override PartName="/ppt/ink/ink6200.xml" ContentType="application/inkml+xml"/>
  <Override PartName="/ppt/ink/ink6201.xml" ContentType="application/inkml+xml"/>
  <Override PartName="/ppt/ink/ink6202.xml" ContentType="application/inkml+xml"/>
  <Override PartName="/ppt/ink/ink6203.xml" ContentType="application/inkml+xml"/>
  <Override PartName="/ppt/ink/ink6204.xml" ContentType="application/inkml+xml"/>
  <Override PartName="/ppt/ink/ink6205.xml" ContentType="application/inkml+xml"/>
  <Override PartName="/ppt/ink/ink6206.xml" ContentType="application/inkml+xml"/>
  <Override PartName="/ppt/ink/ink6207.xml" ContentType="application/inkml+xml"/>
  <Override PartName="/ppt/ink/ink6208.xml" ContentType="application/inkml+xml"/>
  <Override PartName="/ppt/ink/ink6209.xml" ContentType="application/inkml+xml"/>
  <Override PartName="/ppt/ink/ink6210.xml" ContentType="application/inkml+xml"/>
  <Override PartName="/ppt/ink/ink6211.xml" ContentType="application/inkml+xml"/>
  <Override PartName="/ppt/ink/ink6212.xml" ContentType="application/inkml+xml"/>
  <Override PartName="/ppt/ink/ink6213.xml" ContentType="application/inkml+xml"/>
  <Override PartName="/ppt/ink/ink6214.xml" ContentType="application/inkml+xml"/>
  <Override PartName="/ppt/ink/ink6215.xml" ContentType="application/inkml+xml"/>
  <Override PartName="/ppt/ink/ink6216.xml" ContentType="application/inkml+xml"/>
  <Override PartName="/ppt/ink/ink6217.xml" ContentType="application/inkml+xml"/>
  <Override PartName="/ppt/ink/ink6218.xml" ContentType="application/inkml+xml"/>
  <Override PartName="/ppt/ink/ink6219.xml" ContentType="application/inkml+xml"/>
  <Override PartName="/ppt/ink/ink6220.xml" ContentType="application/inkml+xml"/>
  <Override PartName="/ppt/ink/ink6221.xml" ContentType="application/inkml+xml"/>
  <Override PartName="/ppt/ink/ink6222.xml" ContentType="application/inkml+xml"/>
  <Override PartName="/ppt/ink/ink6223.xml" ContentType="application/inkml+xml"/>
  <Override PartName="/ppt/ink/ink6224.xml" ContentType="application/inkml+xml"/>
  <Override PartName="/ppt/ink/ink6225.xml" ContentType="application/inkml+xml"/>
  <Override PartName="/ppt/ink/ink6226.xml" ContentType="application/inkml+xml"/>
  <Override PartName="/ppt/ink/ink6227.xml" ContentType="application/inkml+xml"/>
  <Override PartName="/ppt/ink/ink6228.xml" ContentType="application/inkml+xml"/>
  <Override PartName="/ppt/ink/ink6229.xml" ContentType="application/inkml+xml"/>
  <Override PartName="/ppt/ink/ink6230.xml" ContentType="application/inkml+xml"/>
  <Override PartName="/ppt/ink/ink6231.xml" ContentType="application/inkml+xml"/>
  <Override PartName="/ppt/ink/ink6232.xml" ContentType="application/inkml+xml"/>
  <Override PartName="/ppt/ink/ink6233.xml" ContentType="application/inkml+xml"/>
  <Override PartName="/ppt/ink/ink6234.xml" ContentType="application/inkml+xml"/>
  <Override PartName="/ppt/ink/ink6235.xml" ContentType="application/inkml+xml"/>
  <Override PartName="/ppt/ink/ink6236.xml" ContentType="application/inkml+xml"/>
  <Override PartName="/ppt/ink/ink6237.xml" ContentType="application/inkml+xml"/>
  <Override PartName="/ppt/ink/ink6238.xml" ContentType="application/inkml+xml"/>
  <Override PartName="/ppt/ink/ink6239.xml" ContentType="application/inkml+xml"/>
  <Override PartName="/ppt/ink/ink6240.xml" ContentType="application/inkml+xml"/>
  <Override PartName="/ppt/ink/ink6241.xml" ContentType="application/inkml+xml"/>
  <Override PartName="/ppt/ink/ink6242.xml" ContentType="application/inkml+xml"/>
  <Override PartName="/ppt/ink/ink6243.xml" ContentType="application/inkml+xml"/>
  <Override PartName="/ppt/ink/ink6244.xml" ContentType="application/inkml+xml"/>
  <Override PartName="/ppt/ink/ink6245.xml" ContentType="application/inkml+xml"/>
  <Override PartName="/ppt/ink/ink6246.xml" ContentType="application/inkml+xml"/>
  <Override PartName="/ppt/ink/ink6247.xml" ContentType="application/inkml+xml"/>
  <Override PartName="/ppt/ink/ink6248.xml" ContentType="application/inkml+xml"/>
  <Override PartName="/ppt/ink/ink6249.xml" ContentType="application/inkml+xml"/>
  <Override PartName="/ppt/ink/ink6250.xml" ContentType="application/inkml+xml"/>
  <Override PartName="/ppt/ink/ink6251.xml" ContentType="application/inkml+xml"/>
  <Override PartName="/ppt/ink/ink6252.xml" ContentType="application/inkml+xml"/>
  <Override PartName="/ppt/ink/ink6253.xml" ContentType="application/inkml+xml"/>
  <Override PartName="/ppt/ink/ink6254.xml" ContentType="application/inkml+xml"/>
  <Override PartName="/ppt/ink/ink6255.xml" ContentType="application/inkml+xml"/>
  <Override PartName="/ppt/ink/ink6256.xml" ContentType="application/inkml+xml"/>
  <Override PartName="/ppt/ink/ink6257.xml" ContentType="application/inkml+xml"/>
  <Override PartName="/ppt/ink/ink6258.xml" ContentType="application/inkml+xml"/>
  <Override PartName="/ppt/ink/ink6259.xml" ContentType="application/inkml+xml"/>
  <Override PartName="/ppt/ink/ink6260.xml" ContentType="application/inkml+xml"/>
  <Override PartName="/ppt/ink/ink6261.xml" ContentType="application/inkml+xml"/>
  <Override PartName="/ppt/ink/ink6262.xml" ContentType="application/inkml+xml"/>
  <Override PartName="/ppt/ink/ink6263.xml" ContentType="application/inkml+xml"/>
  <Override PartName="/ppt/ink/ink6264.xml" ContentType="application/inkml+xml"/>
  <Override PartName="/ppt/ink/ink6265.xml" ContentType="application/inkml+xml"/>
  <Override PartName="/ppt/ink/ink6266.xml" ContentType="application/inkml+xml"/>
  <Override PartName="/ppt/ink/ink6267.xml" ContentType="application/inkml+xml"/>
  <Override PartName="/ppt/ink/ink6268.xml" ContentType="application/inkml+xml"/>
  <Override PartName="/ppt/ink/ink6269.xml" ContentType="application/inkml+xml"/>
  <Override PartName="/ppt/ink/ink6270.xml" ContentType="application/inkml+xml"/>
  <Override PartName="/ppt/ink/ink6271.xml" ContentType="application/inkml+xml"/>
  <Override PartName="/ppt/ink/ink6272.xml" ContentType="application/inkml+xml"/>
  <Override PartName="/ppt/ink/ink6273.xml" ContentType="application/inkml+xml"/>
  <Override PartName="/ppt/ink/ink6274.xml" ContentType="application/inkml+xml"/>
  <Override PartName="/ppt/ink/ink6275.xml" ContentType="application/inkml+xml"/>
  <Override PartName="/ppt/ink/ink6276.xml" ContentType="application/inkml+xml"/>
  <Override PartName="/ppt/ink/ink6277.xml" ContentType="application/inkml+xml"/>
  <Override PartName="/ppt/ink/ink6278.xml" ContentType="application/inkml+xml"/>
  <Override PartName="/ppt/ink/ink6279.xml" ContentType="application/inkml+xml"/>
  <Override PartName="/ppt/ink/ink6280.xml" ContentType="application/inkml+xml"/>
  <Override PartName="/ppt/ink/ink6281.xml" ContentType="application/inkml+xml"/>
  <Override PartName="/ppt/ink/ink6282.xml" ContentType="application/inkml+xml"/>
  <Override PartName="/ppt/ink/ink6283.xml" ContentType="application/inkml+xml"/>
  <Override PartName="/ppt/ink/ink6284.xml" ContentType="application/inkml+xml"/>
  <Override PartName="/ppt/ink/ink6285.xml" ContentType="application/inkml+xml"/>
  <Override PartName="/ppt/ink/ink6286.xml" ContentType="application/inkml+xml"/>
  <Override PartName="/ppt/ink/ink6287.xml" ContentType="application/inkml+xml"/>
  <Override PartName="/ppt/ink/ink6288.xml" ContentType="application/inkml+xml"/>
  <Override PartName="/ppt/ink/ink6289.xml" ContentType="application/inkml+xml"/>
  <Override PartName="/ppt/ink/ink6290.xml" ContentType="application/inkml+xml"/>
  <Override PartName="/ppt/ink/ink6291.xml" ContentType="application/inkml+xml"/>
  <Override PartName="/ppt/ink/ink6292.xml" ContentType="application/inkml+xml"/>
  <Override PartName="/ppt/ink/ink6293.xml" ContentType="application/inkml+xml"/>
  <Override PartName="/ppt/ink/ink6294.xml" ContentType="application/inkml+xml"/>
  <Override PartName="/ppt/ink/ink6295.xml" ContentType="application/inkml+xml"/>
  <Override PartName="/ppt/ink/ink6296.xml" ContentType="application/inkml+xml"/>
  <Override PartName="/ppt/ink/ink6297.xml" ContentType="application/inkml+xml"/>
  <Override PartName="/ppt/ink/ink6298.xml" ContentType="application/inkml+xml"/>
  <Override PartName="/ppt/ink/ink6299.xml" ContentType="application/inkml+xml"/>
  <Override PartName="/ppt/ink/ink6300.xml" ContentType="application/inkml+xml"/>
  <Override PartName="/ppt/ink/ink6301.xml" ContentType="application/inkml+xml"/>
  <Override PartName="/ppt/ink/ink6302.xml" ContentType="application/inkml+xml"/>
  <Override PartName="/ppt/ink/ink6303.xml" ContentType="application/inkml+xml"/>
  <Override PartName="/ppt/ink/ink6304.xml" ContentType="application/inkml+xml"/>
  <Override PartName="/ppt/ink/ink6305.xml" ContentType="application/inkml+xml"/>
  <Override PartName="/ppt/ink/ink6306.xml" ContentType="application/inkml+xml"/>
  <Override PartName="/ppt/ink/ink6307.xml" ContentType="application/inkml+xml"/>
  <Override PartName="/ppt/ink/ink6308.xml" ContentType="application/inkml+xml"/>
  <Override PartName="/ppt/ink/ink6309.xml" ContentType="application/inkml+xml"/>
  <Override PartName="/ppt/ink/ink6310.xml" ContentType="application/inkml+xml"/>
  <Override PartName="/ppt/ink/ink6311.xml" ContentType="application/inkml+xml"/>
  <Override PartName="/ppt/ink/ink6312.xml" ContentType="application/inkml+xml"/>
  <Override PartName="/ppt/ink/ink6313.xml" ContentType="application/inkml+xml"/>
  <Override PartName="/ppt/ink/ink6314.xml" ContentType="application/inkml+xml"/>
  <Override PartName="/ppt/ink/ink6315.xml" ContentType="application/inkml+xml"/>
  <Override PartName="/ppt/ink/ink6316.xml" ContentType="application/inkml+xml"/>
  <Override PartName="/ppt/ink/ink6317.xml" ContentType="application/inkml+xml"/>
  <Override PartName="/ppt/ink/ink6318.xml" ContentType="application/inkml+xml"/>
  <Override PartName="/ppt/ink/ink6319.xml" ContentType="application/inkml+xml"/>
  <Override PartName="/ppt/ink/ink6320.xml" ContentType="application/inkml+xml"/>
  <Override PartName="/ppt/ink/ink6321.xml" ContentType="application/inkml+xml"/>
  <Override PartName="/ppt/ink/ink6322.xml" ContentType="application/inkml+xml"/>
  <Override PartName="/ppt/ink/ink6323.xml" ContentType="application/inkml+xml"/>
  <Override PartName="/ppt/ink/ink6324.xml" ContentType="application/inkml+xml"/>
  <Override PartName="/ppt/ink/ink6325.xml" ContentType="application/inkml+xml"/>
  <Override PartName="/ppt/ink/ink6326.xml" ContentType="application/inkml+xml"/>
  <Override PartName="/ppt/ink/ink6327.xml" ContentType="application/inkml+xml"/>
  <Override PartName="/ppt/ink/ink6328.xml" ContentType="application/inkml+xml"/>
  <Override PartName="/ppt/ink/ink6329.xml" ContentType="application/inkml+xml"/>
  <Override PartName="/ppt/ink/ink6330.xml" ContentType="application/inkml+xml"/>
  <Override PartName="/ppt/ink/ink6331.xml" ContentType="application/inkml+xml"/>
  <Override PartName="/ppt/ink/ink6332.xml" ContentType="application/inkml+xml"/>
  <Override PartName="/ppt/ink/ink6333.xml" ContentType="application/inkml+xml"/>
  <Override PartName="/ppt/ink/ink6334.xml" ContentType="application/inkml+xml"/>
  <Override PartName="/ppt/ink/ink6335.xml" ContentType="application/inkml+xml"/>
  <Override PartName="/ppt/ink/ink6336.xml" ContentType="application/inkml+xml"/>
  <Override PartName="/ppt/ink/ink6337.xml" ContentType="application/inkml+xml"/>
  <Override PartName="/ppt/ink/ink6338.xml" ContentType="application/inkml+xml"/>
  <Override PartName="/ppt/ink/ink6339.xml" ContentType="application/inkml+xml"/>
  <Override PartName="/ppt/ink/ink6340.xml" ContentType="application/inkml+xml"/>
  <Override PartName="/ppt/ink/ink6341.xml" ContentType="application/inkml+xml"/>
  <Override PartName="/ppt/ink/ink6342.xml" ContentType="application/inkml+xml"/>
  <Override PartName="/ppt/ink/ink6343.xml" ContentType="application/inkml+xml"/>
  <Override PartName="/ppt/ink/ink6344.xml" ContentType="application/inkml+xml"/>
  <Override PartName="/ppt/ink/ink6345.xml" ContentType="application/inkml+xml"/>
  <Override PartName="/ppt/ink/ink6346.xml" ContentType="application/inkml+xml"/>
  <Override PartName="/ppt/ink/ink6347.xml" ContentType="application/inkml+xml"/>
  <Override PartName="/ppt/ink/ink6348.xml" ContentType="application/inkml+xml"/>
  <Override PartName="/ppt/ink/ink6349.xml" ContentType="application/inkml+xml"/>
  <Override PartName="/ppt/ink/ink6350.xml" ContentType="application/inkml+xml"/>
  <Override PartName="/ppt/ink/ink6351.xml" ContentType="application/inkml+xml"/>
  <Override PartName="/ppt/ink/ink6352.xml" ContentType="application/inkml+xml"/>
  <Override PartName="/ppt/ink/ink6353.xml" ContentType="application/inkml+xml"/>
  <Override PartName="/ppt/ink/ink6354.xml" ContentType="application/inkml+xml"/>
  <Override PartName="/ppt/ink/ink6355.xml" ContentType="application/inkml+xml"/>
  <Override PartName="/ppt/ink/ink6356.xml" ContentType="application/inkml+xml"/>
  <Override PartName="/ppt/ink/ink6357.xml" ContentType="application/inkml+xml"/>
  <Override PartName="/ppt/ink/ink6358.xml" ContentType="application/inkml+xml"/>
  <Override PartName="/ppt/ink/ink6359.xml" ContentType="application/inkml+xml"/>
  <Override PartName="/ppt/ink/ink6360.xml" ContentType="application/inkml+xml"/>
  <Override PartName="/ppt/ink/ink6361.xml" ContentType="application/inkml+xml"/>
  <Override PartName="/ppt/ink/ink6362.xml" ContentType="application/inkml+xml"/>
  <Override PartName="/ppt/ink/ink6363.xml" ContentType="application/inkml+xml"/>
  <Override PartName="/ppt/ink/ink6364.xml" ContentType="application/inkml+xml"/>
  <Override PartName="/ppt/ink/ink6365.xml" ContentType="application/inkml+xml"/>
  <Override PartName="/ppt/ink/ink6366.xml" ContentType="application/inkml+xml"/>
  <Override PartName="/ppt/ink/ink6367.xml" ContentType="application/inkml+xml"/>
  <Override PartName="/ppt/ink/ink6368.xml" ContentType="application/inkml+xml"/>
  <Override PartName="/ppt/ink/ink6369.xml" ContentType="application/inkml+xml"/>
  <Override PartName="/ppt/ink/ink6370.xml" ContentType="application/inkml+xml"/>
  <Override PartName="/ppt/ink/ink6371.xml" ContentType="application/inkml+xml"/>
  <Override PartName="/ppt/ink/ink6372.xml" ContentType="application/inkml+xml"/>
  <Override PartName="/ppt/ink/ink6373.xml" ContentType="application/inkml+xml"/>
  <Override PartName="/ppt/ink/ink6374.xml" ContentType="application/inkml+xml"/>
  <Override PartName="/ppt/ink/ink6375.xml" ContentType="application/inkml+xml"/>
  <Override PartName="/ppt/ink/ink6376.xml" ContentType="application/inkml+xml"/>
  <Override PartName="/ppt/ink/ink6377.xml" ContentType="application/inkml+xml"/>
  <Override PartName="/ppt/ink/ink6378.xml" ContentType="application/inkml+xml"/>
  <Override PartName="/ppt/ink/ink6379.xml" ContentType="application/inkml+xml"/>
  <Override PartName="/ppt/ink/ink6380.xml" ContentType="application/inkml+xml"/>
  <Override PartName="/ppt/ink/ink6381.xml" ContentType="application/inkml+xml"/>
  <Override PartName="/ppt/ink/ink6382.xml" ContentType="application/inkml+xml"/>
  <Override PartName="/ppt/ink/ink6383.xml" ContentType="application/inkml+xml"/>
  <Override PartName="/ppt/ink/ink6384.xml" ContentType="application/inkml+xml"/>
  <Override PartName="/ppt/ink/ink6385.xml" ContentType="application/inkml+xml"/>
  <Override PartName="/ppt/ink/ink6386.xml" ContentType="application/inkml+xml"/>
  <Override PartName="/ppt/ink/ink6387.xml" ContentType="application/inkml+xml"/>
  <Override PartName="/ppt/ink/ink6388.xml" ContentType="application/inkml+xml"/>
  <Override PartName="/ppt/ink/ink6389.xml" ContentType="application/inkml+xml"/>
  <Override PartName="/ppt/ink/ink6390.xml" ContentType="application/inkml+xml"/>
  <Override PartName="/ppt/ink/ink6391.xml" ContentType="application/inkml+xml"/>
  <Override PartName="/ppt/ink/ink6392.xml" ContentType="application/inkml+xml"/>
  <Override PartName="/ppt/ink/ink6393.xml" ContentType="application/inkml+xml"/>
  <Override PartName="/ppt/ink/ink6394.xml" ContentType="application/inkml+xml"/>
  <Override PartName="/ppt/ink/ink6395.xml" ContentType="application/inkml+xml"/>
  <Override PartName="/ppt/ink/ink6396.xml" ContentType="application/inkml+xml"/>
  <Override PartName="/ppt/ink/ink6397.xml" ContentType="application/inkml+xml"/>
  <Override PartName="/ppt/ink/ink6398.xml" ContentType="application/inkml+xml"/>
  <Override PartName="/ppt/ink/ink6399.xml" ContentType="application/inkml+xml"/>
  <Override PartName="/ppt/ink/ink6400.xml" ContentType="application/inkml+xml"/>
  <Override PartName="/ppt/ink/ink6401.xml" ContentType="application/inkml+xml"/>
  <Override PartName="/ppt/ink/ink6402.xml" ContentType="application/inkml+xml"/>
  <Override PartName="/ppt/ink/ink6403.xml" ContentType="application/inkml+xml"/>
  <Override PartName="/ppt/ink/ink6404.xml" ContentType="application/inkml+xml"/>
  <Override PartName="/ppt/ink/ink6405.xml" ContentType="application/inkml+xml"/>
  <Override PartName="/ppt/ink/ink6406.xml" ContentType="application/inkml+xml"/>
  <Override PartName="/ppt/ink/ink6407.xml" ContentType="application/inkml+xml"/>
  <Override PartName="/ppt/ink/ink6408.xml" ContentType="application/inkml+xml"/>
  <Override PartName="/ppt/ink/ink6409.xml" ContentType="application/inkml+xml"/>
  <Override PartName="/ppt/ink/ink6410.xml" ContentType="application/inkml+xml"/>
  <Override PartName="/ppt/ink/ink6411.xml" ContentType="application/inkml+xml"/>
  <Override PartName="/ppt/ink/ink6412.xml" ContentType="application/inkml+xml"/>
  <Override PartName="/ppt/ink/ink6413.xml" ContentType="application/inkml+xml"/>
  <Override PartName="/ppt/ink/ink6414.xml" ContentType="application/inkml+xml"/>
  <Override PartName="/ppt/ink/ink6415.xml" ContentType="application/inkml+xml"/>
  <Override PartName="/ppt/ink/ink6416.xml" ContentType="application/inkml+xml"/>
  <Override PartName="/ppt/ink/ink6417.xml" ContentType="application/inkml+xml"/>
  <Override PartName="/ppt/ink/ink6418.xml" ContentType="application/inkml+xml"/>
  <Override PartName="/ppt/ink/ink6419.xml" ContentType="application/inkml+xml"/>
  <Override PartName="/ppt/ink/ink6420.xml" ContentType="application/inkml+xml"/>
  <Override PartName="/ppt/ink/ink6421.xml" ContentType="application/inkml+xml"/>
  <Override PartName="/ppt/ink/ink6422.xml" ContentType="application/inkml+xml"/>
  <Override PartName="/ppt/ink/ink6423.xml" ContentType="application/inkml+xml"/>
  <Override PartName="/ppt/ink/ink6424.xml" ContentType="application/inkml+xml"/>
  <Override PartName="/ppt/ink/ink6425.xml" ContentType="application/inkml+xml"/>
  <Override PartName="/ppt/ink/ink6426.xml" ContentType="application/inkml+xml"/>
  <Override PartName="/ppt/ink/ink6427.xml" ContentType="application/inkml+xml"/>
  <Override PartName="/ppt/ink/ink6428.xml" ContentType="application/inkml+xml"/>
  <Override PartName="/ppt/ink/ink6429.xml" ContentType="application/inkml+xml"/>
  <Override PartName="/ppt/ink/ink6430.xml" ContentType="application/inkml+xml"/>
  <Override PartName="/ppt/ink/ink6431.xml" ContentType="application/inkml+xml"/>
  <Override PartName="/ppt/ink/ink6432.xml" ContentType="application/inkml+xml"/>
  <Override PartName="/ppt/ink/ink6433.xml" ContentType="application/inkml+xml"/>
  <Override PartName="/ppt/ink/ink6434.xml" ContentType="application/inkml+xml"/>
  <Override PartName="/ppt/ink/ink6435.xml" ContentType="application/inkml+xml"/>
  <Override PartName="/ppt/ink/ink6436.xml" ContentType="application/inkml+xml"/>
  <Override PartName="/ppt/ink/ink6437.xml" ContentType="application/inkml+xml"/>
  <Override PartName="/ppt/ink/ink6438.xml" ContentType="application/inkml+xml"/>
  <Override PartName="/ppt/ink/ink6439.xml" ContentType="application/inkml+xml"/>
  <Override PartName="/ppt/ink/ink6440.xml" ContentType="application/inkml+xml"/>
  <Override PartName="/ppt/ink/ink6441.xml" ContentType="application/inkml+xml"/>
  <Override PartName="/ppt/ink/ink6442.xml" ContentType="application/inkml+xml"/>
  <Override PartName="/ppt/ink/ink6443.xml" ContentType="application/inkml+xml"/>
  <Override PartName="/ppt/ink/ink6444.xml" ContentType="application/inkml+xml"/>
  <Override PartName="/ppt/ink/ink6445.xml" ContentType="application/inkml+xml"/>
  <Override PartName="/ppt/ink/ink6446.xml" ContentType="application/inkml+xml"/>
  <Override PartName="/ppt/ink/ink6447.xml" ContentType="application/inkml+xml"/>
  <Override PartName="/ppt/ink/ink6448.xml" ContentType="application/inkml+xml"/>
  <Override PartName="/ppt/ink/ink6449.xml" ContentType="application/inkml+xml"/>
  <Override PartName="/ppt/ink/ink6450.xml" ContentType="application/inkml+xml"/>
  <Override PartName="/ppt/ink/ink6451.xml" ContentType="application/inkml+xml"/>
  <Override PartName="/ppt/ink/ink6452.xml" ContentType="application/inkml+xml"/>
  <Override PartName="/ppt/ink/ink6453.xml" ContentType="application/inkml+xml"/>
  <Override PartName="/ppt/ink/ink6454.xml" ContentType="application/inkml+xml"/>
  <Override PartName="/ppt/ink/ink6455.xml" ContentType="application/inkml+xml"/>
  <Override PartName="/ppt/ink/ink6456.xml" ContentType="application/inkml+xml"/>
  <Override PartName="/ppt/ink/ink6457.xml" ContentType="application/inkml+xml"/>
  <Override PartName="/ppt/ink/ink6458.xml" ContentType="application/inkml+xml"/>
  <Override PartName="/ppt/ink/ink6459.xml" ContentType="application/inkml+xml"/>
  <Override PartName="/ppt/ink/ink6460.xml" ContentType="application/inkml+xml"/>
  <Override PartName="/ppt/ink/ink6461.xml" ContentType="application/inkml+xml"/>
  <Override PartName="/ppt/ink/ink6462.xml" ContentType="application/inkml+xml"/>
  <Override PartName="/ppt/ink/ink6463.xml" ContentType="application/inkml+xml"/>
  <Override PartName="/ppt/ink/ink6464.xml" ContentType="application/inkml+xml"/>
  <Override PartName="/ppt/ink/ink6465.xml" ContentType="application/inkml+xml"/>
  <Override PartName="/ppt/ink/ink6466.xml" ContentType="application/inkml+xml"/>
  <Override PartName="/ppt/ink/ink6467.xml" ContentType="application/inkml+xml"/>
  <Override PartName="/ppt/ink/ink6468.xml" ContentType="application/inkml+xml"/>
  <Override PartName="/ppt/ink/ink6469.xml" ContentType="application/inkml+xml"/>
  <Override PartName="/ppt/ink/ink6470.xml" ContentType="application/inkml+xml"/>
  <Override PartName="/ppt/ink/ink6471.xml" ContentType="application/inkml+xml"/>
  <Override PartName="/ppt/ink/ink6472.xml" ContentType="application/inkml+xml"/>
  <Override PartName="/ppt/ink/ink6473.xml" ContentType="application/inkml+xml"/>
  <Override PartName="/ppt/ink/ink6474.xml" ContentType="application/inkml+xml"/>
  <Override PartName="/ppt/ink/ink6475.xml" ContentType="application/inkml+xml"/>
  <Override PartName="/ppt/ink/ink6476.xml" ContentType="application/inkml+xml"/>
  <Override PartName="/ppt/ink/ink6477.xml" ContentType="application/inkml+xml"/>
  <Override PartName="/ppt/ink/ink6478.xml" ContentType="application/inkml+xml"/>
  <Override PartName="/ppt/ink/ink6479.xml" ContentType="application/inkml+xml"/>
  <Override PartName="/ppt/ink/ink6480.xml" ContentType="application/inkml+xml"/>
  <Override PartName="/ppt/ink/ink6481.xml" ContentType="application/inkml+xml"/>
  <Override PartName="/ppt/ink/ink6482.xml" ContentType="application/inkml+xml"/>
  <Override PartName="/ppt/ink/ink6483.xml" ContentType="application/inkml+xml"/>
  <Override PartName="/ppt/ink/ink6484.xml" ContentType="application/inkml+xml"/>
  <Override PartName="/ppt/ink/ink6485.xml" ContentType="application/inkml+xml"/>
  <Override PartName="/ppt/ink/ink6486.xml" ContentType="application/inkml+xml"/>
  <Override PartName="/ppt/ink/ink6487.xml" ContentType="application/inkml+xml"/>
  <Override PartName="/ppt/ink/ink6488.xml" ContentType="application/inkml+xml"/>
  <Override PartName="/ppt/ink/ink6489.xml" ContentType="application/inkml+xml"/>
  <Override PartName="/ppt/ink/ink6490.xml" ContentType="application/inkml+xml"/>
  <Override PartName="/ppt/ink/ink6491.xml" ContentType="application/inkml+xml"/>
  <Override PartName="/ppt/ink/ink6492.xml" ContentType="application/inkml+xml"/>
  <Override PartName="/ppt/ink/ink6493.xml" ContentType="application/inkml+xml"/>
  <Override PartName="/ppt/ink/ink6494.xml" ContentType="application/inkml+xml"/>
  <Override PartName="/ppt/ink/ink6495.xml" ContentType="application/inkml+xml"/>
  <Override PartName="/ppt/ink/ink6496.xml" ContentType="application/inkml+xml"/>
  <Override PartName="/ppt/ink/ink6497.xml" ContentType="application/inkml+xml"/>
  <Override PartName="/ppt/ink/ink6498.xml" ContentType="application/inkml+xml"/>
  <Override PartName="/ppt/ink/ink6499.xml" ContentType="application/inkml+xml"/>
  <Override PartName="/ppt/ink/ink6500.xml" ContentType="application/inkml+xml"/>
  <Override PartName="/ppt/ink/ink6501.xml" ContentType="application/inkml+xml"/>
  <Override PartName="/ppt/ink/ink6502.xml" ContentType="application/inkml+xml"/>
  <Override PartName="/ppt/ink/ink6503.xml" ContentType="application/inkml+xml"/>
  <Override PartName="/ppt/ink/ink6504.xml" ContentType="application/inkml+xml"/>
  <Override PartName="/ppt/ink/ink6505.xml" ContentType="application/inkml+xml"/>
  <Override PartName="/ppt/ink/ink6506.xml" ContentType="application/inkml+xml"/>
  <Override PartName="/ppt/ink/ink6507.xml" ContentType="application/inkml+xml"/>
  <Override PartName="/ppt/ink/ink6508.xml" ContentType="application/inkml+xml"/>
  <Override PartName="/ppt/ink/ink6509.xml" ContentType="application/inkml+xml"/>
  <Override PartName="/ppt/ink/ink6510.xml" ContentType="application/inkml+xml"/>
  <Override PartName="/ppt/ink/ink6511.xml" ContentType="application/inkml+xml"/>
  <Override PartName="/ppt/ink/ink6512.xml" ContentType="application/inkml+xml"/>
  <Override PartName="/ppt/ink/ink6513.xml" ContentType="application/inkml+xml"/>
  <Override PartName="/ppt/ink/ink6514.xml" ContentType="application/inkml+xml"/>
  <Override PartName="/ppt/ink/ink6515.xml" ContentType="application/inkml+xml"/>
  <Override PartName="/ppt/ink/ink6516.xml" ContentType="application/inkml+xml"/>
  <Override PartName="/ppt/ink/ink6517.xml" ContentType="application/inkml+xml"/>
  <Override PartName="/ppt/ink/ink6518.xml" ContentType="application/inkml+xml"/>
  <Override PartName="/ppt/ink/ink6519.xml" ContentType="application/inkml+xml"/>
  <Override PartName="/ppt/ink/ink6520.xml" ContentType="application/inkml+xml"/>
  <Override PartName="/ppt/ink/ink6521.xml" ContentType="application/inkml+xml"/>
  <Override PartName="/ppt/ink/ink6522.xml" ContentType="application/inkml+xml"/>
  <Override PartName="/ppt/ink/ink6523.xml" ContentType="application/inkml+xml"/>
  <Override PartName="/ppt/ink/ink6524.xml" ContentType="application/inkml+xml"/>
  <Override PartName="/ppt/ink/ink6525.xml" ContentType="application/inkml+xml"/>
  <Override PartName="/ppt/ink/ink6526.xml" ContentType="application/inkml+xml"/>
  <Override PartName="/ppt/ink/ink6527.xml" ContentType="application/inkml+xml"/>
  <Override PartName="/ppt/ink/ink6528.xml" ContentType="application/inkml+xml"/>
  <Override PartName="/ppt/ink/ink6529.xml" ContentType="application/inkml+xml"/>
  <Override PartName="/ppt/ink/ink6530.xml" ContentType="application/inkml+xml"/>
  <Override PartName="/ppt/ink/ink6531.xml" ContentType="application/inkml+xml"/>
  <Override PartName="/ppt/ink/ink6532.xml" ContentType="application/inkml+xml"/>
  <Override PartName="/ppt/ink/ink6533.xml" ContentType="application/inkml+xml"/>
  <Override PartName="/ppt/ink/ink6534.xml" ContentType="application/inkml+xml"/>
  <Override PartName="/ppt/ink/ink6535.xml" ContentType="application/inkml+xml"/>
  <Override PartName="/ppt/ink/ink6536.xml" ContentType="application/inkml+xml"/>
  <Override PartName="/ppt/ink/ink6537.xml" ContentType="application/inkml+xml"/>
  <Override PartName="/ppt/ink/ink6538.xml" ContentType="application/inkml+xml"/>
  <Override PartName="/ppt/ink/ink6539.xml" ContentType="application/inkml+xml"/>
  <Override PartName="/ppt/ink/ink6540.xml" ContentType="application/inkml+xml"/>
  <Override PartName="/ppt/ink/ink6541.xml" ContentType="application/inkml+xml"/>
  <Override PartName="/ppt/ink/ink6542.xml" ContentType="application/inkml+xml"/>
  <Override PartName="/ppt/ink/ink6543.xml" ContentType="application/inkml+xml"/>
  <Override PartName="/ppt/ink/ink6544.xml" ContentType="application/inkml+xml"/>
  <Override PartName="/ppt/ink/ink6545.xml" ContentType="application/inkml+xml"/>
  <Override PartName="/ppt/ink/ink6546.xml" ContentType="application/inkml+xml"/>
  <Override PartName="/ppt/ink/ink6547.xml" ContentType="application/inkml+xml"/>
  <Override PartName="/ppt/ink/ink6548.xml" ContentType="application/inkml+xml"/>
  <Override PartName="/ppt/ink/ink6549.xml" ContentType="application/inkml+xml"/>
  <Override PartName="/ppt/ink/ink6550.xml" ContentType="application/inkml+xml"/>
  <Override PartName="/ppt/ink/ink6551.xml" ContentType="application/inkml+xml"/>
  <Override PartName="/ppt/ink/ink6552.xml" ContentType="application/inkml+xml"/>
  <Override PartName="/ppt/ink/ink6553.xml" ContentType="application/inkml+xml"/>
  <Override PartName="/ppt/ink/ink6554.xml" ContentType="application/inkml+xml"/>
  <Override PartName="/ppt/ink/ink6555.xml" ContentType="application/inkml+xml"/>
  <Override PartName="/ppt/ink/ink6556.xml" ContentType="application/inkml+xml"/>
  <Override PartName="/ppt/ink/ink6557.xml" ContentType="application/inkml+xml"/>
  <Override PartName="/ppt/ink/ink6558.xml" ContentType="application/inkml+xml"/>
  <Override PartName="/ppt/ink/ink6559.xml" ContentType="application/inkml+xml"/>
  <Override PartName="/ppt/ink/ink6560.xml" ContentType="application/inkml+xml"/>
  <Override PartName="/ppt/ink/ink6561.xml" ContentType="application/inkml+xml"/>
  <Override PartName="/ppt/ink/ink6562.xml" ContentType="application/inkml+xml"/>
  <Override PartName="/ppt/ink/ink6563.xml" ContentType="application/inkml+xml"/>
  <Override PartName="/ppt/ink/ink6564.xml" ContentType="application/inkml+xml"/>
  <Override PartName="/ppt/ink/ink6565.xml" ContentType="application/inkml+xml"/>
  <Override PartName="/ppt/ink/ink6566.xml" ContentType="application/inkml+xml"/>
  <Override PartName="/ppt/ink/ink6567.xml" ContentType="application/inkml+xml"/>
  <Override PartName="/ppt/ink/ink6568.xml" ContentType="application/inkml+xml"/>
  <Override PartName="/ppt/ink/ink6569.xml" ContentType="application/inkml+xml"/>
  <Override PartName="/ppt/ink/ink6570.xml" ContentType="application/inkml+xml"/>
  <Override PartName="/ppt/ink/ink6571.xml" ContentType="application/inkml+xml"/>
  <Override PartName="/ppt/ink/ink6572.xml" ContentType="application/inkml+xml"/>
  <Override PartName="/ppt/ink/ink6573.xml" ContentType="application/inkml+xml"/>
  <Override PartName="/ppt/ink/ink6574.xml" ContentType="application/inkml+xml"/>
  <Override PartName="/ppt/ink/ink6575.xml" ContentType="application/inkml+xml"/>
  <Override PartName="/ppt/ink/ink6576.xml" ContentType="application/inkml+xml"/>
  <Override PartName="/ppt/ink/ink6577.xml" ContentType="application/inkml+xml"/>
  <Override PartName="/ppt/ink/ink6578.xml" ContentType="application/inkml+xml"/>
  <Override PartName="/ppt/ink/ink6579.xml" ContentType="application/inkml+xml"/>
  <Override PartName="/ppt/ink/ink6580.xml" ContentType="application/inkml+xml"/>
  <Override PartName="/ppt/ink/ink6581.xml" ContentType="application/inkml+xml"/>
  <Override PartName="/ppt/ink/ink6582.xml" ContentType="application/inkml+xml"/>
  <Override PartName="/ppt/ink/ink6583.xml" ContentType="application/inkml+xml"/>
  <Override PartName="/ppt/ink/ink6584.xml" ContentType="application/inkml+xml"/>
  <Override PartName="/ppt/ink/ink6585.xml" ContentType="application/inkml+xml"/>
  <Override PartName="/ppt/ink/ink6586.xml" ContentType="application/inkml+xml"/>
  <Override PartName="/ppt/ink/ink6587.xml" ContentType="application/inkml+xml"/>
  <Override PartName="/ppt/ink/ink6588.xml" ContentType="application/inkml+xml"/>
  <Override PartName="/ppt/ink/ink6589.xml" ContentType="application/inkml+xml"/>
  <Override PartName="/ppt/ink/ink6590.xml" ContentType="application/inkml+xml"/>
  <Override PartName="/ppt/ink/ink6591.xml" ContentType="application/inkml+xml"/>
  <Override PartName="/ppt/ink/ink6592.xml" ContentType="application/inkml+xml"/>
  <Override PartName="/ppt/ink/ink6593.xml" ContentType="application/inkml+xml"/>
  <Override PartName="/ppt/ink/ink6594.xml" ContentType="application/inkml+xml"/>
  <Override PartName="/ppt/ink/ink6595.xml" ContentType="application/inkml+xml"/>
  <Override PartName="/ppt/ink/ink6596.xml" ContentType="application/inkml+xml"/>
  <Override PartName="/ppt/ink/ink6597.xml" ContentType="application/inkml+xml"/>
  <Override PartName="/ppt/ink/ink6598.xml" ContentType="application/inkml+xml"/>
  <Override PartName="/ppt/ink/ink6599.xml" ContentType="application/inkml+xml"/>
  <Override PartName="/ppt/ink/ink6600.xml" ContentType="application/inkml+xml"/>
  <Override PartName="/ppt/ink/ink6601.xml" ContentType="application/inkml+xml"/>
  <Override PartName="/ppt/ink/ink6602.xml" ContentType="application/inkml+xml"/>
  <Override PartName="/ppt/ink/ink6603.xml" ContentType="application/inkml+xml"/>
  <Override PartName="/ppt/ink/ink6604.xml" ContentType="application/inkml+xml"/>
  <Override PartName="/ppt/ink/ink6605.xml" ContentType="application/inkml+xml"/>
  <Override PartName="/ppt/ink/ink6606.xml" ContentType="application/inkml+xml"/>
  <Override PartName="/ppt/ink/ink6607.xml" ContentType="application/inkml+xml"/>
  <Override PartName="/ppt/ink/ink6608.xml" ContentType="application/inkml+xml"/>
  <Override PartName="/ppt/ink/ink6609.xml" ContentType="application/inkml+xml"/>
  <Override PartName="/ppt/ink/ink6610.xml" ContentType="application/inkml+xml"/>
  <Override PartName="/ppt/ink/ink6611.xml" ContentType="application/inkml+xml"/>
  <Override PartName="/ppt/ink/ink6612.xml" ContentType="application/inkml+xml"/>
  <Override PartName="/ppt/ink/ink6613.xml" ContentType="application/inkml+xml"/>
  <Override PartName="/ppt/ink/ink6614.xml" ContentType="application/inkml+xml"/>
  <Override PartName="/ppt/ink/ink6615.xml" ContentType="application/inkml+xml"/>
  <Override PartName="/ppt/ink/ink6616.xml" ContentType="application/inkml+xml"/>
  <Override PartName="/ppt/ink/ink6617.xml" ContentType="application/inkml+xml"/>
  <Override PartName="/ppt/ink/ink6618.xml" ContentType="application/inkml+xml"/>
  <Override PartName="/ppt/ink/ink6619.xml" ContentType="application/inkml+xml"/>
  <Override PartName="/ppt/ink/ink6620.xml" ContentType="application/inkml+xml"/>
  <Override PartName="/ppt/ink/ink6621.xml" ContentType="application/inkml+xml"/>
  <Override PartName="/ppt/ink/ink6622.xml" ContentType="application/inkml+xml"/>
  <Override PartName="/ppt/ink/ink6623.xml" ContentType="application/inkml+xml"/>
  <Override PartName="/ppt/ink/ink6624.xml" ContentType="application/inkml+xml"/>
  <Override PartName="/ppt/ink/ink6625.xml" ContentType="application/inkml+xml"/>
  <Override PartName="/ppt/ink/ink6626.xml" ContentType="application/inkml+xml"/>
  <Override PartName="/ppt/ink/ink6627.xml" ContentType="application/inkml+xml"/>
  <Override PartName="/ppt/ink/ink6628.xml" ContentType="application/inkml+xml"/>
  <Override PartName="/ppt/ink/ink6629.xml" ContentType="application/inkml+xml"/>
  <Override PartName="/ppt/ink/ink6630.xml" ContentType="application/inkml+xml"/>
  <Override PartName="/ppt/ink/ink6631.xml" ContentType="application/inkml+xml"/>
  <Override PartName="/ppt/ink/ink6632.xml" ContentType="application/inkml+xml"/>
  <Override PartName="/ppt/ink/ink6633.xml" ContentType="application/inkml+xml"/>
  <Override PartName="/ppt/ink/ink6634.xml" ContentType="application/inkml+xml"/>
  <Override PartName="/ppt/ink/ink6635.xml" ContentType="application/inkml+xml"/>
  <Override PartName="/ppt/ink/ink6636.xml" ContentType="application/inkml+xml"/>
  <Override PartName="/ppt/ink/ink6637.xml" ContentType="application/inkml+xml"/>
  <Override PartName="/ppt/ink/ink6638.xml" ContentType="application/inkml+xml"/>
  <Override PartName="/ppt/ink/ink6639.xml" ContentType="application/inkml+xml"/>
  <Override PartName="/ppt/ink/ink6640.xml" ContentType="application/inkml+xml"/>
  <Override PartName="/ppt/ink/ink6641.xml" ContentType="application/inkml+xml"/>
  <Override PartName="/ppt/ink/ink6642.xml" ContentType="application/inkml+xml"/>
  <Override PartName="/ppt/ink/ink6643.xml" ContentType="application/inkml+xml"/>
  <Override PartName="/ppt/ink/ink6644.xml" ContentType="application/inkml+xml"/>
  <Override PartName="/ppt/ink/ink6645.xml" ContentType="application/inkml+xml"/>
  <Override PartName="/ppt/ink/ink6646.xml" ContentType="application/inkml+xml"/>
  <Override PartName="/ppt/ink/ink6647.xml" ContentType="application/inkml+xml"/>
  <Override PartName="/ppt/ink/ink6648.xml" ContentType="application/inkml+xml"/>
  <Override PartName="/ppt/ink/ink6649.xml" ContentType="application/inkml+xml"/>
  <Override PartName="/ppt/ink/ink6650.xml" ContentType="application/inkml+xml"/>
  <Override PartName="/ppt/ink/ink6651.xml" ContentType="application/inkml+xml"/>
  <Override PartName="/ppt/ink/ink6652.xml" ContentType="application/inkml+xml"/>
  <Override PartName="/ppt/ink/ink6653.xml" ContentType="application/inkml+xml"/>
  <Override PartName="/ppt/ink/ink6654.xml" ContentType="application/inkml+xml"/>
  <Override PartName="/ppt/ink/ink6655.xml" ContentType="application/inkml+xml"/>
  <Override PartName="/ppt/ink/ink6656.xml" ContentType="application/inkml+xml"/>
  <Override PartName="/ppt/ink/ink6657.xml" ContentType="application/inkml+xml"/>
  <Override PartName="/ppt/ink/ink6658.xml" ContentType="application/inkml+xml"/>
  <Override PartName="/ppt/ink/ink6659.xml" ContentType="application/inkml+xml"/>
  <Override PartName="/ppt/ink/ink6660.xml" ContentType="application/inkml+xml"/>
  <Override PartName="/ppt/ink/ink6661.xml" ContentType="application/inkml+xml"/>
  <Override PartName="/ppt/ink/ink6662.xml" ContentType="application/inkml+xml"/>
  <Override PartName="/ppt/ink/ink6663.xml" ContentType="application/inkml+xml"/>
  <Override PartName="/ppt/ink/ink6664.xml" ContentType="application/inkml+xml"/>
  <Override PartName="/ppt/ink/ink6665.xml" ContentType="application/inkml+xml"/>
  <Override PartName="/ppt/ink/ink6666.xml" ContentType="application/inkml+xml"/>
  <Override PartName="/ppt/ink/ink6667.xml" ContentType="application/inkml+xml"/>
  <Override PartName="/ppt/ink/ink6668.xml" ContentType="application/inkml+xml"/>
  <Override PartName="/ppt/ink/ink6669.xml" ContentType="application/inkml+xml"/>
  <Override PartName="/ppt/ink/ink6670.xml" ContentType="application/inkml+xml"/>
  <Override PartName="/ppt/ink/ink6671.xml" ContentType="application/inkml+xml"/>
  <Override PartName="/ppt/ink/ink6672.xml" ContentType="application/inkml+xml"/>
  <Override PartName="/ppt/ink/ink6673.xml" ContentType="application/inkml+xml"/>
  <Override PartName="/ppt/ink/ink6674.xml" ContentType="application/inkml+xml"/>
  <Override PartName="/ppt/ink/ink6675.xml" ContentType="application/inkml+xml"/>
  <Override PartName="/ppt/ink/ink6676.xml" ContentType="application/inkml+xml"/>
  <Override PartName="/ppt/ink/ink6677.xml" ContentType="application/inkml+xml"/>
  <Override PartName="/ppt/ink/ink6678.xml" ContentType="application/inkml+xml"/>
  <Override PartName="/ppt/ink/ink6679.xml" ContentType="application/inkml+xml"/>
  <Override PartName="/ppt/ink/ink6680.xml" ContentType="application/inkml+xml"/>
  <Override PartName="/ppt/ink/ink6681.xml" ContentType="application/inkml+xml"/>
  <Override PartName="/ppt/ink/ink6682.xml" ContentType="application/inkml+xml"/>
  <Override PartName="/ppt/ink/ink6683.xml" ContentType="application/inkml+xml"/>
  <Override PartName="/ppt/ink/ink6684.xml" ContentType="application/inkml+xml"/>
  <Override PartName="/ppt/ink/ink6685.xml" ContentType="application/inkml+xml"/>
  <Override PartName="/ppt/ink/ink6686.xml" ContentType="application/inkml+xml"/>
  <Override PartName="/ppt/ink/ink6687.xml" ContentType="application/inkml+xml"/>
  <Override PartName="/ppt/ink/ink6688.xml" ContentType="application/inkml+xml"/>
  <Override PartName="/ppt/ink/ink6689.xml" ContentType="application/inkml+xml"/>
  <Override PartName="/ppt/ink/ink6690.xml" ContentType="application/inkml+xml"/>
  <Override PartName="/ppt/ink/ink6691.xml" ContentType="application/inkml+xml"/>
  <Override PartName="/ppt/ink/ink6692.xml" ContentType="application/inkml+xml"/>
  <Override PartName="/ppt/ink/ink6693.xml" ContentType="application/inkml+xml"/>
  <Override PartName="/ppt/ink/ink6694.xml" ContentType="application/inkml+xml"/>
  <Override PartName="/ppt/ink/ink6695.xml" ContentType="application/inkml+xml"/>
  <Override PartName="/ppt/ink/ink6696.xml" ContentType="application/inkml+xml"/>
  <Override PartName="/ppt/ink/ink6697.xml" ContentType="application/inkml+xml"/>
  <Override PartName="/ppt/ink/ink6698.xml" ContentType="application/inkml+xml"/>
  <Override PartName="/ppt/ink/ink6699.xml" ContentType="application/inkml+xml"/>
  <Override PartName="/ppt/ink/ink6700.xml" ContentType="application/inkml+xml"/>
  <Override PartName="/ppt/ink/ink6701.xml" ContentType="application/inkml+xml"/>
  <Override PartName="/ppt/ink/ink6702.xml" ContentType="application/inkml+xml"/>
  <Override PartName="/ppt/ink/ink6703.xml" ContentType="application/inkml+xml"/>
  <Override PartName="/ppt/ink/ink6704.xml" ContentType="application/inkml+xml"/>
  <Override PartName="/ppt/ink/ink6705.xml" ContentType="application/inkml+xml"/>
  <Override PartName="/ppt/ink/ink6706.xml" ContentType="application/inkml+xml"/>
  <Override PartName="/ppt/ink/ink6707.xml" ContentType="application/inkml+xml"/>
  <Override PartName="/ppt/ink/ink6708.xml" ContentType="application/inkml+xml"/>
  <Override PartName="/ppt/ink/ink6709.xml" ContentType="application/inkml+xml"/>
  <Override PartName="/ppt/ink/ink6710.xml" ContentType="application/inkml+xml"/>
  <Override PartName="/ppt/ink/ink6711.xml" ContentType="application/inkml+xml"/>
  <Override PartName="/ppt/ink/ink6712.xml" ContentType="application/inkml+xml"/>
  <Override PartName="/ppt/ink/ink6713.xml" ContentType="application/inkml+xml"/>
  <Override PartName="/ppt/ink/ink6714.xml" ContentType="application/inkml+xml"/>
  <Override PartName="/ppt/ink/ink6715.xml" ContentType="application/inkml+xml"/>
  <Override PartName="/ppt/ink/ink6716.xml" ContentType="application/inkml+xml"/>
  <Override PartName="/ppt/ink/ink6717.xml" ContentType="application/inkml+xml"/>
  <Override PartName="/ppt/ink/ink6718.xml" ContentType="application/inkml+xml"/>
  <Override PartName="/ppt/ink/ink6719.xml" ContentType="application/inkml+xml"/>
  <Override PartName="/ppt/ink/ink6720.xml" ContentType="application/inkml+xml"/>
  <Override PartName="/ppt/ink/ink6721.xml" ContentType="application/inkml+xml"/>
  <Override PartName="/ppt/ink/ink6722.xml" ContentType="application/inkml+xml"/>
  <Override PartName="/ppt/ink/ink6723.xml" ContentType="application/inkml+xml"/>
  <Override PartName="/ppt/ink/ink6724.xml" ContentType="application/inkml+xml"/>
  <Override PartName="/ppt/ink/ink6725.xml" ContentType="application/inkml+xml"/>
  <Override PartName="/ppt/ink/ink6726.xml" ContentType="application/inkml+xml"/>
  <Override PartName="/ppt/ink/ink6727.xml" ContentType="application/inkml+xml"/>
  <Override PartName="/ppt/ink/ink6728.xml" ContentType="application/inkml+xml"/>
  <Override PartName="/ppt/ink/ink6729.xml" ContentType="application/inkml+xml"/>
  <Override PartName="/ppt/ink/ink6730.xml" ContentType="application/inkml+xml"/>
  <Override PartName="/ppt/ink/ink6731.xml" ContentType="application/inkml+xml"/>
  <Override PartName="/ppt/ink/ink6732.xml" ContentType="application/inkml+xml"/>
  <Override PartName="/ppt/ink/ink6733.xml" ContentType="application/inkml+xml"/>
  <Override PartName="/ppt/ink/ink6734.xml" ContentType="application/inkml+xml"/>
  <Override PartName="/ppt/ink/ink6735.xml" ContentType="application/inkml+xml"/>
  <Override PartName="/ppt/ink/ink6736.xml" ContentType="application/inkml+xml"/>
  <Override PartName="/ppt/ink/ink6737.xml" ContentType="application/inkml+xml"/>
  <Override PartName="/ppt/ink/ink6738.xml" ContentType="application/inkml+xml"/>
  <Override PartName="/ppt/ink/ink6739.xml" ContentType="application/inkml+xml"/>
  <Override PartName="/ppt/ink/ink6740.xml" ContentType="application/inkml+xml"/>
  <Override PartName="/ppt/ink/ink6741.xml" ContentType="application/inkml+xml"/>
  <Override PartName="/ppt/ink/ink6742.xml" ContentType="application/inkml+xml"/>
  <Override PartName="/ppt/ink/ink6743.xml" ContentType="application/inkml+xml"/>
  <Override PartName="/ppt/ink/ink6744.xml" ContentType="application/inkml+xml"/>
  <Override PartName="/ppt/ink/ink6745.xml" ContentType="application/inkml+xml"/>
  <Override PartName="/ppt/ink/ink6746.xml" ContentType="application/inkml+xml"/>
  <Override PartName="/ppt/ink/ink6747.xml" ContentType="application/inkml+xml"/>
  <Override PartName="/ppt/ink/ink6748.xml" ContentType="application/inkml+xml"/>
  <Override PartName="/ppt/ink/ink6749.xml" ContentType="application/inkml+xml"/>
  <Override PartName="/ppt/ink/ink6750.xml" ContentType="application/inkml+xml"/>
  <Override PartName="/ppt/ink/ink6751.xml" ContentType="application/inkml+xml"/>
  <Override PartName="/ppt/ink/ink6752.xml" ContentType="application/inkml+xml"/>
  <Override PartName="/ppt/ink/ink6753.xml" ContentType="application/inkml+xml"/>
  <Override PartName="/ppt/ink/ink6754.xml" ContentType="application/inkml+xml"/>
  <Override PartName="/ppt/ink/ink6755.xml" ContentType="application/inkml+xml"/>
  <Override PartName="/ppt/ink/ink6756.xml" ContentType="application/inkml+xml"/>
  <Override PartName="/ppt/ink/ink6757.xml" ContentType="application/inkml+xml"/>
  <Override PartName="/ppt/ink/ink6758.xml" ContentType="application/inkml+xml"/>
  <Override PartName="/ppt/ink/ink6759.xml" ContentType="application/inkml+xml"/>
  <Override PartName="/ppt/ink/ink6760.xml" ContentType="application/inkml+xml"/>
  <Override PartName="/ppt/ink/ink6761.xml" ContentType="application/inkml+xml"/>
  <Override PartName="/ppt/ink/ink6762.xml" ContentType="application/inkml+xml"/>
  <Override PartName="/ppt/ink/ink6763.xml" ContentType="application/inkml+xml"/>
  <Override PartName="/ppt/ink/ink6764.xml" ContentType="application/inkml+xml"/>
  <Override PartName="/ppt/ink/ink6765.xml" ContentType="application/inkml+xml"/>
  <Override PartName="/ppt/ink/ink6766.xml" ContentType="application/inkml+xml"/>
  <Override PartName="/ppt/ink/ink6767.xml" ContentType="application/inkml+xml"/>
  <Override PartName="/ppt/ink/ink6768.xml" ContentType="application/inkml+xml"/>
  <Override PartName="/ppt/ink/ink6769.xml" ContentType="application/inkml+xml"/>
  <Override PartName="/ppt/ink/ink6770.xml" ContentType="application/inkml+xml"/>
  <Override PartName="/ppt/ink/ink6771.xml" ContentType="application/inkml+xml"/>
  <Override PartName="/ppt/ink/ink6772.xml" ContentType="application/inkml+xml"/>
  <Override PartName="/ppt/ink/ink6773.xml" ContentType="application/inkml+xml"/>
  <Override PartName="/ppt/ink/ink6774.xml" ContentType="application/inkml+xml"/>
  <Override PartName="/ppt/ink/ink6775.xml" ContentType="application/inkml+xml"/>
  <Override PartName="/ppt/ink/ink6776.xml" ContentType="application/inkml+xml"/>
  <Override PartName="/ppt/ink/ink6777.xml" ContentType="application/inkml+xml"/>
  <Override PartName="/ppt/ink/ink6778.xml" ContentType="application/inkml+xml"/>
  <Override PartName="/ppt/ink/ink6779.xml" ContentType="application/inkml+xml"/>
  <Override PartName="/ppt/ink/ink6780.xml" ContentType="application/inkml+xml"/>
  <Override PartName="/ppt/ink/ink6781.xml" ContentType="application/inkml+xml"/>
  <Override PartName="/ppt/ink/ink6782.xml" ContentType="application/inkml+xml"/>
  <Override PartName="/ppt/ink/ink6783.xml" ContentType="application/inkml+xml"/>
  <Override PartName="/ppt/ink/ink6784.xml" ContentType="application/inkml+xml"/>
  <Override PartName="/ppt/ink/ink6785.xml" ContentType="application/inkml+xml"/>
  <Override PartName="/ppt/ink/ink6786.xml" ContentType="application/inkml+xml"/>
  <Override PartName="/ppt/ink/ink6787.xml" ContentType="application/inkml+xml"/>
  <Override PartName="/ppt/ink/ink6788.xml" ContentType="application/inkml+xml"/>
  <Override PartName="/ppt/ink/ink6789.xml" ContentType="application/inkml+xml"/>
  <Override PartName="/ppt/ink/ink6790.xml" ContentType="application/inkml+xml"/>
  <Override PartName="/ppt/ink/ink6791.xml" ContentType="application/inkml+xml"/>
  <Override PartName="/ppt/ink/ink6792.xml" ContentType="application/inkml+xml"/>
  <Override PartName="/ppt/ink/ink6793.xml" ContentType="application/inkml+xml"/>
  <Override PartName="/ppt/ink/ink6794.xml" ContentType="application/inkml+xml"/>
  <Override PartName="/ppt/ink/ink6795.xml" ContentType="application/inkml+xml"/>
  <Override PartName="/ppt/ink/ink6796.xml" ContentType="application/inkml+xml"/>
  <Override PartName="/ppt/ink/ink6797.xml" ContentType="application/inkml+xml"/>
  <Override PartName="/ppt/ink/ink6798.xml" ContentType="application/inkml+xml"/>
  <Override PartName="/ppt/ink/ink6799.xml" ContentType="application/inkml+xml"/>
  <Override PartName="/ppt/ink/ink6800.xml" ContentType="application/inkml+xml"/>
  <Override PartName="/ppt/ink/ink6801.xml" ContentType="application/inkml+xml"/>
  <Override PartName="/ppt/ink/ink6802.xml" ContentType="application/inkml+xml"/>
  <Override PartName="/ppt/ink/ink6803.xml" ContentType="application/inkml+xml"/>
  <Override PartName="/ppt/ink/ink6804.xml" ContentType="application/inkml+xml"/>
  <Override PartName="/ppt/ink/ink6805.xml" ContentType="application/inkml+xml"/>
  <Override PartName="/ppt/ink/ink6806.xml" ContentType="application/inkml+xml"/>
  <Override PartName="/ppt/ink/ink6807.xml" ContentType="application/inkml+xml"/>
  <Override PartName="/ppt/ink/ink6808.xml" ContentType="application/inkml+xml"/>
  <Override PartName="/ppt/ink/ink6809.xml" ContentType="application/inkml+xml"/>
  <Override PartName="/ppt/ink/ink6810.xml" ContentType="application/inkml+xml"/>
  <Override PartName="/ppt/ink/ink6811.xml" ContentType="application/inkml+xml"/>
  <Override PartName="/ppt/ink/ink6812.xml" ContentType="application/inkml+xml"/>
  <Override PartName="/ppt/ink/ink6813.xml" ContentType="application/inkml+xml"/>
  <Override PartName="/ppt/ink/ink6814.xml" ContentType="application/inkml+xml"/>
  <Override PartName="/ppt/ink/ink6815.xml" ContentType="application/inkml+xml"/>
  <Override PartName="/ppt/ink/ink6816.xml" ContentType="application/inkml+xml"/>
  <Override PartName="/ppt/ink/ink6817.xml" ContentType="application/inkml+xml"/>
  <Override PartName="/ppt/ink/ink6818.xml" ContentType="application/inkml+xml"/>
  <Override PartName="/ppt/ink/ink6819.xml" ContentType="application/inkml+xml"/>
  <Override PartName="/ppt/ink/ink6820.xml" ContentType="application/inkml+xml"/>
  <Override PartName="/ppt/ink/ink6821.xml" ContentType="application/inkml+xml"/>
  <Override PartName="/ppt/ink/ink6822.xml" ContentType="application/inkml+xml"/>
  <Override PartName="/ppt/ink/ink6823.xml" ContentType="application/inkml+xml"/>
  <Override PartName="/ppt/ink/ink6824.xml" ContentType="application/inkml+xml"/>
  <Override PartName="/ppt/ink/ink6825.xml" ContentType="application/inkml+xml"/>
  <Override PartName="/ppt/ink/ink6826.xml" ContentType="application/inkml+xml"/>
  <Override PartName="/ppt/ink/ink6827.xml" ContentType="application/inkml+xml"/>
  <Override PartName="/ppt/ink/ink6828.xml" ContentType="application/inkml+xml"/>
  <Override PartName="/ppt/ink/ink6829.xml" ContentType="application/inkml+xml"/>
  <Override PartName="/ppt/ink/ink6830.xml" ContentType="application/inkml+xml"/>
  <Override PartName="/ppt/ink/ink6831.xml" ContentType="application/inkml+xml"/>
  <Override PartName="/ppt/ink/ink6832.xml" ContentType="application/inkml+xml"/>
  <Override PartName="/ppt/ink/ink6833.xml" ContentType="application/inkml+xml"/>
  <Override PartName="/ppt/ink/ink6834.xml" ContentType="application/inkml+xml"/>
  <Override PartName="/ppt/ink/ink6835.xml" ContentType="application/inkml+xml"/>
  <Override PartName="/ppt/ink/ink6836.xml" ContentType="application/inkml+xml"/>
  <Override PartName="/ppt/ink/ink6837.xml" ContentType="application/inkml+xml"/>
  <Override PartName="/ppt/ink/ink6838.xml" ContentType="application/inkml+xml"/>
  <Override PartName="/ppt/ink/ink6839.xml" ContentType="application/inkml+xml"/>
  <Override PartName="/ppt/ink/ink6840.xml" ContentType="application/inkml+xml"/>
  <Override PartName="/ppt/ink/ink6841.xml" ContentType="application/inkml+xml"/>
  <Override PartName="/ppt/ink/ink6842.xml" ContentType="application/inkml+xml"/>
  <Override PartName="/ppt/ink/ink6843.xml" ContentType="application/inkml+xml"/>
  <Override PartName="/ppt/ink/ink6844.xml" ContentType="application/inkml+xml"/>
  <Override PartName="/ppt/ink/ink6845.xml" ContentType="application/inkml+xml"/>
  <Override PartName="/ppt/ink/ink6846.xml" ContentType="application/inkml+xml"/>
  <Override PartName="/ppt/ink/ink6847.xml" ContentType="application/inkml+xml"/>
  <Override PartName="/ppt/ink/ink6848.xml" ContentType="application/inkml+xml"/>
  <Override PartName="/ppt/ink/ink6849.xml" ContentType="application/inkml+xml"/>
  <Override PartName="/ppt/ink/ink6850.xml" ContentType="application/inkml+xml"/>
  <Override PartName="/ppt/ink/ink6851.xml" ContentType="application/inkml+xml"/>
  <Override PartName="/ppt/ink/ink6852.xml" ContentType="application/inkml+xml"/>
  <Override PartName="/ppt/ink/ink6853.xml" ContentType="application/inkml+xml"/>
  <Override PartName="/ppt/ink/ink6854.xml" ContentType="application/inkml+xml"/>
  <Override PartName="/ppt/ink/ink6855.xml" ContentType="application/inkml+xml"/>
  <Override PartName="/ppt/ink/ink6856.xml" ContentType="application/inkml+xml"/>
  <Override PartName="/ppt/ink/ink6857.xml" ContentType="application/inkml+xml"/>
  <Override PartName="/ppt/ink/ink6858.xml" ContentType="application/inkml+xml"/>
  <Override PartName="/ppt/ink/ink6859.xml" ContentType="application/inkml+xml"/>
  <Override PartName="/ppt/ink/ink6860.xml" ContentType="application/inkml+xml"/>
  <Override PartName="/ppt/ink/ink6861.xml" ContentType="application/inkml+xml"/>
  <Override PartName="/ppt/ink/ink6862.xml" ContentType="application/inkml+xml"/>
  <Override PartName="/ppt/ink/ink6863.xml" ContentType="application/inkml+xml"/>
  <Override PartName="/ppt/ink/ink6864.xml" ContentType="application/inkml+xml"/>
  <Override PartName="/ppt/ink/ink6865.xml" ContentType="application/inkml+xml"/>
  <Override PartName="/ppt/ink/ink6866.xml" ContentType="application/inkml+xml"/>
  <Override PartName="/ppt/ink/ink6867.xml" ContentType="application/inkml+xml"/>
  <Override PartName="/ppt/ink/ink6868.xml" ContentType="application/inkml+xml"/>
  <Override PartName="/ppt/ink/ink6869.xml" ContentType="application/inkml+xml"/>
  <Override PartName="/ppt/ink/ink6870.xml" ContentType="application/inkml+xml"/>
  <Override PartName="/ppt/ink/ink6871.xml" ContentType="application/inkml+xml"/>
  <Override PartName="/ppt/ink/ink6872.xml" ContentType="application/inkml+xml"/>
  <Override PartName="/ppt/ink/ink6873.xml" ContentType="application/inkml+xml"/>
  <Override PartName="/ppt/ink/ink6874.xml" ContentType="application/inkml+xml"/>
  <Override PartName="/ppt/ink/ink6875.xml" ContentType="application/inkml+xml"/>
  <Override PartName="/ppt/ink/ink6876.xml" ContentType="application/inkml+xml"/>
  <Override PartName="/ppt/ink/ink6877.xml" ContentType="application/inkml+xml"/>
  <Override PartName="/ppt/ink/ink6878.xml" ContentType="application/inkml+xml"/>
  <Override PartName="/ppt/ink/ink6879.xml" ContentType="application/inkml+xml"/>
  <Override PartName="/ppt/ink/ink6880.xml" ContentType="application/inkml+xml"/>
  <Override PartName="/ppt/ink/ink6881.xml" ContentType="application/inkml+xml"/>
  <Override PartName="/ppt/ink/ink6882.xml" ContentType="application/inkml+xml"/>
  <Override PartName="/ppt/ink/ink6883.xml" ContentType="application/inkml+xml"/>
  <Override PartName="/ppt/ink/ink6884.xml" ContentType="application/inkml+xml"/>
  <Override PartName="/ppt/ink/ink6885.xml" ContentType="application/inkml+xml"/>
  <Override PartName="/ppt/ink/ink6886.xml" ContentType="application/inkml+xml"/>
  <Override PartName="/ppt/ink/ink6887.xml" ContentType="application/inkml+xml"/>
  <Override PartName="/ppt/ink/ink6888.xml" ContentType="application/inkml+xml"/>
  <Override PartName="/ppt/ink/ink6889.xml" ContentType="application/inkml+xml"/>
  <Override PartName="/ppt/ink/ink6890.xml" ContentType="application/inkml+xml"/>
  <Override PartName="/ppt/ink/ink6891.xml" ContentType="application/inkml+xml"/>
  <Override PartName="/ppt/ink/ink6892.xml" ContentType="application/inkml+xml"/>
  <Override PartName="/ppt/ink/ink6893.xml" ContentType="application/inkml+xml"/>
  <Override PartName="/ppt/ink/ink6894.xml" ContentType="application/inkml+xml"/>
  <Override PartName="/ppt/ink/ink6895.xml" ContentType="application/inkml+xml"/>
  <Override PartName="/ppt/ink/ink6896.xml" ContentType="application/inkml+xml"/>
  <Override PartName="/ppt/ink/ink6897.xml" ContentType="application/inkml+xml"/>
  <Override PartName="/ppt/ink/ink6898.xml" ContentType="application/inkml+xml"/>
  <Override PartName="/ppt/ink/ink6899.xml" ContentType="application/inkml+xml"/>
  <Override PartName="/ppt/ink/ink6900.xml" ContentType="application/inkml+xml"/>
  <Override PartName="/ppt/ink/ink6901.xml" ContentType="application/inkml+xml"/>
  <Override PartName="/ppt/ink/ink6902.xml" ContentType="application/inkml+xml"/>
  <Override PartName="/ppt/ink/ink6903.xml" ContentType="application/inkml+xml"/>
  <Override PartName="/ppt/ink/ink6904.xml" ContentType="application/inkml+xml"/>
  <Override PartName="/ppt/ink/ink6905.xml" ContentType="application/inkml+xml"/>
  <Override PartName="/ppt/ink/ink6906.xml" ContentType="application/inkml+xml"/>
  <Override PartName="/ppt/ink/ink6907.xml" ContentType="application/inkml+xml"/>
  <Override PartName="/ppt/ink/ink6908.xml" ContentType="application/inkml+xml"/>
  <Override PartName="/ppt/ink/ink6909.xml" ContentType="application/inkml+xml"/>
  <Override PartName="/ppt/ink/ink6910.xml" ContentType="application/inkml+xml"/>
  <Override PartName="/ppt/ink/ink6911.xml" ContentType="application/inkml+xml"/>
  <Override PartName="/ppt/ink/ink6912.xml" ContentType="application/inkml+xml"/>
  <Override PartName="/ppt/ink/ink6913.xml" ContentType="application/inkml+xml"/>
  <Override PartName="/ppt/ink/ink6914.xml" ContentType="application/inkml+xml"/>
  <Override PartName="/ppt/ink/ink6915.xml" ContentType="application/inkml+xml"/>
  <Override PartName="/ppt/ink/ink6916.xml" ContentType="application/inkml+xml"/>
  <Override PartName="/ppt/ink/ink6917.xml" ContentType="application/inkml+xml"/>
  <Override PartName="/ppt/ink/ink6918.xml" ContentType="application/inkml+xml"/>
  <Override PartName="/ppt/ink/ink6919.xml" ContentType="application/inkml+xml"/>
  <Override PartName="/ppt/ink/ink6920.xml" ContentType="application/inkml+xml"/>
  <Override PartName="/ppt/ink/ink6921.xml" ContentType="application/inkml+xml"/>
  <Override PartName="/ppt/ink/ink6922.xml" ContentType="application/inkml+xml"/>
  <Override PartName="/ppt/ink/ink6923.xml" ContentType="application/inkml+xml"/>
  <Override PartName="/ppt/ink/ink6924.xml" ContentType="application/inkml+xml"/>
  <Override PartName="/ppt/ink/ink6925.xml" ContentType="application/inkml+xml"/>
  <Override PartName="/ppt/ink/ink6926.xml" ContentType="application/inkml+xml"/>
  <Override PartName="/ppt/ink/ink6927.xml" ContentType="application/inkml+xml"/>
  <Override PartName="/ppt/ink/ink6928.xml" ContentType="application/inkml+xml"/>
  <Override PartName="/ppt/ink/ink6929.xml" ContentType="application/inkml+xml"/>
  <Override PartName="/ppt/ink/ink6930.xml" ContentType="application/inkml+xml"/>
  <Override PartName="/ppt/ink/ink6931.xml" ContentType="application/inkml+xml"/>
  <Override PartName="/ppt/ink/ink6932.xml" ContentType="application/inkml+xml"/>
  <Override PartName="/ppt/ink/ink6933.xml" ContentType="application/inkml+xml"/>
  <Override PartName="/ppt/ink/ink6934.xml" ContentType="application/inkml+xml"/>
  <Override PartName="/ppt/ink/ink6935.xml" ContentType="application/inkml+xml"/>
  <Override PartName="/ppt/ink/ink6936.xml" ContentType="application/inkml+xml"/>
  <Override PartName="/ppt/ink/ink6937.xml" ContentType="application/inkml+xml"/>
  <Override PartName="/ppt/ink/ink6938.xml" ContentType="application/inkml+xml"/>
  <Override PartName="/ppt/ink/ink6939.xml" ContentType="application/inkml+xml"/>
  <Override PartName="/ppt/ink/ink6940.xml" ContentType="application/inkml+xml"/>
  <Override PartName="/ppt/ink/ink6941.xml" ContentType="application/inkml+xml"/>
  <Override PartName="/ppt/ink/ink6942.xml" ContentType="application/inkml+xml"/>
  <Override PartName="/ppt/ink/ink6943.xml" ContentType="application/inkml+xml"/>
  <Override PartName="/ppt/ink/ink6944.xml" ContentType="application/inkml+xml"/>
  <Override PartName="/ppt/ink/ink6945.xml" ContentType="application/inkml+xml"/>
  <Override PartName="/ppt/ink/ink6946.xml" ContentType="application/inkml+xml"/>
  <Override PartName="/ppt/ink/ink6947.xml" ContentType="application/inkml+xml"/>
  <Override PartName="/ppt/ink/ink6948.xml" ContentType="application/inkml+xml"/>
  <Override PartName="/ppt/ink/ink6949.xml" ContentType="application/inkml+xml"/>
  <Override PartName="/ppt/ink/ink6950.xml" ContentType="application/inkml+xml"/>
  <Override PartName="/ppt/ink/ink6951.xml" ContentType="application/inkml+xml"/>
  <Override PartName="/ppt/ink/ink6952.xml" ContentType="application/inkml+xml"/>
  <Override PartName="/ppt/ink/ink6953.xml" ContentType="application/inkml+xml"/>
  <Override PartName="/ppt/ink/ink6954.xml" ContentType="application/inkml+xml"/>
  <Override PartName="/ppt/ink/ink6955.xml" ContentType="application/inkml+xml"/>
  <Override PartName="/ppt/ink/ink6956.xml" ContentType="application/inkml+xml"/>
  <Override PartName="/ppt/ink/ink6957.xml" ContentType="application/inkml+xml"/>
  <Override PartName="/ppt/ink/ink6958.xml" ContentType="application/inkml+xml"/>
  <Override PartName="/ppt/ink/ink6959.xml" ContentType="application/inkml+xml"/>
  <Override PartName="/ppt/ink/ink6960.xml" ContentType="application/inkml+xml"/>
  <Override PartName="/ppt/ink/ink6961.xml" ContentType="application/inkml+xml"/>
  <Override PartName="/ppt/ink/ink6962.xml" ContentType="application/inkml+xml"/>
  <Override PartName="/ppt/ink/ink6963.xml" ContentType="application/inkml+xml"/>
  <Override PartName="/ppt/ink/ink6964.xml" ContentType="application/inkml+xml"/>
  <Override PartName="/ppt/ink/ink6965.xml" ContentType="application/inkml+xml"/>
  <Override PartName="/ppt/ink/ink6966.xml" ContentType="application/inkml+xml"/>
  <Override PartName="/ppt/ink/ink6967.xml" ContentType="application/inkml+xml"/>
  <Override PartName="/ppt/ink/ink6968.xml" ContentType="application/inkml+xml"/>
  <Override PartName="/ppt/ink/ink6969.xml" ContentType="application/inkml+xml"/>
  <Override PartName="/ppt/ink/ink6970.xml" ContentType="application/inkml+xml"/>
  <Override PartName="/ppt/ink/ink6971.xml" ContentType="application/inkml+xml"/>
  <Override PartName="/ppt/ink/ink6972.xml" ContentType="application/inkml+xml"/>
  <Override PartName="/ppt/ink/ink6973.xml" ContentType="application/inkml+xml"/>
  <Override PartName="/ppt/ink/ink6974.xml" ContentType="application/inkml+xml"/>
  <Override PartName="/ppt/ink/ink6975.xml" ContentType="application/inkml+xml"/>
  <Override PartName="/ppt/ink/ink6976.xml" ContentType="application/inkml+xml"/>
  <Override PartName="/ppt/ink/ink6977.xml" ContentType="application/inkml+xml"/>
  <Override PartName="/ppt/ink/ink6978.xml" ContentType="application/inkml+xml"/>
  <Override PartName="/ppt/ink/ink6979.xml" ContentType="application/inkml+xml"/>
  <Override PartName="/ppt/ink/ink6980.xml" ContentType="application/inkml+xml"/>
  <Override PartName="/ppt/ink/ink6981.xml" ContentType="application/inkml+xml"/>
  <Override PartName="/ppt/ink/ink6982.xml" ContentType="application/inkml+xml"/>
  <Override PartName="/ppt/ink/ink6983.xml" ContentType="application/inkml+xml"/>
  <Override PartName="/ppt/ink/ink6984.xml" ContentType="application/inkml+xml"/>
  <Override PartName="/ppt/ink/ink6985.xml" ContentType="application/inkml+xml"/>
  <Override PartName="/ppt/ink/ink6986.xml" ContentType="application/inkml+xml"/>
  <Override PartName="/ppt/ink/ink6987.xml" ContentType="application/inkml+xml"/>
  <Override PartName="/ppt/ink/ink6988.xml" ContentType="application/inkml+xml"/>
  <Override PartName="/ppt/ink/ink6989.xml" ContentType="application/inkml+xml"/>
  <Override PartName="/ppt/ink/ink6990.xml" ContentType="application/inkml+xml"/>
  <Override PartName="/ppt/ink/ink6991.xml" ContentType="application/inkml+xml"/>
  <Override PartName="/ppt/ink/ink6992.xml" ContentType="application/inkml+xml"/>
  <Override PartName="/ppt/ink/ink6993.xml" ContentType="application/inkml+xml"/>
  <Override PartName="/ppt/ink/ink6994.xml" ContentType="application/inkml+xml"/>
  <Override PartName="/ppt/ink/ink6995.xml" ContentType="application/inkml+xml"/>
  <Override PartName="/ppt/ink/ink6996.xml" ContentType="application/inkml+xml"/>
  <Override PartName="/ppt/ink/ink6997.xml" ContentType="application/inkml+xml"/>
  <Override PartName="/ppt/ink/ink6998.xml" ContentType="application/inkml+xml"/>
  <Override PartName="/ppt/ink/ink6999.xml" ContentType="application/inkml+xml"/>
  <Override PartName="/ppt/ink/ink7000.xml" ContentType="application/inkml+xml"/>
  <Override PartName="/ppt/ink/ink7001.xml" ContentType="application/inkml+xml"/>
  <Override PartName="/ppt/ink/ink7002.xml" ContentType="application/inkml+xml"/>
  <Override PartName="/ppt/ink/ink7003.xml" ContentType="application/inkml+xml"/>
  <Override PartName="/ppt/ink/ink7004.xml" ContentType="application/inkml+xml"/>
  <Override PartName="/ppt/ink/ink7005.xml" ContentType="application/inkml+xml"/>
  <Override PartName="/ppt/ink/ink7006.xml" ContentType="application/inkml+xml"/>
  <Override PartName="/ppt/ink/ink7007.xml" ContentType="application/inkml+xml"/>
  <Override PartName="/ppt/ink/ink7008.xml" ContentType="application/inkml+xml"/>
  <Override PartName="/ppt/ink/ink7009.xml" ContentType="application/inkml+xml"/>
  <Override PartName="/ppt/ink/ink7010.xml" ContentType="application/inkml+xml"/>
  <Override PartName="/ppt/ink/ink7011.xml" ContentType="application/inkml+xml"/>
  <Override PartName="/ppt/ink/ink7012.xml" ContentType="application/inkml+xml"/>
  <Override PartName="/ppt/ink/ink7013.xml" ContentType="application/inkml+xml"/>
  <Override PartName="/ppt/ink/ink7014.xml" ContentType="application/inkml+xml"/>
  <Override PartName="/ppt/ink/ink7015.xml" ContentType="application/inkml+xml"/>
  <Override PartName="/ppt/ink/ink7016.xml" ContentType="application/inkml+xml"/>
  <Override PartName="/ppt/ink/ink7017.xml" ContentType="application/inkml+xml"/>
  <Override PartName="/ppt/ink/ink7018.xml" ContentType="application/inkml+xml"/>
  <Override PartName="/ppt/ink/ink7019.xml" ContentType="application/inkml+xml"/>
  <Override PartName="/ppt/ink/ink7020.xml" ContentType="application/inkml+xml"/>
  <Override PartName="/ppt/ink/ink7021.xml" ContentType="application/inkml+xml"/>
  <Override PartName="/ppt/ink/ink7022.xml" ContentType="application/inkml+xml"/>
  <Override PartName="/ppt/ink/ink7023.xml" ContentType="application/inkml+xml"/>
  <Override PartName="/ppt/ink/ink7024.xml" ContentType="application/inkml+xml"/>
  <Override PartName="/ppt/ink/ink7025.xml" ContentType="application/inkml+xml"/>
  <Override PartName="/ppt/ink/ink7026.xml" ContentType="application/inkml+xml"/>
  <Override PartName="/ppt/ink/ink7027.xml" ContentType="application/inkml+xml"/>
  <Override PartName="/ppt/ink/ink7028.xml" ContentType="application/inkml+xml"/>
  <Override PartName="/ppt/ink/ink7029.xml" ContentType="application/inkml+xml"/>
  <Override PartName="/ppt/ink/ink7030.xml" ContentType="application/inkml+xml"/>
  <Override PartName="/ppt/ink/ink7031.xml" ContentType="application/inkml+xml"/>
  <Override PartName="/ppt/ink/ink7032.xml" ContentType="application/inkml+xml"/>
  <Override PartName="/ppt/ink/ink7033.xml" ContentType="application/inkml+xml"/>
  <Override PartName="/ppt/ink/ink7034.xml" ContentType="application/inkml+xml"/>
  <Override PartName="/ppt/ink/ink7035.xml" ContentType="application/inkml+xml"/>
  <Override PartName="/ppt/ink/ink7036.xml" ContentType="application/inkml+xml"/>
  <Override PartName="/ppt/ink/ink7037.xml" ContentType="application/inkml+xml"/>
  <Override PartName="/ppt/ink/ink7038.xml" ContentType="application/inkml+xml"/>
  <Override PartName="/ppt/ink/ink7039.xml" ContentType="application/inkml+xml"/>
  <Override PartName="/ppt/ink/ink7040.xml" ContentType="application/inkml+xml"/>
  <Override PartName="/ppt/ink/ink7041.xml" ContentType="application/inkml+xml"/>
  <Override PartName="/ppt/ink/ink7042.xml" ContentType="application/inkml+xml"/>
  <Override PartName="/ppt/ink/ink7043.xml" ContentType="application/inkml+xml"/>
  <Override PartName="/ppt/ink/ink7044.xml" ContentType="application/inkml+xml"/>
  <Override PartName="/ppt/ink/ink7045.xml" ContentType="application/inkml+xml"/>
  <Override PartName="/ppt/ink/ink7046.xml" ContentType="application/inkml+xml"/>
  <Override PartName="/ppt/ink/ink7047.xml" ContentType="application/inkml+xml"/>
  <Override PartName="/ppt/ink/ink7048.xml" ContentType="application/inkml+xml"/>
  <Override PartName="/ppt/ink/ink7049.xml" ContentType="application/inkml+xml"/>
  <Override PartName="/ppt/ink/ink7050.xml" ContentType="application/inkml+xml"/>
  <Override PartName="/ppt/ink/ink7051.xml" ContentType="application/inkml+xml"/>
  <Override PartName="/ppt/ink/ink7052.xml" ContentType="application/inkml+xml"/>
  <Override PartName="/ppt/ink/ink7053.xml" ContentType="application/inkml+xml"/>
  <Override PartName="/ppt/ink/ink7054.xml" ContentType="application/inkml+xml"/>
  <Override PartName="/ppt/ink/ink7055.xml" ContentType="application/inkml+xml"/>
  <Override PartName="/ppt/ink/ink7056.xml" ContentType="application/inkml+xml"/>
  <Override PartName="/ppt/ink/ink7057.xml" ContentType="application/inkml+xml"/>
  <Override PartName="/ppt/ink/ink7058.xml" ContentType="application/inkml+xml"/>
  <Override PartName="/ppt/ink/ink7059.xml" ContentType="application/inkml+xml"/>
  <Override PartName="/ppt/ink/ink7060.xml" ContentType="application/inkml+xml"/>
  <Override PartName="/ppt/ink/ink7061.xml" ContentType="application/inkml+xml"/>
  <Override PartName="/ppt/ink/ink7062.xml" ContentType="application/inkml+xml"/>
  <Override PartName="/ppt/ink/ink7063.xml" ContentType="application/inkml+xml"/>
  <Override PartName="/ppt/ink/ink7064.xml" ContentType="application/inkml+xml"/>
  <Override PartName="/ppt/ink/ink7065.xml" ContentType="application/inkml+xml"/>
  <Override PartName="/ppt/ink/ink7066.xml" ContentType="application/inkml+xml"/>
  <Override PartName="/ppt/ink/ink7067.xml" ContentType="application/inkml+xml"/>
  <Override PartName="/ppt/ink/ink7068.xml" ContentType="application/inkml+xml"/>
  <Override PartName="/ppt/ink/ink7069.xml" ContentType="application/inkml+xml"/>
  <Override PartName="/ppt/ink/ink7070.xml" ContentType="application/inkml+xml"/>
  <Override PartName="/ppt/ink/ink7071.xml" ContentType="application/inkml+xml"/>
  <Override PartName="/ppt/ink/ink7072.xml" ContentType="application/inkml+xml"/>
  <Override PartName="/ppt/ink/ink7073.xml" ContentType="application/inkml+xml"/>
  <Override PartName="/ppt/ink/ink7074.xml" ContentType="application/inkml+xml"/>
  <Override PartName="/ppt/ink/ink7075.xml" ContentType="application/inkml+xml"/>
  <Override PartName="/ppt/ink/ink7076.xml" ContentType="application/inkml+xml"/>
  <Override PartName="/ppt/ink/ink7077.xml" ContentType="application/inkml+xml"/>
  <Override PartName="/ppt/ink/ink7078.xml" ContentType="application/inkml+xml"/>
  <Override PartName="/ppt/ink/ink7079.xml" ContentType="application/inkml+xml"/>
  <Override PartName="/ppt/ink/ink7080.xml" ContentType="application/inkml+xml"/>
  <Override PartName="/ppt/ink/ink7081.xml" ContentType="application/inkml+xml"/>
  <Override PartName="/ppt/ink/ink7082.xml" ContentType="application/inkml+xml"/>
  <Override PartName="/ppt/ink/ink7083.xml" ContentType="application/inkml+xml"/>
  <Override PartName="/ppt/ink/ink7084.xml" ContentType="application/inkml+xml"/>
  <Override PartName="/ppt/ink/ink7085.xml" ContentType="application/inkml+xml"/>
  <Override PartName="/ppt/ink/ink7086.xml" ContentType="application/inkml+xml"/>
  <Override PartName="/ppt/ink/ink7087.xml" ContentType="application/inkml+xml"/>
  <Override PartName="/ppt/ink/ink7088.xml" ContentType="application/inkml+xml"/>
  <Override PartName="/ppt/ink/ink7089.xml" ContentType="application/inkml+xml"/>
  <Override PartName="/ppt/ink/ink7090.xml" ContentType="application/inkml+xml"/>
  <Override PartName="/ppt/ink/ink7091.xml" ContentType="application/inkml+xml"/>
  <Override PartName="/ppt/ink/ink7092.xml" ContentType="application/inkml+xml"/>
  <Override PartName="/ppt/ink/ink7093.xml" ContentType="application/inkml+xml"/>
  <Override PartName="/ppt/ink/ink7094.xml" ContentType="application/inkml+xml"/>
  <Override PartName="/ppt/ink/ink7095.xml" ContentType="application/inkml+xml"/>
  <Override PartName="/ppt/ink/ink7096.xml" ContentType="application/inkml+xml"/>
  <Override PartName="/ppt/ink/ink7097.xml" ContentType="application/inkml+xml"/>
  <Override PartName="/ppt/ink/ink7098.xml" ContentType="application/inkml+xml"/>
  <Override PartName="/ppt/ink/ink7099.xml" ContentType="application/inkml+xml"/>
  <Override PartName="/ppt/ink/ink7100.xml" ContentType="application/inkml+xml"/>
  <Override PartName="/ppt/ink/ink7101.xml" ContentType="application/inkml+xml"/>
  <Override PartName="/ppt/ink/ink7102.xml" ContentType="application/inkml+xml"/>
  <Override PartName="/ppt/ink/ink7103.xml" ContentType="application/inkml+xml"/>
  <Override PartName="/ppt/ink/ink7104.xml" ContentType="application/inkml+xml"/>
  <Override PartName="/ppt/ink/ink7105.xml" ContentType="application/inkml+xml"/>
  <Override PartName="/ppt/ink/ink7106.xml" ContentType="application/inkml+xml"/>
  <Override PartName="/ppt/ink/ink7107.xml" ContentType="application/inkml+xml"/>
  <Override PartName="/ppt/ink/ink7108.xml" ContentType="application/inkml+xml"/>
  <Override PartName="/ppt/ink/ink7109.xml" ContentType="application/inkml+xml"/>
  <Override PartName="/ppt/ink/ink7110.xml" ContentType="application/inkml+xml"/>
  <Override PartName="/ppt/ink/ink7111.xml" ContentType="application/inkml+xml"/>
  <Override PartName="/ppt/ink/ink7112.xml" ContentType="application/inkml+xml"/>
  <Override PartName="/ppt/ink/ink7113.xml" ContentType="application/inkml+xml"/>
  <Override PartName="/ppt/ink/ink7114.xml" ContentType="application/inkml+xml"/>
  <Override PartName="/ppt/ink/ink7115.xml" ContentType="application/inkml+xml"/>
  <Override PartName="/ppt/ink/ink7116.xml" ContentType="application/inkml+xml"/>
  <Override PartName="/ppt/ink/ink7117.xml" ContentType="application/inkml+xml"/>
  <Override PartName="/ppt/ink/ink7118.xml" ContentType="application/inkml+xml"/>
  <Override PartName="/ppt/ink/ink7119.xml" ContentType="application/inkml+xml"/>
  <Override PartName="/ppt/ink/ink7120.xml" ContentType="application/inkml+xml"/>
  <Override PartName="/ppt/ink/ink7121.xml" ContentType="application/inkml+xml"/>
  <Override PartName="/ppt/ink/ink7122.xml" ContentType="application/inkml+xml"/>
  <Override PartName="/ppt/ink/ink7123.xml" ContentType="application/inkml+xml"/>
  <Override PartName="/ppt/ink/ink7124.xml" ContentType="application/inkml+xml"/>
  <Override PartName="/ppt/ink/ink7125.xml" ContentType="application/inkml+xml"/>
  <Override PartName="/ppt/ink/ink7126.xml" ContentType="application/inkml+xml"/>
  <Override PartName="/ppt/ink/ink7127.xml" ContentType="application/inkml+xml"/>
  <Override PartName="/ppt/ink/ink7128.xml" ContentType="application/inkml+xml"/>
  <Override PartName="/ppt/ink/ink7129.xml" ContentType="application/inkml+xml"/>
  <Override PartName="/ppt/ink/ink7130.xml" ContentType="application/inkml+xml"/>
  <Override PartName="/ppt/ink/ink7131.xml" ContentType="application/inkml+xml"/>
  <Override PartName="/ppt/ink/ink7132.xml" ContentType="application/inkml+xml"/>
  <Override PartName="/ppt/ink/ink7133.xml" ContentType="application/inkml+xml"/>
  <Override PartName="/ppt/ink/ink7134.xml" ContentType="application/inkml+xml"/>
  <Override PartName="/ppt/ink/ink7135.xml" ContentType="application/inkml+xml"/>
  <Override PartName="/ppt/ink/ink7136.xml" ContentType="application/inkml+xml"/>
  <Override PartName="/ppt/ink/ink7137.xml" ContentType="application/inkml+xml"/>
  <Override PartName="/ppt/ink/ink7138.xml" ContentType="application/inkml+xml"/>
  <Override PartName="/ppt/ink/ink7139.xml" ContentType="application/inkml+xml"/>
  <Override PartName="/ppt/ink/ink7140.xml" ContentType="application/inkml+xml"/>
  <Override PartName="/ppt/ink/ink7141.xml" ContentType="application/inkml+xml"/>
  <Override PartName="/ppt/ink/ink7142.xml" ContentType="application/inkml+xml"/>
  <Override PartName="/ppt/ink/ink7143.xml" ContentType="application/inkml+xml"/>
  <Override PartName="/ppt/ink/ink7144.xml" ContentType="application/inkml+xml"/>
  <Override PartName="/ppt/ink/ink7145.xml" ContentType="application/inkml+xml"/>
  <Override PartName="/ppt/ink/ink7146.xml" ContentType="application/inkml+xml"/>
  <Override PartName="/ppt/ink/ink7147.xml" ContentType="application/inkml+xml"/>
  <Override PartName="/ppt/ink/ink7148.xml" ContentType="application/inkml+xml"/>
  <Override PartName="/ppt/ink/ink7149.xml" ContentType="application/inkml+xml"/>
  <Override PartName="/ppt/ink/ink7150.xml" ContentType="application/inkml+xml"/>
  <Override PartName="/ppt/ink/ink7151.xml" ContentType="application/inkml+xml"/>
  <Override PartName="/ppt/ink/ink7152.xml" ContentType="application/inkml+xml"/>
  <Override PartName="/ppt/ink/ink7153.xml" ContentType="application/inkml+xml"/>
  <Override PartName="/ppt/ink/ink7154.xml" ContentType="application/inkml+xml"/>
  <Override PartName="/ppt/ink/ink7155.xml" ContentType="application/inkml+xml"/>
  <Override PartName="/ppt/ink/ink7156.xml" ContentType="application/inkml+xml"/>
  <Override PartName="/ppt/ink/ink7157.xml" ContentType="application/inkml+xml"/>
  <Override PartName="/ppt/ink/ink7158.xml" ContentType="application/inkml+xml"/>
  <Override PartName="/ppt/ink/ink7159.xml" ContentType="application/inkml+xml"/>
  <Override PartName="/ppt/ink/ink7160.xml" ContentType="application/inkml+xml"/>
  <Override PartName="/ppt/ink/ink7161.xml" ContentType="application/inkml+xml"/>
  <Override PartName="/ppt/ink/ink7162.xml" ContentType="application/inkml+xml"/>
  <Override PartName="/ppt/ink/ink7163.xml" ContentType="application/inkml+xml"/>
  <Override PartName="/ppt/ink/ink7164.xml" ContentType="application/inkml+xml"/>
  <Override PartName="/ppt/ink/ink7165.xml" ContentType="application/inkml+xml"/>
  <Override PartName="/ppt/ink/ink7166.xml" ContentType="application/inkml+xml"/>
  <Override PartName="/ppt/ink/ink7167.xml" ContentType="application/inkml+xml"/>
  <Override PartName="/ppt/ink/ink7168.xml" ContentType="application/inkml+xml"/>
  <Override PartName="/ppt/ink/ink7169.xml" ContentType="application/inkml+xml"/>
  <Override PartName="/ppt/ink/ink7170.xml" ContentType="application/inkml+xml"/>
  <Override PartName="/ppt/ink/ink7171.xml" ContentType="application/inkml+xml"/>
  <Override PartName="/ppt/ink/ink7172.xml" ContentType="application/inkml+xml"/>
  <Override PartName="/ppt/ink/ink7173.xml" ContentType="application/inkml+xml"/>
  <Override PartName="/ppt/ink/ink7174.xml" ContentType="application/inkml+xml"/>
  <Override PartName="/ppt/ink/ink7175.xml" ContentType="application/inkml+xml"/>
  <Override PartName="/ppt/ink/ink7176.xml" ContentType="application/inkml+xml"/>
  <Override PartName="/ppt/ink/ink7177.xml" ContentType="application/inkml+xml"/>
  <Override PartName="/ppt/ink/ink7178.xml" ContentType="application/inkml+xml"/>
  <Override PartName="/ppt/ink/ink7179.xml" ContentType="application/inkml+xml"/>
  <Override PartName="/ppt/ink/ink7180.xml" ContentType="application/inkml+xml"/>
  <Override PartName="/ppt/ink/ink7181.xml" ContentType="application/inkml+xml"/>
  <Override PartName="/ppt/ink/ink7182.xml" ContentType="application/inkml+xml"/>
  <Override PartName="/ppt/ink/ink7183.xml" ContentType="application/inkml+xml"/>
  <Override PartName="/ppt/ink/ink7184.xml" ContentType="application/inkml+xml"/>
  <Override PartName="/ppt/ink/ink7185.xml" ContentType="application/inkml+xml"/>
  <Override PartName="/ppt/ink/ink7186.xml" ContentType="application/inkml+xml"/>
  <Override PartName="/ppt/ink/ink7187.xml" ContentType="application/inkml+xml"/>
  <Override PartName="/ppt/ink/ink7188.xml" ContentType="application/inkml+xml"/>
  <Override PartName="/ppt/ink/ink7189.xml" ContentType="application/inkml+xml"/>
  <Override PartName="/ppt/ink/ink7190.xml" ContentType="application/inkml+xml"/>
  <Override PartName="/ppt/ink/ink7191.xml" ContentType="application/inkml+xml"/>
  <Override PartName="/ppt/ink/ink7192.xml" ContentType="application/inkml+xml"/>
  <Override PartName="/ppt/ink/ink7193.xml" ContentType="application/inkml+xml"/>
  <Override PartName="/ppt/ink/ink7194.xml" ContentType="application/inkml+xml"/>
  <Override PartName="/ppt/ink/ink7195.xml" ContentType="application/inkml+xml"/>
  <Override PartName="/ppt/ink/ink7196.xml" ContentType="application/inkml+xml"/>
  <Override PartName="/ppt/ink/ink7197.xml" ContentType="application/inkml+xml"/>
  <Override PartName="/ppt/ink/ink7198.xml" ContentType="application/inkml+xml"/>
  <Override PartName="/ppt/ink/ink7199.xml" ContentType="application/inkml+xml"/>
  <Override PartName="/ppt/ink/ink7200.xml" ContentType="application/inkml+xml"/>
  <Override PartName="/ppt/ink/ink7201.xml" ContentType="application/inkml+xml"/>
  <Override PartName="/ppt/ink/ink7202.xml" ContentType="application/inkml+xml"/>
  <Override PartName="/ppt/ink/ink7203.xml" ContentType="application/inkml+xml"/>
  <Override PartName="/ppt/ink/ink7204.xml" ContentType="application/inkml+xml"/>
  <Override PartName="/ppt/ink/ink7205.xml" ContentType="application/inkml+xml"/>
  <Override PartName="/ppt/ink/ink7206.xml" ContentType="application/inkml+xml"/>
  <Override PartName="/ppt/ink/ink7207.xml" ContentType="application/inkml+xml"/>
  <Override PartName="/ppt/ink/ink7208.xml" ContentType="application/inkml+xml"/>
  <Override PartName="/ppt/ink/ink7209.xml" ContentType="application/inkml+xml"/>
  <Override PartName="/ppt/ink/ink7210.xml" ContentType="application/inkml+xml"/>
  <Override PartName="/ppt/ink/ink7211.xml" ContentType="application/inkml+xml"/>
  <Override PartName="/ppt/ink/ink7212.xml" ContentType="application/inkml+xml"/>
  <Override PartName="/ppt/ink/ink7213.xml" ContentType="application/inkml+xml"/>
  <Override PartName="/ppt/ink/ink7214.xml" ContentType="application/inkml+xml"/>
  <Override PartName="/ppt/ink/ink7215.xml" ContentType="application/inkml+xml"/>
  <Override PartName="/ppt/ink/ink7216.xml" ContentType="application/inkml+xml"/>
  <Override PartName="/ppt/ink/ink7217.xml" ContentType="application/inkml+xml"/>
  <Override PartName="/ppt/ink/ink7218.xml" ContentType="application/inkml+xml"/>
  <Override PartName="/ppt/ink/ink7219.xml" ContentType="application/inkml+xml"/>
  <Override PartName="/ppt/ink/ink7220.xml" ContentType="application/inkml+xml"/>
  <Override PartName="/ppt/ink/ink7221.xml" ContentType="application/inkml+xml"/>
  <Override PartName="/ppt/ink/ink7222.xml" ContentType="application/inkml+xml"/>
  <Override PartName="/ppt/ink/ink7223.xml" ContentType="application/inkml+xml"/>
  <Override PartName="/ppt/ink/ink7224.xml" ContentType="application/inkml+xml"/>
  <Override PartName="/ppt/ink/ink7225.xml" ContentType="application/inkml+xml"/>
  <Override PartName="/ppt/ink/ink7226.xml" ContentType="application/inkml+xml"/>
  <Override PartName="/ppt/ink/ink7227.xml" ContentType="application/inkml+xml"/>
  <Override PartName="/ppt/ink/ink7228.xml" ContentType="application/inkml+xml"/>
  <Override PartName="/ppt/ink/ink7229.xml" ContentType="application/inkml+xml"/>
  <Override PartName="/ppt/ink/ink7230.xml" ContentType="application/inkml+xml"/>
  <Override PartName="/ppt/ink/ink7231.xml" ContentType="application/inkml+xml"/>
  <Override PartName="/ppt/ink/ink7232.xml" ContentType="application/inkml+xml"/>
  <Override PartName="/ppt/ink/ink7233.xml" ContentType="application/inkml+xml"/>
  <Override PartName="/ppt/ink/ink7234.xml" ContentType="application/inkml+xml"/>
  <Override PartName="/ppt/ink/ink7235.xml" ContentType="application/inkml+xml"/>
  <Override PartName="/ppt/ink/ink7236.xml" ContentType="application/inkml+xml"/>
  <Override PartName="/ppt/ink/ink7237.xml" ContentType="application/inkml+xml"/>
  <Override PartName="/ppt/ink/ink7238.xml" ContentType="application/inkml+xml"/>
  <Override PartName="/ppt/ink/ink7239.xml" ContentType="application/inkml+xml"/>
  <Override PartName="/ppt/ink/ink7240.xml" ContentType="application/inkml+xml"/>
  <Override PartName="/ppt/ink/ink7241.xml" ContentType="application/inkml+xml"/>
  <Override PartName="/ppt/ink/ink7242.xml" ContentType="application/inkml+xml"/>
  <Override PartName="/ppt/ink/ink7243.xml" ContentType="application/inkml+xml"/>
  <Override PartName="/ppt/ink/ink7244.xml" ContentType="application/inkml+xml"/>
  <Override PartName="/ppt/ink/ink7245.xml" ContentType="application/inkml+xml"/>
  <Override PartName="/ppt/ink/ink7246.xml" ContentType="application/inkml+xml"/>
  <Override PartName="/ppt/ink/ink7247.xml" ContentType="application/inkml+xml"/>
  <Override PartName="/ppt/ink/ink7248.xml" ContentType="application/inkml+xml"/>
  <Override PartName="/ppt/ink/ink7249.xml" ContentType="application/inkml+xml"/>
  <Override PartName="/ppt/ink/ink7250.xml" ContentType="application/inkml+xml"/>
  <Override PartName="/ppt/ink/ink7251.xml" ContentType="application/inkml+xml"/>
  <Override PartName="/ppt/ink/ink7252.xml" ContentType="application/inkml+xml"/>
  <Override PartName="/ppt/ink/ink7253.xml" ContentType="application/inkml+xml"/>
  <Override PartName="/ppt/ink/ink7254.xml" ContentType="application/inkml+xml"/>
  <Override PartName="/ppt/ink/ink7255.xml" ContentType="application/inkml+xml"/>
  <Override PartName="/ppt/ink/ink7256.xml" ContentType="application/inkml+xml"/>
  <Override PartName="/ppt/ink/ink7257.xml" ContentType="application/inkml+xml"/>
  <Override PartName="/ppt/ink/ink7258.xml" ContentType="application/inkml+xml"/>
  <Override PartName="/ppt/ink/ink7259.xml" ContentType="application/inkml+xml"/>
  <Override PartName="/ppt/ink/ink7260.xml" ContentType="application/inkml+xml"/>
  <Override PartName="/ppt/ink/ink7261.xml" ContentType="application/inkml+xml"/>
  <Override PartName="/ppt/ink/ink7262.xml" ContentType="application/inkml+xml"/>
  <Override PartName="/ppt/ink/ink7263.xml" ContentType="application/inkml+xml"/>
  <Override PartName="/ppt/ink/ink7264.xml" ContentType="application/inkml+xml"/>
  <Override PartName="/ppt/ink/ink7265.xml" ContentType="application/inkml+xml"/>
  <Override PartName="/ppt/ink/ink7266.xml" ContentType="application/inkml+xml"/>
  <Override PartName="/ppt/ink/ink7267.xml" ContentType="application/inkml+xml"/>
  <Override PartName="/ppt/ink/ink7268.xml" ContentType="application/inkml+xml"/>
  <Override PartName="/ppt/ink/ink7269.xml" ContentType="application/inkml+xml"/>
  <Override PartName="/ppt/ink/ink7270.xml" ContentType="application/inkml+xml"/>
  <Override PartName="/ppt/ink/ink7271.xml" ContentType="application/inkml+xml"/>
  <Override PartName="/ppt/ink/ink7272.xml" ContentType="application/inkml+xml"/>
  <Override PartName="/ppt/ink/ink7273.xml" ContentType="application/inkml+xml"/>
  <Override PartName="/ppt/ink/ink7274.xml" ContentType="application/inkml+xml"/>
  <Override PartName="/ppt/ink/ink7275.xml" ContentType="application/inkml+xml"/>
  <Override PartName="/ppt/ink/ink7276.xml" ContentType="application/inkml+xml"/>
  <Override PartName="/ppt/ink/ink7277.xml" ContentType="application/inkml+xml"/>
  <Override PartName="/ppt/ink/ink7278.xml" ContentType="application/inkml+xml"/>
  <Override PartName="/ppt/ink/ink7279.xml" ContentType="application/inkml+xml"/>
  <Override PartName="/ppt/ink/ink7280.xml" ContentType="application/inkml+xml"/>
  <Override PartName="/ppt/ink/ink7281.xml" ContentType="application/inkml+xml"/>
  <Override PartName="/ppt/ink/ink7282.xml" ContentType="application/inkml+xml"/>
  <Override PartName="/ppt/ink/ink7283.xml" ContentType="application/inkml+xml"/>
  <Override PartName="/ppt/ink/ink7284.xml" ContentType="application/inkml+xml"/>
  <Override PartName="/ppt/ink/ink7285.xml" ContentType="application/inkml+xml"/>
  <Override PartName="/ppt/ink/ink7286.xml" ContentType="application/inkml+xml"/>
  <Override PartName="/ppt/ink/ink7287.xml" ContentType="application/inkml+xml"/>
  <Override PartName="/ppt/ink/ink7288.xml" ContentType="application/inkml+xml"/>
  <Override PartName="/ppt/ink/ink7289.xml" ContentType="application/inkml+xml"/>
  <Override PartName="/ppt/ink/ink7290.xml" ContentType="application/inkml+xml"/>
  <Override PartName="/ppt/ink/ink7291.xml" ContentType="application/inkml+xml"/>
  <Override PartName="/ppt/ink/ink7292.xml" ContentType="application/inkml+xml"/>
  <Override PartName="/ppt/ink/ink7293.xml" ContentType="application/inkml+xml"/>
  <Override PartName="/ppt/ink/ink7294.xml" ContentType="application/inkml+xml"/>
  <Override PartName="/ppt/ink/ink7295.xml" ContentType="application/inkml+xml"/>
  <Override PartName="/ppt/ink/ink7296.xml" ContentType="application/inkml+xml"/>
  <Override PartName="/ppt/ink/ink7297.xml" ContentType="application/inkml+xml"/>
  <Override PartName="/ppt/ink/ink7298.xml" ContentType="application/inkml+xml"/>
  <Override PartName="/ppt/ink/ink7299.xml" ContentType="application/inkml+xml"/>
  <Override PartName="/ppt/ink/ink7300.xml" ContentType="application/inkml+xml"/>
  <Override PartName="/ppt/ink/ink7301.xml" ContentType="application/inkml+xml"/>
  <Override PartName="/ppt/ink/ink7302.xml" ContentType="application/inkml+xml"/>
  <Override PartName="/ppt/ink/ink7303.xml" ContentType="application/inkml+xml"/>
  <Override PartName="/ppt/ink/ink7304.xml" ContentType="application/inkml+xml"/>
  <Override PartName="/ppt/ink/ink7305.xml" ContentType="application/inkml+xml"/>
  <Override PartName="/ppt/ink/ink7306.xml" ContentType="application/inkml+xml"/>
  <Override PartName="/ppt/ink/ink7307.xml" ContentType="application/inkml+xml"/>
  <Override PartName="/ppt/ink/ink7308.xml" ContentType="application/inkml+xml"/>
  <Override PartName="/ppt/ink/ink7309.xml" ContentType="application/inkml+xml"/>
  <Override PartName="/ppt/ink/ink7310.xml" ContentType="application/inkml+xml"/>
  <Override PartName="/ppt/ink/ink7311.xml" ContentType="application/inkml+xml"/>
  <Override PartName="/ppt/ink/ink7312.xml" ContentType="application/inkml+xml"/>
  <Override PartName="/ppt/ink/ink7313.xml" ContentType="application/inkml+xml"/>
  <Override PartName="/ppt/ink/ink7314.xml" ContentType="application/inkml+xml"/>
  <Override PartName="/ppt/ink/ink7315.xml" ContentType="application/inkml+xml"/>
  <Override PartName="/ppt/ink/ink7316.xml" ContentType="application/inkml+xml"/>
  <Override PartName="/ppt/ink/ink7317.xml" ContentType="application/inkml+xml"/>
  <Override PartName="/ppt/ink/ink7318.xml" ContentType="application/inkml+xml"/>
  <Override PartName="/ppt/ink/ink7319.xml" ContentType="application/inkml+xml"/>
  <Override PartName="/ppt/ink/ink7320.xml" ContentType="application/inkml+xml"/>
  <Override PartName="/ppt/ink/ink7321.xml" ContentType="application/inkml+xml"/>
  <Override PartName="/ppt/ink/ink7322.xml" ContentType="application/inkml+xml"/>
  <Override PartName="/ppt/ink/ink7323.xml" ContentType="application/inkml+xml"/>
  <Override PartName="/ppt/ink/ink7324.xml" ContentType="application/inkml+xml"/>
  <Override PartName="/ppt/ink/ink7325.xml" ContentType="application/inkml+xml"/>
  <Override PartName="/ppt/ink/ink7326.xml" ContentType="application/inkml+xml"/>
  <Override PartName="/ppt/ink/ink7327.xml" ContentType="application/inkml+xml"/>
  <Override PartName="/ppt/ink/ink7328.xml" ContentType="application/inkml+xml"/>
  <Override PartName="/ppt/ink/ink7329.xml" ContentType="application/inkml+xml"/>
  <Override PartName="/ppt/ink/ink7330.xml" ContentType="application/inkml+xml"/>
  <Override PartName="/ppt/ink/ink7331.xml" ContentType="application/inkml+xml"/>
  <Override PartName="/ppt/ink/ink7332.xml" ContentType="application/inkml+xml"/>
  <Override PartName="/ppt/ink/ink7333.xml" ContentType="application/inkml+xml"/>
  <Override PartName="/ppt/ink/ink7334.xml" ContentType="application/inkml+xml"/>
  <Override PartName="/ppt/ink/ink7335.xml" ContentType="application/inkml+xml"/>
  <Override PartName="/ppt/ink/ink7336.xml" ContentType="application/inkml+xml"/>
  <Override PartName="/ppt/ink/ink7337.xml" ContentType="application/inkml+xml"/>
  <Override PartName="/ppt/ink/ink7338.xml" ContentType="application/inkml+xml"/>
  <Override PartName="/ppt/ink/ink7339.xml" ContentType="application/inkml+xml"/>
  <Override PartName="/ppt/ink/ink7340.xml" ContentType="application/inkml+xml"/>
  <Override PartName="/ppt/ink/ink7341.xml" ContentType="application/inkml+xml"/>
  <Override PartName="/ppt/ink/ink7342.xml" ContentType="application/inkml+xml"/>
  <Override PartName="/ppt/ink/ink7343.xml" ContentType="application/inkml+xml"/>
  <Override PartName="/ppt/ink/ink7344.xml" ContentType="application/inkml+xml"/>
  <Override PartName="/ppt/ink/ink7345.xml" ContentType="application/inkml+xml"/>
  <Override PartName="/ppt/ink/ink7346.xml" ContentType="application/inkml+xml"/>
  <Override PartName="/ppt/ink/ink7347.xml" ContentType="application/inkml+xml"/>
  <Override PartName="/ppt/ink/ink7348.xml" ContentType="application/inkml+xml"/>
  <Override PartName="/ppt/ink/ink7349.xml" ContentType="application/inkml+xml"/>
  <Override PartName="/ppt/ink/ink7350.xml" ContentType="application/inkml+xml"/>
  <Override PartName="/ppt/ink/ink7351.xml" ContentType="application/inkml+xml"/>
  <Override PartName="/ppt/ink/ink7352.xml" ContentType="application/inkml+xml"/>
  <Override PartName="/ppt/ink/ink7353.xml" ContentType="application/inkml+xml"/>
  <Override PartName="/ppt/ink/ink7354.xml" ContentType="application/inkml+xml"/>
  <Override PartName="/ppt/ink/ink7355.xml" ContentType="application/inkml+xml"/>
  <Override PartName="/ppt/ink/ink7356.xml" ContentType="application/inkml+xml"/>
  <Override PartName="/ppt/ink/ink7357.xml" ContentType="application/inkml+xml"/>
  <Override PartName="/ppt/ink/ink7358.xml" ContentType="application/inkml+xml"/>
  <Override PartName="/ppt/ink/ink7359.xml" ContentType="application/inkml+xml"/>
  <Override PartName="/ppt/ink/ink7360.xml" ContentType="application/inkml+xml"/>
  <Override PartName="/ppt/ink/ink7361.xml" ContentType="application/inkml+xml"/>
  <Override PartName="/ppt/ink/ink7362.xml" ContentType="application/inkml+xml"/>
  <Override PartName="/ppt/ink/ink7363.xml" ContentType="application/inkml+xml"/>
  <Override PartName="/ppt/ink/ink7364.xml" ContentType="application/inkml+xml"/>
  <Override PartName="/ppt/ink/ink7365.xml" ContentType="application/inkml+xml"/>
  <Override PartName="/ppt/ink/ink7366.xml" ContentType="application/inkml+xml"/>
  <Override PartName="/ppt/ink/ink7367.xml" ContentType="application/inkml+xml"/>
  <Override PartName="/ppt/ink/ink7368.xml" ContentType="application/inkml+xml"/>
  <Override PartName="/ppt/ink/ink7369.xml" ContentType="application/inkml+xml"/>
  <Override PartName="/ppt/ink/ink7370.xml" ContentType="application/inkml+xml"/>
  <Override PartName="/ppt/ink/ink7371.xml" ContentType="application/inkml+xml"/>
  <Override PartName="/ppt/ink/ink7372.xml" ContentType="application/inkml+xml"/>
  <Override PartName="/ppt/ink/ink7373.xml" ContentType="application/inkml+xml"/>
  <Override PartName="/ppt/ink/ink7374.xml" ContentType="application/inkml+xml"/>
  <Override PartName="/ppt/ink/ink7375.xml" ContentType="application/inkml+xml"/>
  <Override PartName="/ppt/ink/ink7376.xml" ContentType="application/inkml+xml"/>
  <Override PartName="/ppt/ink/ink7377.xml" ContentType="application/inkml+xml"/>
  <Override PartName="/ppt/ink/ink7378.xml" ContentType="application/inkml+xml"/>
  <Override PartName="/ppt/ink/ink7379.xml" ContentType="application/inkml+xml"/>
  <Override PartName="/ppt/ink/ink7380.xml" ContentType="application/inkml+xml"/>
  <Override PartName="/ppt/ink/ink7381.xml" ContentType="application/inkml+xml"/>
  <Override PartName="/ppt/ink/ink7382.xml" ContentType="application/inkml+xml"/>
  <Override PartName="/ppt/ink/ink7383.xml" ContentType="application/inkml+xml"/>
  <Override PartName="/ppt/ink/ink7384.xml" ContentType="application/inkml+xml"/>
  <Override PartName="/ppt/ink/ink7385.xml" ContentType="application/inkml+xml"/>
  <Override PartName="/ppt/ink/ink7386.xml" ContentType="application/inkml+xml"/>
  <Override PartName="/ppt/ink/ink7387.xml" ContentType="application/inkml+xml"/>
  <Override PartName="/ppt/ink/ink7388.xml" ContentType="application/inkml+xml"/>
  <Override PartName="/ppt/ink/ink7389.xml" ContentType="application/inkml+xml"/>
  <Override PartName="/ppt/ink/ink7390.xml" ContentType="application/inkml+xml"/>
  <Override PartName="/ppt/ink/ink7391.xml" ContentType="application/inkml+xml"/>
  <Override PartName="/ppt/ink/ink7392.xml" ContentType="application/inkml+xml"/>
  <Override PartName="/ppt/ink/ink7393.xml" ContentType="application/inkml+xml"/>
  <Override PartName="/ppt/ink/ink7394.xml" ContentType="application/inkml+xml"/>
  <Override PartName="/ppt/ink/ink7395.xml" ContentType="application/inkml+xml"/>
  <Override PartName="/ppt/ink/ink7396.xml" ContentType="application/inkml+xml"/>
  <Override PartName="/ppt/ink/ink7397.xml" ContentType="application/inkml+xml"/>
  <Override PartName="/ppt/ink/ink7398.xml" ContentType="application/inkml+xml"/>
  <Override PartName="/ppt/ink/ink7399.xml" ContentType="application/inkml+xml"/>
  <Override PartName="/ppt/ink/ink7400.xml" ContentType="application/inkml+xml"/>
  <Override PartName="/ppt/ink/ink7401.xml" ContentType="application/inkml+xml"/>
  <Override PartName="/ppt/ink/ink7402.xml" ContentType="application/inkml+xml"/>
  <Override PartName="/ppt/ink/ink7403.xml" ContentType="application/inkml+xml"/>
  <Override PartName="/ppt/ink/ink7404.xml" ContentType="application/inkml+xml"/>
  <Override PartName="/ppt/ink/ink7405.xml" ContentType="application/inkml+xml"/>
  <Override PartName="/ppt/ink/ink7406.xml" ContentType="application/inkml+xml"/>
  <Override PartName="/ppt/ink/ink7407.xml" ContentType="application/inkml+xml"/>
  <Override PartName="/ppt/ink/ink7408.xml" ContentType="application/inkml+xml"/>
  <Override PartName="/ppt/ink/ink7409.xml" ContentType="application/inkml+xml"/>
  <Override PartName="/ppt/ink/ink7410.xml" ContentType="application/inkml+xml"/>
  <Override PartName="/ppt/ink/ink7411.xml" ContentType="application/inkml+xml"/>
  <Override PartName="/ppt/ink/ink7412.xml" ContentType="application/inkml+xml"/>
  <Override PartName="/ppt/ink/ink7413.xml" ContentType="application/inkml+xml"/>
  <Override PartName="/ppt/ink/ink7414.xml" ContentType="application/inkml+xml"/>
  <Override PartName="/ppt/ink/ink7415.xml" ContentType="application/inkml+xml"/>
  <Override PartName="/ppt/ink/ink7416.xml" ContentType="application/inkml+xml"/>
  <Override PartName="/ppt/ink/ink7417.xml" ContentType="application/inkml+xml"/>
  <Override PartName="/ppt/ink/ink7418.xml" ContentType="application/inkml+xml"/>
  <Override PartName="/ppt/ink/ink7419.xml" ContentType="application/inkml+xml"/>
  <Override PartName="/ppt/ink/ink7420.xml" ContentType="application/inkml+xml"/>
  <Override PartName="/ppt/ink/ink7421.xml" ContentType="application/inkml+xml"/>
  <Override PartName="/ppt/ink/ink7422.xml" ContentType="application/inkml+xml"/>
  <Override PartName="/ppt/ink/ink7423.xml" ContentType="application/inkml+xml"/>
  <Override PartName="/ppt/ink/ink7424.xml" ContentType="application/inkml+xml"/>
  <Override PartName="/ppt/ink/ink7425.xml" ContentType="application/inkml+xml"/>
  <Override PartName="/ppt/ink/ink7426.xml" ContentType="application/inkml+xml"/>
  <Override PartName="/ppt/ink/ink7427.xml" ContentType="application/inkml+xml"/>
  <Override PartName="/ppt/ink/ink7428.xml" ContentType="application/inkml+xml"/>
  <Override PartName="/ppt/ink/ink7429.xml" ContentType="application/inkml+xml"/>
  <Override PartName="/ppt/ink/ink7430.xml" ContentType="application/inkml+xml"/>
  <Override PartName="/ppt/ink/ink7431.xml" ContentType="application/inkml+xml"/>
  <Override PartName="/ppt/ink/ink7432.xml" ContentType="application/inkml+xml"/>
  <Override PartName="/ppt/ink/ink7433.xml" ContentType="application/inkml+xml"/>
  <Override PartName="/ppt/ink/ink7434.xml" ContentType="application/inkml+xml"/>
  <Override PartName="/ppt/ink/ink7435.xml" ContentType="application/inkml+xml"/>
  <Override PartName="/ppt/ink/ink7436.xml" ContentType="application/inkml+xml"/>
  <Override PartName="/ppt/ink/ink7437.xml" ContentType="application/inkml+xml"/>
  <Override PartName="/ppt/ink/ink7438.xml" ContentType="application/inkml+xml"/>
  <Override PartName="/ppt/ink/ink7439.xml" ContentType="application/inkml+xml"/>
  <Override PartName="/ppt/ink/ink7440.xml" ContentType="application/inkml+xml"/>
  <Override PartName="/ppt/ink/ink7441.xml" ContentType="application/inkml+xml"/>
  <Override PartName="/ppt/ink/ink7442.xml" ContentType="application/inkml+xml"/>
  <Override PartName="/ppt/ink/ink7443.xml" ContentType="application/inkml+xml"/>
  <Override PartName="/ppt/ink/ink7444.xml" ContentType="application/inkml+xml"/>
  <Override PartName="/ppt/ink/ink7445.xml" ContentType="application/inkml+xml"/>
  <Override PartName="/ppt/ink/ink7446.xml" ContentType="application/inkml+xml"/>
  <Override PartName="/ppt/ink/ink7447.xml" ContentType="application/inkml+xml"/>
  <Override PartName="/ppt/ink/ink7448.xml" ContentType="application/inkml+xml"/>
  <Override PartName="/ppt/ink/ink7449.xml" ContentType="application/inkml+xml"/>
  <Override PartName="/ppt/ink/ink7450.xml" ContentType="application/inkml+xml"/>
  <Override PartName="/ppt/ink/ink7451.xml" ContentType="application/inkml+xml"/>
  <Override PartName="/ppt/ink/ink7452.xml" ContentType="application/inkml+xml"/>
  <Override PartName="/ppt/ink/ink7453.xml" ContentType="application/inkml+xml"/>
  <Override PartName="/ppt/ink/ink7454.xml" ContentType="application/inkml+xml"/>
  <Override PartName="/ppt/ink/ink7455.xml" ContentType="application/inkml+xml"/>
  <Override PartName="/ppt/ink/ink7456.xml" ContentType="application/inkml+xml"/>
  <Override PartName="/ppt/ink/ink7457.xml" ContentType="application/inkml+xml"/>
  <Override PartName="/ppt/ink/ink7458.xml" ContentType="application/inkml+xml"/>
  <Override PartName="/ppt/ink/ink7459.xml" ContentType="application/inkml+xml"/>
  <Override PartName="/ppt/ink/ink7460.xml" ContentType="application/inkml+xml"/>
  <Override PartName="/ppt/ink/ink7461.xml" ContentType="application/inkml+xml"/>
  <Override PartName="/ppt/ink/ink7462.xml" ContentType="application/inkml+xml"/>
  <Override PartName="/ppt/ink/ink7463.xml" ContentType="application/inkml+xml"/>
  <Override PartName="/ppt/ink/ink7464.xml" ContentType="application/inkml+xml"/>
  <Override PartName="/ppt/ink/ink7465.xml" ContentType="application/inkml+xml"/>
  <Override PartName="/ppt/ink/ink7466.xml" ContentType="application/inkml+xml"/>
  <Override PartName="/ppt/ink/ink7467.xml" ContentType="application/inkml+xml"/>
  <Override PartName="/ppt/ink/ink7468.xml" ContentType="application/inkml+xml"/>
  <Override PartName="/ppt/ink/ink7469.xml" ContentType="application/inkml+xml"/>
  <Override PartName="/ppt/ink/ink7470.xml" ContentType="application/inkml+xml"/>
  <Override PartName="/ppt/ink/ink7471.xml" ContentType="application/inkml+xml"/>
  <Override PartName="/ppt/ink/ink7472.xml" ContentType="application/inkml+xml"/>
  <Override PartName="/ppt/ink/ink7473.xml" ContentType="application/inkml+xml"/>
  <Override PartName="/ppt/ink/ink7474.xml" ContentType="application/inkml+xml"/>
  <Override PartName="/ppt/ink/ink7475.xml" ContentType="application/inkml+xml"/>
  <Override PartName="/ppt/ink/ink7476.xml" ContentType="application/inkml+xml"/>
  <Override PartName="/ppt/ink/ink7477.xml" ContentType="application/inkml+xml"/>
  <Override PartName="/ppt/ink/ink7478.xml" ContentType="application/inkml+xml"/>
  <Override PartName="/ppt/ink/ink7479.xml" ContentType="application/inkml+xml"/>
  <Override PartName="/ppt/ink/ink7480.xml" ContentType="application/inkml+xml"/>
  <Override PartName="/ppt/ink/ink7481.xml" ContentType="application/inkml+xml"/>
  <Override PartName="/ppt/ink/ink7482.xml" ContentType="application/inkml+xml"/>
  <Override PartName="/ppt/ink/ink7483.xml" ContentType="application/inkml+xml"/>
  <Override PartName="/ppt/ink/ink7484.xml" ContentType="application/inkml+xml"/>
  <Override PartName="/ppt/ink/ink7485.xml" ContentType="application/inkml+xml"/>
  <Override PartName="/ppt/ink/ink7486.xml" ContentType="application/inkml+xml"/>
  <Override PartName="/ppt/ink/ink7487.xml" ContentType="application/inkml+xml"/>
  <Override PartName="/ppt/ink/ink7488.xml" ContentType="application/inkml+xml"/>
  <Override PartName="/ppt/ink/ink7489.xml" ContentType="application/inkml+xml"/>
  <Override PartName="/ppt/ink/ink7490.xml" ContentType="application/inkml+xml"/>
  <Override PartName="/ppt/ink/ink7491.xml" ContentType="application/inkml+xml"/>
  <Override PartName="/ppt/ink/ink7492.xml" ContentType="application/inkml+xml"/>
  <Override PartName="/ppt/ink/ink7493.xml" ContentType="application/inkml+xml"/>
  <Override PartName="/ppt/ink/ink7494.xml" ContentType="application/inkml+xml"/>
  <Override PartName="/ppt/ink/ink7495.xml" ContentType="application/inkml+xml"/>
  <Override PartName="/ppt/ink/ink7496.xml" ContentType="application/inkml+xml"/>
  <Override PartName="/ppt/ink/ink7497.xml" ContentType="application/inkml+xml"/>
  <Override PartName="/ppt/ink/ink7498.xml" ContentType="application/inkml+xml"/>
  <Override PartName="/ppt/ink/ink7499.xml" ContentType="application/inkml+xml"/>
  <Override PartName="/ppt/ink/ink7500.xml" ContentType="application/inkml+xml"/>
  <Override PartName="/ppt/ink/ink7501.xml" ContentType="application/inkml+xml"/>
  <Override PartName="/ppt/ink/ink7502.xml" ContentType="application/inkml+xml"/>
  <Override PartName="/ppt/ink/ink7503.xml" ContentType="application/inkml+xml"/>
  <Override PartName="/ppt/ink/ink7504.xml" ContentType="application/inkml+xml"/>
  <Override PartName="/ppt/ink/ink7505.xml" ContentType="application/inkml+xml"/>
  <Override PartName="/ppt/ink/ink7506.xml" ContentType="application/inkml+xml"/>
  <Override PartName="/ppt/ink/ink7507.xml" ContentType="application/inkml+xml"/>
  <Override PartName="/ppt/ink/ink7508.xml" ContentType="application/inkml+xml"/>
  <Override PartName="/ppt/ink/ink7509.xml" ContentType="application/inkml+xml"/>
  <Override PartName="/ppt/ink/ink7510.xml" ContentType="application/inkml+xml"/>
  <Override PartName="/ppt/ink/ink7511.xml" ContentType="application/inkml+xml"/>
  <Override PartName="/ppt/ink/ink7512.xml" ContentType="application/inkml+xml"/>
  <Override PartName="/ppt/ink/ink7513.xml" ContentType="application/inkml+xml"/>
  <Override PartName="/ppt/ink/ink7514.xml" ContentType="application/inkml+xml"/>
  <Override PartName="/ppt/ink/ink7515.xml" ContentType="application/inkml+xml"/>
  <Override PartName="/ppt/ink/ink7516.xml" ContentType="application/inkml+xml"/>
  <Override PartName="/ppt/ink/ink7517.xml" ContentType="application/inkml+xml"/>
  <Override PartName="/ppt/ink/ink7518.xml" ContentType="application/inkml+xml"/>
  <Override PartName="/ppt/ink/ink7519.xml" ContentType="application/inkml+xml"/>
  <Override PartName="/ppt/ink/ink7520.xml" ContentType="application/inkml+xml"/>
  <Override PartName="/ppt/ink/ink7521.xml" ContentType="application/inkml+xml"/>
  <Override PartName="/ppt/ink/ink7522.xml" ContentType="application/inkml+xml"/>
  <Override PartName="/ppt/ink/ink7523.xml" ContentType="application/inkml+xml"/>
  <Override PartName="/ppt/ink/ink7524.xml" ContentType="application/inkml+xml"/>
  <Override PartName="/ppt/ink/ink7525.xml" ContentType="application/inkml+xml"/>
  <Override PartName="/ppt/ink/ink7526.xml" ContentType="application/inkml+xml"/>
  <Override PartName="/ppt/ink/ink7527.xml" ContentType="application/inkml+xml"/>
  <Override PartName="/ppt/ink/ink7528.xml" ContentType="application/inkml+xml"/>
  <Override PartName="/ppt/ink/ink7529.xml" ContentType="application/inkml+xml"/>
  <Override PartName="/ppt/ink/ink7530.xml" ContentType="application/inkml+xml"/>
  <Override PartName="/ppt/ink/ink7531.xml" ContentType="application/inkml+xml"/>
  <Override PartName="/ppt/ink/ink7532.xml" ContentType="application/inkml+xml"/>
  <Override PartName="/ppt/ink/ink7533.xml" ContentType="application/inkml+xml"/>
  <Override PartName="/ppt/ink/ink7534.xml" ContentType="application/inkml+xml"/>
  <Override PartName="/ppt/ink/ink7535.xml" ContentType="application/inkml+xml"/>
  <Override PartName="/ppt/ink/ink7536.xml" ContentType="application/inkml+xml"/>
  <Override PartName="/ppt/ink/ink7537.xml" ContentType="application/inkml+xml"/>
  <Override PartName="/ppt/ink/ink7538.xml" ContentType="application/inkml+xml"/>
  <Override PartName="/ppt/ink/ink7539.xml" ContentType="application/inkml+xml"/>
  <Override PartName="/ppt/ink/ink7540.xml" ContentType="application/inkml+xml"/>
  <Override PartName="/ppt/ink/ink7541.xml" ContentType="application/inkml+xml"/>
  <Override PartName="/ppt/ink/ink7542.xml" ContentType="application/inkml+xml"/>
  <Override PartName="/ppt/ink/ink7543.xml" ContentType="application/inkml+xml"/>
  <Override PartName="/ppt/ink/ink7544.xml" ContentType="application/inkml+xml"/>
  <Override PartName="/ppt/ink/ink7545.xml" ContentType="application/inkml+xml"/>
  <Override PartName="/ppt/ink/ink7546.xml" ContentType="application/inkml+xml"/>
  <Override PartName="/ppt/ink/ink7547.xml" ContentType="application/inkml+xml"/>
  <Override PartName="/ppt/ink/ink7548.xml" ContentType="application/inkml+xml"/>
  <Override PartName="/ppt/ink/ink7549.xml" ContentType="application/inkml+xml"/>
  <Override PartName="/ppt/ink/ink7550.xml" ContentType="application/inkml+xml"/>
  <Override PartName="/ppt/ink/ink7551.xml" ContentType="application/inkml+xml"/>
  <Override PartName="/ppt/ink/ink7552.xml" ContentType="application/inkml+xml"/>
  <Override PartName="/ppt/ink/ink7553.xml" ContentType="application/inkml+xml"/>
  <Override PartName="/ppt/ink/ink7554.xml" ContentType="application/inkml+xml"/>
  <Override PartName="/ppt/ink/ink7555.xml" ContentType="application/inkml+xml"/>
  <Override PartName="/ppt/ink/ink7556.xml" ContentType="application/inkml+xml"/>
  <Override PartName="/ppt/ink/ink7557.xml" ContentType="application/inkml+xml"/>
  <Override PartName="/ppt/ink/ink7558.xml" ContentType="application/inkml+xml"/>
  <Override PartName="/ppt/ink/ink7559.xml" ContentType="application/inkml+xml"/>
  <Override PartName="/ppt/ink/ink7560.xml" ContentType="application/inkml+xml"/>
  <Override PartName="/ppt/ink/ink7561.xml" ContentType="application/inkml+xml"/>
  <Override PartName="/ppt/ink/ink7562.xml" ContentType="application/inkml+xml"/>
  <Override PartName="/ppt/ink/ink7563.xml" ContentType="application/inkml+xml"/>
  <Override PartName="/ppt/ink/ink7564.xml" ContentType="application/inkml+xml"/>
  <Override PartName="/ppt/ink/ink7565.xml" ContentType="application/inkml+xml"/>
  <Override PartName="/ppt/ink/ink7566.xml" ContentType="application/inkml+xml"/>
  <Override PartName="/ppt/ink/ink7567.xml" ContentType="application/inkml+xml"/>
  <Override PartName="/ppt/ink/ink7568.xml" ContentType="application/inkml+xml"/>
  <Override PartName="/ppt/ink/ink7569.xml" ContentType="application/inkml+xml"/>
  <Override PartName="/ppt/ink/ink7570.xml" ContentType="application/inkml+xml"/>
  <Override PartName="/ppt/ink/ink7571.xml" ContentType="application/inkml+xml"/>
  <Override PartName="/ppt/ink/ink7572.xml" ContentType="application/inkml+xml"/>
  <Override PartName="/ppt/ink/ink7573.xml" ContentType="application/inkml+xml"/>
  <Override PartName="/ppt/ink/ink7574.xml" ContentType="application/inkml+xml"/>
  <Override PartName="/ppt/ink/ink7575.xml" ContentType="application/inkml+xml"/>
  <Override PartName="/ppt/ink/ink7576.xml" ContentType="application/inkml+xml"/>
  <Override PartName="/ppt/ink/ink7577.xml" ContentType="application/inkml+xml"/>
  <Override PartName="/ppt/ink/ink7578.xml" ContentType="application/inkml+xml"/>
  <Override PartName="/ppt/ink/ink7579.xml" ContentType="application/inkml+xml"/>
  <Override PartName="/ppt/ink/ink7580.xml" ContentType="application/inkml+xml"/>
  <Override PartName="/ppt/ink/ink7581.xml" ContentType="application/inkml+xml"/>
  <Override PartName="/ppt/ink/ink7582.xml" ContentType="application/inkml+xml"/>
  <Override PartName="/ppt/ink/ink7583.xml" ContentType="application/inkml+xml"/>
  <Override PartName="/ppt/ink/ink7584.xml" ContentType="application/inkml+xml"/>
  <Override PartName="/ppt/ink/ink7585.xml" ContentType="application/inkml+xml"/>
  <Override PartName="/ppt/ink/ink7586.xml" ContentType="application/inkml+xml"/>
  <Override PartName="/ppt/ink/ink7587.xml" ContentType="application/inkml+xml"/>
  <Override PartName="/ppt/ink/ink7588.xml" ContentType="application/inkml+xml"/>
  <Override PartName="/ppt/ink/ink7589.xml" ContentType="application/inkml+xml"/>
  <Override PartName="/ppt/ink/ink7590.xml" ContentType="application/inkml+xml"/>
  <Override PartName="/ppt/ink/ink7591.xml" ContentType="application/inkml+xml"/>
  <Override PartName="/ppt/ink/ink7592.xml" ContentType="application/inkml+xml"/>
  <Override PartName="/ppt/ink/ink7593.xml" ContentType="application/inkml+xml"/>
  <Override PartName="/ppt/ink/ink7594.xml" ContentType="application/inkml+xml"/>
  <Override PartName="/ppt/ink/ink7595.xml" ContentType="application/inkml+xml"/>
  <Override PartName="/ppt/ink/ink7596.xml" ContentType="application/inkml+xml"/>
  <Override PartName="/ppt/ink/ink7597.xml" ContentType="application/inkml+xml"/>
  <Override PartName="/ppt/ink/ink7598.xml" ContentType="application/inkml+xml"/>
  <Override PartName="/ppt/ink/ink7599.xml" ContentType="application/inkml+xml"/>
  <Override PartName="/ppt/ink/ink7600.xml" ContentType="application/inkml+xml"/>
  <Override PartName="/ppt/ink/ink7601.xml" ContentType="application/inkml+xml"/>
  <Override PartName="/ppt/ink/ink7602.xml" ContentType="application/inkml+xml"/>
  <Override PartName="/ppt/ink/ink7603.xml" ContentType="application/inkml+xml"/>
  <Override PartName="/ppt/ink/ink7604.xml" ContentType="application/inkml+xml"/>
  <Override PartName="/ppt/ink/ink7605.xml" ContentType="application/inkml+xml"/>
  <Override PartName="/ppt/ink/ink7606.xml" ContentType="application/inkml+xml"/>
  <Override PartName="/ppt/ink/ink7607.xml" ContentType="application/inkml+xml"/>
  <Override PartName="/ppt/ink/ink7608.xml" ContentType="application/inkml+xml"/>
  <Override PartName="/ppt/ink/ink7609.xml" ContentType="application/inkml+xml"/>
  <Override PartName="/ppt/ink/ink7610.xml" ContentType="application/inkml+xml"/>
  <Override PartName="/ppt/ink/ink7611.xml" ContentType="application/inkml+xml"/>
  <Override PartName="/ppt/ink/ink7612.xml" ContentType="application/inkml+xml"/>
  <Override PartName="/ppt/ink/ink7613.xml" ContentType="application/inkml+xml"/>
  <Override PartName="/ppt/ink/ink7614.xml" ContentType="application/inkml+xml"/>
  <Override PartName="/ppt/ink/ink7615.xml" ContentType="application/inkml+xml"/>
  <Override PartName="/ppt/ink/ink7616.xml" ContentType="application/inkml+xml"/>
  <Override PartName="/ppt/ink/ink7617.xml" ContentType="application/inkml+xml"/>
  <Override PartName="/ppt/ink/ink7618.xml" ContentType="application/inkml+xml"/>
  <Override PartName="/ppt/ink/ink7619.xml" ContentType="application/inkml+xml"/>
  <Override PartName="/ppt/ink/ink7620.xml" ContentType="application/inkml+xml"/>
  <Override PartName="/ppt/ink/ink7621.xml" ContentType="application/inkml+xml"/>
  <Override PartName="/ppt/ink/ink7622.xml" ContentType="application/inkml+xml"/>
  <Override PartName="/ppt/ink/ink7623.xml" ContentType="application/inkml+xml"/>
  <Override PartName="/ppt/ink/ink7624.xml" ContentType="application/inkml+xml"/>
  <Override PartName="/ppt/ink/ink7625.xml" ContentType="application/inkml+xml"/>
  <Override PartName="/ppt/ink/ink7626.xml" ContentType="application/inkml+xml"/>
  <Override PartName="/ppt/ink/ink7627.xml" ContentType="application/inkml+xml"/>
  <Override PartName="/ppt/ink/ink7628.xml" ContentType="application/inkml+xml"/>
  <Override PartName="/ppt/ink/ink7629.xml" ContentType="application/inkml+xml"/>
  <Override PartName="/ppt/ink/ink7630.xml" ContentType="application/inkml+xml"/>
  <Override PartName="/ppt/ink/ink7631.xml" ContentType="application/inkml+xml"/>
  <Override PartName="/ppt/ink/ink7632.xml" ContentType="application/inkml+xml"/>
  <Override PartName="/ppt/ink/ink7633.xml" ContentType="application/inkml+xml"/>
  <Override PartName="/ppt/ink/ink7634.xml" ContentType="application/inkml+xml"/>
  <Override PartName="/ppt/ink/ink7635.xml" ContentType="application/inkml+xml"/>
  <Override PartName="/ppt/ink/ink7636.xml" ContentType="application/inkml+xml"/>
  <Override PartName="/ppt/ink/ink7637.xml" ContentType="application/inkml+xml"/>
  <Override PartName="/ppt/ink/ink7638.xml" ContentType="application/inkml+xml"/>
  <Override PartName="/ppt/ink/ink7639.xml" ContentType="application/inkml+xml"/>
  <Override PartName="/ppt/ink/ink7640.xml" ContentType="application/inkml+xml"/>
  <Override PartName="/ppt/ink/ink7641.xml" ContentType="application/inkml+xml"/>
  <Override PartName="/ppt/ink/ink7642.xml" ContentType="application/inkml+xml"/>
  <Override PartName="/ppt/ink/ink7643.xml" ContentType="application/inkml+xml"/>
  <Override PartName="/ppt/ink/ink7644.xml" ContentType="application/inkml+xml"/>
  <Override PartName="/ppt/ink/ink7645.xml" ContentType="application/inkml+xml"/>
  <Override PartName="/ppt/ink/ink7646.xml" ContentType="application/inkml+xml"/>
  <Override PartName="/ppt/ink/ink7647.xml" ContentType="application/inkml+xml"/>
  <Override PartName="/ppt/ink/ink7648.xml" ContentType="application/inkml+xml"/>
  <Override PartName="/ppt/ink/ink7649.xml" ContentType="application/inkml+xml"/>
  <Override PartName="/ppt/ink/ink7650.xml" ContentType="application/inkml+xml"/>
  <Override PartName="/ppt/ink/ink7651.xml" ContentType="application/inkml+xml"/>
  <Override PartName="/ppt/ink/ink7652.xml" ContentType="application/inkml+xml"/>
  <Override PartName="/ppt/ink/ink7653.xml" ContentType="application/inkml+xml"/>
  <Override PartName="/ppt/ink/ink7654.xml" ContentType="application/inkml+xml"/>
  <Override PartName="/ppt/ink/ink7655.xml" ContentType="application/inkml+xml"/>
  <Override PartName="/ppt/ink/ink7656.xml" ContentType="application/inkml+xml"/>
  <Override PartName="/ppt/ink/ink7657.xml" ContentType="application/inkml+xml"/>
  <Override PartName="/ppt/ink/ink7658.xml" ContentType="application/inkml+xml"/>
  <Override PartName="/ppt/ink/ink7659.xml" ContentType="application/inkml+xml"/>
  <Override PartName="/ppt/ink/ink7660.xml" ContentType="application/inkml+xml"/>
  <Override PartName="/ppt/ink/ink7661.xml" ContentType="application/inkml+xml"/>
  <Override PartName="/ppt/ink/ink7662.xml" ContentType="application/inkml+xml"/>
  <Override PartName="/ppt/ink/ink7663.xml" ContentType="application/inkml+xml"/>
  <Override PartName="/ppt/ink/ink7664.xml" ContentType="application/inkml+xml"/>
  <Override PartName="/ppt/ink/ink7665.xml" ContentType="application/inkml+xml"/>
  <Override PartName="/ppt/ink/ink7666.xml" ContentType="application/inkml+xml"/>
  <Override PartName="/ppt/ink/ink7667.xml" ContentType="application/inkml+xml"/>
  <Override PartName="/ppt/ink/ink7668.xml" ContentType="application/inkml+xml"/>
  <Override PartName="/ppt/ink/ink7669.xml" ContentType="application/inkml+xml"/>
  <Override PartName="/ppt/ink/ink7670.xml" ContentType="application/inkml+xml"/>
  <Override PartName="/ppt/ink/ink7671.xml" ContentType="application/inkml+xml"/>
  <Override PartName="/ppt/ink/ink7672.xml" ContentType="application/inkml+xml"/>
  <Override PartName="/ppt/ink/ink7673.xml" ContentType="application/inkml+xml"/>
  <Override PartName="/ppt/ink/ink7674.xml" ContentType="application/inkml+xml"/>
  <Override PartName="/ppt/ink/ink7675.xml" ContentType="application/inkml+xml"/>
  <Override PartName="/ppt/ink/ink7676.xml" ContentType="application/inkml+xml"/>
  <Override PartName="/ppt/ink/ink7677.xml" ContentType="application/inkml+xml"/>
  <Override PartName="/ppt/ink/ink7678.xml" ContentType="application/inkml+xml"/>
  <Override PartName="/ppt/ink/ink7679.xml" ContentType="application/inkml+xml"/>
  <Override PartName="/ppt/ink/ink7680.xml" ContentType="application/inkml+xml"/>
  <Override PartName="/ppt/ink/ink7681.xml" ContentType="application/inkml+xml"/>
  <Override PartName="/ppt/ink/ink7682.xml" ContentType="application/inkml+xml"/>
  <Override PartName="/ppt/ink/ink7683.xml" ContentType="application/inkml+xml"/>
  <Override PartName="/ppt/ink/ink7684.xml" ContentType="application/inkml+xml"/>
  <Override PartName="/ppt/ink/ink7685.xml" ContentType="application/inkml+xml"/>
  <Override PartName="/ppt/ink/ink7686.xml" ContentType="application/inkml+xml"/>
  <Override PartName="/ppt/ink/ink7687.xml" ContentType="application/inkml+xml"/>
  <Override PartName="/ppt/ink/ink7688.xml" ContentType="application/inkml+xml"/>
  <Override PartName="/ppt/ink/ink7689.xml" ContentType="application/inkml+xml"/>
  <Override PartName="/ppt/ink/ink7690.xml" ContentType="application/inkml+xml"/>
  <Override PartName="/ppt/ink/ink7691.xml" ContentType="application/inkml+xml"/>
  <Override PartName="/ppt/ink/ink7692.xml" ContentType="application/inkml+xml"/>
  <Override PartName="/ppt/ink/ink7693.xml" ContentType="application/inkml+xml"/>
  <Override PartName="/ppt/ink/ink7694.xml" ContentType="application/inkml+xml"/>
  <Override PartName="/ppt/ink/ink7695.xml" ContentType="application/inkml+xml"/>
  <Override PartName="/ppt/ink/ink7696.xml" ContentType="application/inkml+xml"/>
  <Override PartName="/ppt/ink/ink7697.xml" ContentType="application/inkml+xml"/>
  <Override PartName="/ppt/ink/ink7698.xml" ContentType="application/inkml+xml"/>
  <Override PartName="/ppt/ink/ink7699.xml" ContentType="application/inkml+xml"/>
  <Override PartName="/ppt/ink/ink7700.xml" ContentType="application/inkml+xml"/>
  <Override PartName="/ppt/ink/ink7701.xml" ContentType="application/inkml+xml"/>
  <Override PartName="/ppt/ink/ink7702.xml" ContentType="application/inkml+xml"/>
  <Override PartName="/ppt/ink/ink7703.xml" ContentType="application/inkml+xml"/>
  <Override PartName="/ppt/ink/ink7704.xml" ContentType="application/inkml+xml"/>
  <Override PartName="/ppt/ink/ink7705.xml" ContentType="application/inkml+xml"/>
  <Override PartName="/ppt/ink/ink7706.xml" ContentType="application/inkml+xml"/>
  <Override PartName="/ppt/ink/ink7707.xml" ContentType="application/inkml+xml"/>
  <Override PartName="/ppt/ink/ink7708.xml" ContentType="application/inkml+xml"/>
  <Override PartName="/ppt/ink/ink7709.xml" ContentType="application/inkml+xml"/>
  <Override PartName="/ppt/ink/ink7710.xml" ContentType="application/inkml+xml"/>
  <Override PartName="/ppt/ink/ink7711.xml" ContentType="application/inkml+xml"/>
  <Override PartName="/ppt/ink/ink7712.xml" ContentType="application/inkml+xml"/>
  <Override PartName="/ppt/ink/ink7713.xml" ContentType="application/inkml+xml"/>
  <Override PartName="/ppt/ink/ink7714.xml" ContentType="application/inkml+xml"/>
  <Override PartName="/ppt/ink/ink7715.xml" ContentType="application/inkml+xml"/>
  <Override PartName="/ppt/ink/ink7716.xml" ContentType="application/inkml+xml"/>
  <Override PartName="/ppt/ink/ink7717.xml" ContentType="application/inkml+xml"/>
  <Override PartName="/ppt/ink/ink7718.xml" ContentType="application/inkml+xml"/>
  <Override PartName="/ppt/ink/ink7719.xml" ContentType="application/inkml+xml"/>
  <Override PartName="/ppt/ink/ink7720.xml" ContentType="application/inkml+xml"/>
  <Override PartName="/ppt/ink/ink7721.xml" ContentType="application/inkml+xml"/>
  <Override PartName="/ppt/ink/ink7722.xml" ContentType="application/inkml+xml"/>
  <Override PartName="/ppt/ink/ink7723.xml" ContentType="application/inkml+xml"/>
  <Override PartName="/ppt/ink/ink7724.xml" ContentType="application/inkml+xml"/>
  <Override PartName="/ppt/ink/ink7725.xml" ContentType="application/inkml+xml"/>
  <Override PartName="/ppt/ink/ink7726.xml" ContentType="application/inkml+xml"/>
  <Override PartName="/ppt/ink/ink7727.xml" ContentType="application/inkml+xml"/>
  <Override PartName="/ppt/ink/ink7728.xml" ContentType="application/inkml+xml"/>
  <Override PartName="/ppt/ink/ink7729.xml" ContentType="application/inkml+xml"/>
  <Override PartName="/ppt/ink/ink7730.xml" ContentType="application/inkml+xml"/>
  <Override PartName="/ppt/ink/ink7731.xml" ContentType="application/inkml+xml"/>
  <Override PartName="/ppt/ink/ink7732.xml" ContentType="application/inkml+xml"/>
  <Override PartName="/ppt/ink/ink7733.xml" ContentType="application/inkml+xml"/>
  <Override PartName="/ppt/ink/ink7734.xml" ContentType="application/inkml+xml"/>
  <Override PartName="/ppt/ink/ink7735.xml" ContentType="application/inkml+xml"/>
  <Override PartName="/ppt/ink/ink7736.xml" ContentType="application/inkml+xml"/>
  <Override PartName="/ppt/ink/ink7737.xml" ContentType="application/inkml+xml"/>
  <Override PartName="/ppt/ink/ink7738.xml" ContentType="application/inkml+xml"/>
  <Override PartName="/ppt/ink/ink7739.xml" ContentType="application/inkml+xml"/>
  <Override PartName="/ppt/ink/ink7740.xml" ContentType="application/inkml+xml"/>
  <Override PartName="/ppt/ink/ink7741.xml" ContentType="application/inkml+xml"/>
  <Override PartName="/ppt/ink/ink7742.xml" ContentType="application/inkml+xml"/>
  <Override PartName="/ppt/ink/ink7743.xml" ContentType="application/inkml+xml"/>
  <Override PartName="/ppt/ink/ink7744.xml" ContentType="application/inkml+xml"/>
  <Override PartName="/ppt/ink/ink7745.xml" ContentType="application/inkml+xml"/>
  <Override PartName="/ppt/ink/ink7746.xml" ContentType="application/inkml+xml"/>
  <Override PartName="/ppt/ink/ink7747.xml" ContentType="application/inkml+xml"/>
  <Override PartName="/ppt/ink/ink7748.xml" ContentType="application/inkml+xml"/>
  <Override PartName="/ppt/ink/ink7749.xml" ContentType="application/inkml+xml"/>
  <Override PartName="/ppt/ink/ink7750.xml" ContentType="application/inkml+xml"/>
  <Override PartName="/ppt/ink/ink7751.xml" ContentType="application/inkml+xml"/>
  <Override PartName="/ppt/ink/ink7752.xml" ContentType="application/inkml+xml"/>
  <Override PartName="/ppt/ink/ink7753.xml" ContentType="application/inkml+xml"/>
  <Override PartName="/ppt/ink/ink7754.xml" ContentType="application/inkml+xml"/>
  <Override PartName="/ppt/ink/ink7755.xml" ContentType="application/inkml+xml"/>
  <Override PartName="/ppt/ink/ink7756.xml" ContentType="application/inkml+xml"/>
  <Override PartName="/ppt/ink/ink7757.xml" ContentType="application/inkml+xml"/>
  <Override PartName="/ppt/ink/ink7758.xml" ContentType="application/inkml+xml"/>
  <Override PartName="/ppt/ink/ink7759.xml" ContentType="application/inkml+xml"/>
  <Override PartName="/ppt/ink/ink7760.xml" ContentType="application/inkml+xml"/>
  <Override PartName="/ppt/ink/ink7761.xml" ContentType="application/inkml+xml"/>
  <Override PartName="/ppt/ink/ink7762.xml" ContentType="application/inkml+xml"/>
  <Override PartName="/ppt/ink/ink7763.xml" ContentType="application/inkml+xml"/>
  <Override PartName="/ppt/ink/ink7764.xml" ContentType="application/inkml+xml"/>
  <Override PartName="/ppt/ink/ink7765.xml" ContentType="application/inkml+xml"/>
  <Override PartName="/ppt/ink/ink7766.xml" ContentType="application/inkml+xml"/>
  <Override PartName="/ppt/ink/ink7767.xml" ContentType="application/inkml+xml"/>
  <Override PartName="/ppt/ink/ink7768.xml" ContentType="application/inkml+xml"/>
  <Override PartName="/ppt/ink/ink7769.xml" ContentType="application/inkml+xml"/>
  <Override PartName="/ppt/ink/ink7770.xml" ContentType="application/inkml+xml"/>
  <Override PartName="/ppt/ink/ink7771.xml" ContentType="application/inkml+xml"/>
  <Override PartName="/ppt/ink/ink7772.xml" ContentType="application/inkml+xml"/>
  <Override PartName="/ppt/ink/ink7773.xml" ContentType="application/inkml+xml"/>
  <Override PartName="/ppt/ink/ink7774.xml" ContentType="application/inkml+xml"/>
  <Override PartName="/ppt/ink/ink7775.xml" ContentType="application/inkml+xml"/>
  <Override PartName="/ppt/ink/ink7776.xml" ContentType="application/inkml+xml"/>
  <Override PartName="/ppt/ink/ink7777.xml" ContentType="application/inkml+xml"/>
  <Override PartName="/ppt/ink/ink7778.xml" ContentType="application/inkml+xml"/>
  <Override PartName="/ppt/ink/ink7779.xml" ContentType="application/inkml+xml"/>
  <Override PartName="/ppt/ink/ink7780.xml" ContentType="application/inkml+xml"/>
  <Override PartName="/ppt/ink/ink7781.xml" ContentType="application/inkml+xml"/>
  <Override PartName="/ppt/ink/ink7782.xml" ContentType="application/inkml+xml"/>
  <Override PartName="/ppt/ink/ink7783.xml" ContentType="application/inkml+xml"/>
  <Override PartName="/ppt/ink/ink7784.xml" ContentType="application/inkml+xml"/>
  <Override PartName="/ppt/ink/ink7785.xml" ContentType="application/inkml+xml"/>
  <Override PartName="/ppt/ink/ink7786.xml" ContentType="application/inkml+xml"/>
  <Override PartName="/ppt/ink/ink7787.xml" ContentType="application/inkml+xml"/>
  <Override PartName="/ppt/ink/ink7788.xml" ContentType="application/inkml+xml"/>
  <Override PartName="/ppt/ink/ink7789.xml" ContentType="application/inkml+xml"/>
  <Override PartName="/ppt/ink/ink7790.xml" ContentType="application/inkml+xml"/>
  <Override PartName="/ppt/ink/ink7791.xml" ContentType="application/inkml+xml"/>
  <Override PartName="/ppt/ink/ink7792.xml" ContentType="application/inkml+xml"/>
  <Override PartName="/ppt/ink/ink7793.xml" ContentType="application/inkml+xml"/>
  <Override PartName="/ppt/ink/ink7794.xml" ContentType="application/inkml+xml"/>
  <Override PartName="/ppt/ink/ink7795.xml" ContentType="application/inkml+xml"/>
  <Override PartName="/ppt/ink/ink7796.xml" ContentType="application/inkml+xml"/>
  <Override PartName="/ppt/ink/ink7797.xml" ContentType="application/inkml+xml"/>
  <Override PartName="/ppt/ink/ink7798.xml" ContentType="application/inkml+xml"/>
  <Override PartName="/ppt/ink/ink7799.xml" ContentType="application/inkml+xml"/>
  <Override PartName="/ppt/ink/ink7800.xml" ContentType="application/inkml+xml"/>
  <Override PartName="/ppt/ink/ink7801.xml" ContentType="application/inkml+xml"/>
  <Override PartName="/ppt/ink/ink7802.xml" ContentType="application/inkml+xml"/>
  <Override PartName="/ppt/ink/ink7803.xml" ContentType="application/inkml+xml"/>
  <Override PartName="/ppt/ink/ink7804.xml" ContentType="application/inkml+xml"/>
  <Override PartName="/ppt/ink/ink7805.xml" ContentType="application/inkml+xml"/>
  <Override PartName="/ppt/ink/ink7806.xml" ContentType="application/inkml+xml"/>
  <Override PartName="/ppt/ink/ink7807.xml" ContentType="application/inkml+xml"/>
  <Override PartName="/ppt/ink/ink7808.xml" ContentType="application/inkml+xml"/>
  <Override PartName="/ppt/ink/ink7809.xml" ContentType="application/inkml+xml"/>
  <Override PartName="/ppt/ink/ink7810.xml" ContentType="application/inkml+xml"/>
  <Override PartName="/ppt/ink/ink7811.xml" ContentType="application/inkml+xml"/>
  <Override PartName="/ppt/ink/ink7812.xml" ContentType="application/inkml+xml"/>
  <Override PartName="/ppt/ink/ink7813.xml" ContentType="application/inkml+xml"/>
  <Override PartName="/ppt/ink/ink7814.xml" ContentType="application/inkml+xml"/>
  <Override PartName="/ppt/ink/ink7815.xml" ContentType="application/inkml+xml"/>
  <Override PartName="/ppt/ink/ink7816.xml" ContentType="application/inkml+xml"/>
  <Override PartName="/ppt/ink/ink7817.xml" ContentType="application/inkml+xml"/>
  <Override PartName="/ppt/ink/ink7818.xml" ContentType="application/inkml+xml"/>
  <Override PartName="/ppt/ink/ink7819.xml" ContentType="application/inkml+xml"/>
  <Override PartName="/ppt/ink/ink7820.xml" ContentType="application/inkml+xml"/>
  <Override PartName="/ppt/ink/ink7821.xml" ContentType="application/inkml+xml"/>
  <Override PartName="/ppt/ink/ink7822.xml" ContentType="application/inkml+xml"/>
  <Override PartName="/ppt/ink/ink7823.xml" ContentType="application/inkml+xml"/>
  <Override PartName="/ppt/ink/ink7824.xml" ContentType="application/inkml+xml"/>
  <Override PartName="/ppt/ink/ink7825.xml" ContentType="application/inkml+xml"/>
  <Override PartName="/ppt/ink/ink7826.xml" ContentType="application/inkml+xml"/>
  <Override PartName="/ppt/ink/ink7827.xml" ContentType="application/inkml+xml"/>
  <Override PartName="/ppt/ink/ink7828.xml" ContentType="application/inkml+xml"/>
  <Override PartName="/ppt/ink/ink7829.xml" ContentType="application/inkml+xml"/>
  <Override PartName="/ppt/ink/ink7830.xml" ContentType="application/inkml+xml"/>
  <Override PartName="/ppt/ink/ink7831.xml" ContentType="application/inkml+xml"/>
  <Override PartName="/ppt/ink/ink7832.xml" ContentType="application/inkml+xml"/>
  <Override PartName="/ppt/ink/ink7833.xml" ContentType="application/inkml+xml"/>
  <Override PartName="/ppt/ink/ink7834.xml" ContentType="application/inkml+xml"/>
  <Override PartName="/ppt/ink/ink7835.xml" ContentType="application/inkml+xml"/>
  <Override PartName="/ppt/ink/ink7836.xml" ContentType="application/inkml+xml"/>
  <Override PartName="/ppt/ink/ink7837.xml" ContentType="application/inkml+xml"/>
  <Override PartName="/ppt/ink/ink7838.xml" ContentType="application/inkml+xml"/>
  <Override PartName="/ppt/ink/ink7839.xml" ContentType="application/inkml+xml"/>
  <Override PartName="/ppt/ink/ink7840.xml" ContentType="application/inkml+xml"/>
  <Override PartName="/ppt/ink/ink7841.xml" ContentType="application/inkml+xml"/>
  <Override PartName="/ppt/ink/ink7842.xml" ContentType="application/inkml+xml"/>
  <Override PartName="/ppt/ink/ink7843.xml" ContentType="application/inkml+xml"/>
  <Override PartName="/ppt/ink/ink7844.xml" ContentType="application/inkml+xml"/>
  <Override PartName="/ppt/ink/ink7845.xml" ContentType="application/inkml+xml"/>
  <Override PartName="/ppt/ink/ink7846.xml" ContentType="application/inkml+xml"/>
  <Override PartName="/ppt/ink/ink7847.xml" ContentType="application/inkml+xml"/>
  <Override PartName="/ppt/ink/ink7848.xml" ContentType="application/inkml+xml"/>
  <Override PartName="/ppt/ink/ink7849.xml" ContentType="application/inkml+xml"/>
  <Override PartName="/ppt/ink/ink7850.xml" ContentType="application/inkml+xml"/>
  <Override PartName="/ppt/ink/ink7851.xml" ContentType="application/inkml+xml"/>
  <Override PartName="/ppt/ink/ink7852.xml" ContentType="application/inkml+xml"/>
  <Override PartName="/ppt/ink/ink7853.xml" ContentType="application/inkml+xml"/>
  <Override PartName="/ppt/ink/ink7854.xml" ContentType="application/inkml+xml"/>
  <Override PartName="/ppt/ink/ink7855.xml" ContentType="application/inkml+xml"/>
  <Override PartName="/ppt/ink/ink7856.xml" ContentType="application/inkml+xml"/>
  <Override PartName="/ppt/ink/ink7857.xml" ContentType="application/inkml+xml"/>
  <Override PartName="/ppt/ink/ink7858.xml" ContentType="application/inkml+xml"/>
  <Override PartName="/ppt/ink/ink7859.xml" ContentType="application/inkml+xml"/>
  <Override PartName="/ppt/ink/ink7860.xml" ContentType="application/inkml+xml"/>
  <Override PartName="/ppt/ink/ink7861.xml" ContentType="application/inkml+xml"/>
  <Override PartName="/ppt/ink/ink7862.xml" ContentType="application/inkml+xml"/>
  <Override PartName="/ppt/ink/ink7863.xml" ContentType="application/inkml+xml"/>
  <Override PartName="/ppt/ink/ink7864.xml" ContentType="application/inkml+xml"/>
  <Override PartName="/ppt/ink/ink7865.xml" ContentType="application/inkml+xml"/>
  <Override PartName="/ppt/ink/ink7866.xml" ContentType="application/inkml+xml"/>
  <Override PartName="/ppt/ink/ink7867.xml" ContentType="application/inkml+xml"/>
  <Override PartName="/ppt/ink/ink7868.xml" ContentType="application/inkml+xml"/>
  <Override PartName="/ppt/ink/ink7869.xml" ContentType="application/inkml+xml"/>
  <Override PartName="/ppt/ink/ink7870.xml" ContentType="application/inkml+xml"/>
  <Override PartName="/ppt/ink/ink7871.xml" ContentType="application/inkml+xml"/>
  <Override PartName="/ppt/ink/ink7872.xml" ContentType="application/inkml+xml"/>
  <Override PartName="/ppt/ink/ink7873.xml" ContentType="application/inkml+xml"/>
  <Override PartName="/ppt/ink/ink7874.xml" ContentType="application/inkml+xml"/>
  <Override PartName="/ppt/ink/ink7875.xml" ContentType="application/inkml+xml"/>
  <Override PartName="/ppt/ink/ink7876.xml" ContentType="application/inkml+xml"/>
  <Override PartName="/ppt/ink/ink7877.xml" ContentType="application/inkml+xml"/>
  <Override PartName="/ppt/ink/ink7878.xml" ContentType="application/inkml+xml"/>
  <Override PartName="/ppt/ink/ink7879.xml" ContentType="application/inkml+xml"/>
  <Override PartName="/ppt/ink/ink7880.xml" ContentType="application/inkml+xml"/>
  <Override PartName="/ppt/ink/ink7881.xml" ContentType="application/inkml+xml"/>
  <Override PartName="/ppt/ink/ink7882.xml" ContentType="application/inkml+xml"/>
  <Override PartName="/ppt/ink/ink7883.xml" ContentType="application/inkml+xml"/>
  <Override PartName="/ppt/ink/ink7884.xml" ContentType="application/inkml+xml"/>
  <Override PartName="/ppt/ink/ink7885.xml" ContentType="application/inkml+xml"/>
  <Override PartName="/ppt/ink/ink7886.xml" ContentType="application/inkml+xml"/>
  <Override PartName="/ppt/ink/ink7887.xml" ContentType="application/inkml+xml"/>
  <Override PartName="/ppt/ink/ink7888.xml" ContentType="application/inkml+xml"/>
  <Override PartName="/ppt/ink/ink7889.xml" ContentType="application/inkml+xml"/>
  <Override PartName="/ppt/ink/ink7890.xml" ContentType="application/inkml+xml"/>
  <Override PartName="/ppt/ink/ink7891.xml" ContentType="application/inkml+xml"/>
  <Override PartName="/ppt/ink/ink7892.xml" ContentType="application/inkml+xml"/>
  <Override PartName="/ppt/ink/ink7893.xml" ContentType="application/inkml+xml"/>
  <Override PartName="/ppt/ink/ink7894.xml" ContentType="application/inkml+xml"/>
  <Override PartName="/ppt/ink/ink7895.xml" ContentType="application/inkml+xml"/>
  <Override PartName="/ppt/ink/ink7896.xml" ContentType="application/inkml+xml"/>
  <Override PartName="/ppt/ink/ink7897.xml" ContentType="application/inkml+xml"/>
  <Override PartName="/ppt/ink/ink7898.xml" ContentType="application/inkml+xml"/>
  <Override PartName="/ppt/ink/ink7899.xml" ContentType="application/inkml+xml"/>
  <Override PartName="/ppt/ink/ink7900.xml" ContentType="application/inkml+xml"/>
  <Override PartName="/ppt/ink/ink7901.xml" ContentType="application/inkml+xml"/>
  <Override PartName="/ppt/ink/ink7902.xml" ContentType="application/inkml+xml"/>
  <Override PartName="/ppt/ink/ink7903.xml" ContentType="application/inkml+xml"/>
  <Override PartName="/ppt/ink/ink7904.xml" ContentType="application/inkml+xml"/>
  <Override PartName="/ppt/ink/ink7905.xml" ContentType="application/inkml+xml"/>
  <Override PartName="/ppt/ink/ink7906.xml" ContentType="application/inkml+xml"/>
  <Override PartName="/ppt/ink/ink7907.xml" ContentType="application/inkml+xml"/>
  <Override PartName="/ppt/ink/ink7908.xml" ContentType="application/inkml+xml"/>
  <Override PartName="/ppt/ink/ink7909.xml" ContentType="application/inkml+xml"/>
  <Override PartName="/ppt/ink/ink7910.xml" ContentType="application/inkml+xml"/>
  <Override PartName="/ppt/ink/ink7911.xml" ContentType="application/inkml+xml"/>
  <Override PartName="/ppt/ink/ink7912.xml" ContentType="application/inkml+xml"/>
  <Override PartName="/ppt/ink/ink7913.xml" ContentType="application/inkml+xml"/>
  <Override PartName="/ppt/ink/ink7914.xml" ContentType="application/inkml+xml"/>
  <Override PartName="/ppt/ink/ink7915.xml" ContentType="application/inkml+xml"/>
  <Override PartName="/ppt/ink/ink7916.xml" ContentType="application/inkml+xml"/>
  <Override PartName="/ppt/ink/ink7917.xml" ContentType="application/inkml+xml"/>
  <Override PartName="/ppt/ink/ink7918.xml" ContentType="application/inkml+xml"/>
  <Override PartName="/ppt/ink/ink7919.xml" ContentType="application/inkml+xml"/>
  <Override PartName="/ppt/ink/ink7920.xml" ContentType="application/inkml+xml"/>
  <Override PartName="/ppt/ink/ink7921.xml" ContentType="application/inkml+xml"/>
  <Override PartName="/ppt/ink/ink7922.xml" ContentType="application/inkml+xml"/>
  <Override PartName="/ppt/ink/ink7923.xml" ContentType="application/inkml+xml"/>
  <Override PartName="/ppt/ink/ink7924.xml" ContentType="application/inkml+xml"/>
  <Override PartName="/ppt/ink/ink7925.xml" ContentType="application/inkml+xml"/>
  <Override PartName="/ppt/ink/ink7926.xml" ContentType="application/inkml+xml"/>
  <Override PartName="/ppt/ink/ink7927.xml" ContentType="application/inkml+xml"/>
  <Override PartName="/ppt/ink/ink7928.xml" ContentType="application/inkml+xml"/>
  <Override PartName="/ppt/ink/ink7929.xml" ContentType="application/inkml+xml"/>
  <Override PartName="/ppt/ink/ink7930.xml" ContentType="application/inkml+xml"/>
  <Override PartName="/ppt/ink/ink7931.xml" ContentType="application/inkml+xml"/>
  <Override PartName="/ppt/ink/ink7932.xml" ContentType="application/inkml+xml"/>
  <Override PartName="/ppt/ink/ink7933.xml" ContentType="application/inkml+xml"/>
  <Override PartName="/ppt/ink/ink7934.xml" ContentType="application/inkml+xml"/>
  <Override PartName="/ppt/ink/ink7935.xml" ContentType="application/inkml+xml"/>
  <Override PartName="/ppt/ink/ink7936.xml" ContentType="application/inkml+xml"/>
  <Override PartName="/ppt/ink/ink7937.xml" ContentType="application/inkml+xml"/>
  <Override PartName="/ppt/ink/ink7938.xml" ContentType="application/inkml+xml"/>
  <Override PartName="/ppt/ink/ink7939.xml" ContentType="application/inkml+xml"/>
  <Override PartName="/ppt/ink/ink7940.xml" ContentType="application/inkml+xml"/>
  <Override PartName="/ppt/ink/ink7941.xml" ContentType="application/inkml+xml"/>
  <Override PartName="/ppt/ink/ink7942.xml" ContentType="application/inkml+xml"/>
  <Override PartName="/ppt/ink/ink7943.xml" ContentType="application/inkml+xml"/>
  <Override PartName="/ppt/ink/ink7944.xml" ContentType="application/inkml+xml"/>
  <Override PartName="/ppt/ink/ink7945.xml" ContentType="application/inkml+xml"/>
  <Override PartName="/ppt/ink/ink7946.xml" ContentType="application/inkml+xml"/>
  <Override PartName="/ppt/ink/ink7947.xml" ContentType="application/inkml+xml"/>
  <Override PartName="/ppt/ink/ink7948.xml" ContentType="application/inkml+xml"/>
  <Override PartName="/ppt/ink/ink7949.xml" ContentType="application/inkml+xml"/>
  <Override PartName="/ppt/ink/ink7950.xml" ContentType="application/inkml+xml"/>
  <Override PartName="/ppt/ink/ink7951.xml" ContentType="application/inkml+xml"/>
  <Override PartName="/ppt/ink/ink7952.xml" ContentType="application/inkml+xml"/>
  <Override PartName="/ppt/ink/ink7953.xml" ContentType="application/inkml+xml"/>
  <Override PartName="/ppt/ink/ink7954.xml" ContentType="application/inkml+xml"/>
  <Override PartName="/ppt/ink/ink7955.xml" ContentType="application/inkml+xml"/>
  <Override PartName="/ppt/ink/ink7956.xml" ContentType="application/inkml+xml"/>
  <Override PartName="/ppt/ink/ink7957.xml" ContentType="application/inkml+xml"/>
  <Override PartName="/ppt/ink/ink7958.xml" ContentType="application/inkml+xml"/>
  <Override PartName="/ppt/ink/ink7959.xml" ContentType="application/inkml+xml"/>
  <Override PartName="/ppt/ink/ink7960.xml" ContentType="application/inkml+xml"/>
  <Override PartName="/ppt/ink/ink7961.xml" ContentType="application/inkml+xml"/>
  <Override PartName="/ppt/ink/ink7962.xml" ContentType="application/inkml+xml"/>
  <Override PartName="/ppt/ink/ink7963.xml" ContentType="application/inkml+xml"/>
  <Override PartName="/ppt/ink/ink7964.xml" ContentType="application/inkml+xml"/>
  <Override PartName="/ppt/ink/ink7965.xml" ContentType="application/inkml+xml"/>
  <Override PartName="/ppt/ink/ink7966.xml" ContentType="application/inkml+xml"/>
  <Override PartName="/ppt/ink/ink7967.xml" ContentType="application/inkml+xml"/>
  <Override PartName="/ppt/ink/ink7968.xml" ContentType="application/inkml+xml"/>
  <Override PartName="/ppt/ink/ink7969.xml" ContentType="application/inkml+xml"/>
  <Override PartName="/ppt/ink/ink7970.xml" ContentType="application/inkml+xml"/>
  <Override PartName="/ppt/ink/ink7971.xml" ContentType="application/inkml+xml"/>
  <Override PartName="/ppt/ink/ink7972.xml" ContentType="application/inkml+xml"/>
  <Override PartName="/ppt/ink/ink7973.xml" ContentType="application/inkml+xml"/>
  <Override PartName="/ppt/ink/ink7974.xml" ContentType="application/inkml+xml"/>
  <Override PartName="/ppt/ink/ink7975.xml" ContentType="application/inkml+xml"/>
  <Override PartName="/ppt/ink/ink7976.xml" ContentType="application/inkml+xml"/>
  <Override PartName="/ppt/ink/ink7977.xml" ContentType="application/inkml+xml"/>
  <Override PartName="/ppt/ink/ink7978.xml" ContentType="application/inkml+xml"/>
  <Override PartName="/ppt/ink/ink7979.xml" ContentType="application/inkml+xml"/>
  <Override PartName="/ppt/ink/ink7980.xml" ContentType="application/inkml+xml"/>
  <Override PartName="/ppt/ink/ink7981.xml" ContentType="application/inkml+xml"/>
  <Override PartName="/ppt/ink/ink7982.xml" ContentType="application/inkml+xml"/>
  <Override PartName="/ppt/ink/ink7983.xml" ContentType="application/inkml+xml"/>
  <Override PartName="/ppt/ink/ink7984.xml" ContentType="application/inkml+xml"/>
  <Override PartName="/ppt/ink/ink7985.xml" ContentType="application/inkml+xml"/>
  <Override PartName="/ppt/ink/ink7986.xml" ContentType="application/inkml+xml"/>
  <Override PartName="/ppt/ink/ink7987.xml" ContentType="application/inkml+xml"/>
  <Override PartName="/ppt/ink/ink7988.xml" ContentType="application/inkml+xml"/>
  <Override PartName="/ppt/ink/ink7989.xml" ContentType="application/inkml+xml"/>
  <Override PartName="/ppt/ink/ink7990.xml" ContentType="application/inkml+xml"/>
  <Override PartName="/ppt/ink/ink7991.xml" ContentType="application/inkml+xml"/>
  <Override PartName="/ppt/ink/ink7992.xml" ContentType="application/inkml+xml"/>
  <Override PartName="/ppt/ink/ink7993.xml" ContentType="application/inkml+xml"/>
  <Override PartName="/ppt/ink/ink7994.xml" ContentType="application/inkml+xml"/>
  <Override PartName="/ppt/ink/ink7995.xml" ContentType="application/inkml+xml"/>
  <Override PartName="/ppt/ink/ink7996.xml" ContentType="application/inkml+xml"/>
  <Override PartName="/ppt/ink/ink7997.xml" ContentType="application/inkml+xml"/>
  <Override PartName="/ppt/ink/ink7998.xml" ContentType="application/inkml+xml"/>
  <Override PartName="/ppt/ink/ink7999.xml" ContentType="application/inkml+xml"/>
  <Override PartName="/ppt/ink/ink8000.xml" ContentType="application/inkml+xml"/>
  <Override PartName="/ppt/ink/ink8001.xml" ContentType="application/inkml+xml"/>
  <Override PartName="/ppt/ink/ink8002.xml" ContentType="application/inkml+xml"/>
  <Override PartName="/ppt/ink/ink8003.xml" ContentType="application/inkml+xml"/>
  <Override PartName="/ppt/ink/ink8004.xml" ContentType="application/inkml+xml"/>
  <Override PartName="/ppt/ink/ink8005.xml" ContentType="application/inkml+xml"/>
  <Override PartName="/ppt/ink/ink8006.xml" ContentType="application/inkml+xml"/>
  <Override PartName="/ppt/ink/ink8007.xml" ContentType="application/inkml+xml"/>
  <Override PartName="/ppt/ink/ink8008.xml" ContentType="application/inkml+xml"/>
  <Override PartName="/ppt/ink/ink8009.xml" ContentType="application/inkml+xml"/>
  <Override PartName="/ppt/ink/ink8010.xml" ContentType="application/inkml+xml"/>
  <Override PartName="/ppt/ink/ink8011.xml" ContentType="application/inkml+xml"/>
  <Override PartName="/ppt/ink/ink8012.xml" ContentType="application/inkml+xml"/>
  <Override PartName="/ppt/ink/ink8013.xml" ContentType="application/inkml+xml"/>
  <Override PartName="/ppt/ink/ink8014.xml" ContentType="application/inkml+xml"/>
  <Override PartName="/ppt/ink/ink8015.xml" ContentType="application/inkml+xml"/>
  <Override PartName="/ppt/ink/ink8016.xml" ContentType="application/inkml+xml"/>
  <Override PartName="/ppt/ink/ink8017.xml" ContentType="application/inkml+xml"/>
  <Override PartName="/ppt/ink/ink8018.xml" ContentType="application/inkml+xml"/>
  <Override PartName="/ppt/ink/ink8019.xml" ContentType="application/inkml+xml"/>
  <Override PartName="/ppt/ink/ink8020.xml" ContentType="application/inkml+xml"/>
  <Override PartName="/ppt/ink/ink8021.xml" ContentType="application/inkml+xml"/>
  <Override PartName="/ppt/ink/ink8022.xml" ContentType="application/inkml+xml"/>
  <Override PartName="/ppt/ink/ink8023.xml" ContentType="application/inkml+xml"/>
  <Override PartName="/ppt/ink/ink8024.xml" ContentType="application/inkml+xml"/>
  <Override PartName="/ppt/ink/ink8025.xml" ContentType="application/inkml+xml"/>
  <Override PartName="/ppt/ink/ink8026.xml" ContentType="application/inkml+xml"/>
  <Override PartName="/ppt/ink/ink8027.xml" ContentType="application/inkml+xml"/>
  <Override PartName="/ppt/ink/ink8028.xml" ContentType="application/inkml+xml"/>
  <Override PartName="/ppt/ink/ink8029.xml" ContentType="application/inkml+xml"/>
  <Override PartName="/ppt/ink/ink8030.xml" ContentType="application/inkml+xml"/>
  <Override PartName="/ppt/ink/ink8031.xml" ContentType="application/inkml+xml"/>
  <Override PartName="/ppt/ink/ink8032.xml" ContentType="application/inkml+xml"/>
  <Override PartName="/ppt/ink/ink8033.xml" ContentType="application/inkml+xml"/>
  <Override PartName="/ppt/ink/ink8034.xml" ContentType="application/inkml+xml"/>
  <Override PartName="/ppt/ink/ink8035.xml" ContentType="application/inkml+xml"/>
  <Override PartName="/ppt/ink/ink8036.xml" ContentType="application/inkml+xml"/>
  <Override PartName="/ppt/ink/ink8037.xml" ContentType="application/inkml+xml"/>
  <Override PartName="/ppt/ink/ink8038.xml" ContentType="application/inkml+xml"/>
  <Override PartName="/ppt/ink/ink8039.xml" ContentType="application/inkml+xml"/>
  <Override PartName="/ppt/ink/ink8040.xml" ContentType="application/inkml+xml"/>
  <Override PartName="/ppt/ink/ink8041.xml" ContentType="application/inkml+xml"/>
  <Override PartName="/ppt/ink/ink8042.xml" ContentType="application/inkml+xml"/>
  <Override PartName="/ppt/ink/ink8043.xml" ContentType="application/inkml+xml"/>
  <Override PartName="/ppt/ink/ink8044.xml" ContentType="application/inkml+xml"/>
  <Override PartName="/ppt/ink/ink8045.xml" ContentType="application/inkml+xml"/>
  <Override PartName="/ppt/ink/ink8046.xml" ContentType="application/inkml+xml"/>
  <Override PartName="/ppt/ink/ink8047.xml" ContentType="application/inkml+xml"/>
  <Override PartName="/ppt/ink/ink8048.xml" ContentType="application/inkml+xml"/>
  <Override PartName="/ppt/ink/ink8049.xml" ContentType="application/inkml+xml"/>
  <Override PartName="/ppt/ink/ink8050.xml" ContentType="application/inkml+xml"/>
  <Override PartName="/ppt/ink/ink8051.xml" ContentType="application/inkml+xml"/>
  <Override PartName="/ppt/ink/ink8052.xml" ContentType="application/inkml+xml"/>
  <Override PartName="/ppt/ink/ink8053.xml" ContentType="application/inkml+xml"/>
  <Override PartName="/ppt/ink/ink8054.xml" ContentType="application/inkml+xml"/>
  <Override PartName="/ppt/ink/ink8055.xml" ContentType="application/inkml+xml"/>
  <Override PartName="/ppt/ink/ink8056.xml" ContentType="application/inkml+xml"/>
  <Override PartName="/ppt/ink/ink8057.xml" ContentType="application/inkml+xml"/>
  <Override PartName="/ppt/ink/ink8058.xml" ContentType="application/inkml+xml"/>
  <Override PartName="/ppt/ink/ink8059.xml" ContentType="application/inkml+xml"/>
  <Override PartName="/ppt/ink/ink8060.xml" ContentType="application/inkml+xml"/>
  <Override PartName="/ppt/ink/ink8061.xml" ContentType="application/inkml+xml"/>
  <Override PartName="/ppt/ink/ink8062.xml" ContentType="application/inkml+xml"/>
  <Override PartName="/ppt/ink/ink8063.xml" ContentType="application/inkml+xml"/>
  <Override PartName="/ppt/ink/ink8064.xml" ContentType="application/inkml+xml"/>
  <Override PartName="/ppt/ink/ink8065.xml" ContentType="application/inkml+xml"/>
  <Override PartName="/ppt/ink/ink8066.xml" ContentType="application/inkml+xml"/>
  <Override PartName="/ppt/ink/ink8067.xml" ContentType="application/inkml+xml"/>
  <Override PartName="/ppt/ink/ink8068.xml" ContentType="application/inkml+xml"/>
  <Override PartName="/ppt/ink/ink8069.xml" ContentType="application/inkml+xml"/>
  <Override PartName="/ppt/ink/ink8070.xml" ContentType="application/inkml+xml"/>
  <Override PartName="/ppt/ink/ink8071.xml" ContentType="application/inkml+xml"/>
  <Override PartName="/ppt/ink/ink8072.xml" ContentType="application/inkml+xml"/>
  <Override PartName="/ppt/ink/ink8073.xml" ContentType="application/inkml+xml"/>
  <Override PartName="/ppt/ink/ink8074.xml" ContentType="application/inkml+xml"/>
  <Override PartName="/ppt/ink/ink8075.xml" ContentType="application/inkml+xml"/>
  <Override PartName="/ppt/ink/ink8076.xml" ContentType="application/inkml+xml"/>
  <Override PartName="/ppt/ink/ink8077.xml" ContentType="application/inkml+xml"/>
  <Override PartName="/ppt/ink/ink8078.xml" ContentType="application/inkml+xml"/>
  <Override PartName="/ppt/ink/ink8079.xml" ContentType="application/inkml+xml"/>
  <Override PartName="/ppt/ink/ink8080.xml" ContentType="application/inkml+xml"/>
  <Override PartName="/ppt/ink/ink8081.xml" ContentType="application/inkml+xml"/>
  <Override PartName="/ppt/ink/ink8082.xml" ContentType="application/inkml+xml"/>
  <Override PartName="/ppt/ink/ink8083.xml" ContentType="application/inkml+xml"/>
  <Override PartName="/ppt/ink/ink8084.xml" ContentType="application/inkml+xml"/>
  <Override PartName="/ppt/ink/ink8085.xml" ContentType="application/inkml+xml"/>
  <Override PartName="/ppt/ink/ink8086.xml" ContentType="application/inkml+xml"/>
  <Override PartName="/ppt/ink/ink8087.xml" ContentType="application/inkml+xml"/>
  <Override PartName="/ppt/ink/ink8088.xml" ContentType="application/inkml+xml"/>
  <Override PartName="/ppt/ink/ink8089.xml" ContentType="application/inkml+xml"/>
  <Override PartName="/ppt/ink/ink8090.xml" ContentType="application/inkml+xml"/>
  <Override PartName="/ppt/ink/ink8091.xml" ContentType="application/inkml+xml"/>
  <Override PartName="/ppt/ink/ink8092.xml" ContentType="application/inkml+xml"/>
  <Override PartName="/ppt/ink/ink8093.xml" ContentType="application/inkml+xml"/>
  <Override PartName="/ppt/ink/ink8094.xml" ContentType="application/inkml+xml"/>
  <Override PartName="/ppt/ink/ink8095.xml" ContentType="application/inkml+xml"/>
  <Override PartName="/ppt/ink/ink8096.xml" ContentType="application/inkml+xml"/>
  <Override PartName="/ppt/ink/ink8097.xml" ContentType="application/inkml+xml"/>
  <Override PartName="/ppt/ink/ink8098.xml" ContentType="application/inkml+xml"/>
  <Override PartName="/ppt/ink/ink8099.xml" ContentType="application/inkml+xml"/>
  <Override PartName="/ppt/ink/ink8100.xml" ContentType="application/inkml+xml"/>
  <Override PartName="/ppt/ink/ink8101.xml" ContentType="application/inkml+xml"/>
  <Override PartName="/ppt/ink/ink8102.xml" ContentType="application/inkml+xml"/>
  <Override PartName="/ppt/ink/ink8103.xml" ContentType="application/inkml+xml"/>
  <Override PartName="/ppt/ink/ink8104.xml" ContentType="application/inkml+xml"/>
  <Override PartName="/ppt/ink/ink8105.xml" ContentType="application/inkml+xml"/>
  <Override PartName="/ppt/ink/ink8106.xml" ContentType="application/inkml+xml"/>
  <Override PartName="/ppt/ink/ink8107.xml" ContentType="application/inkml+xml"/>
  <Override PartName="/ppt/ink/ink8108.xml" ContentType="application/inkml+xml"/>
  <Override PartName="/ppt/ink/ink8109.xml" ContentType="application/inkml+xml"/>
  <Override PartName="/ppt/ink/ink8110.xml" ContentType="application/inkml+xml"/>
  <Override PartName="/ppt/ink/ink8111.xml" ContentType="application/inkml+xml"/>
  <Override PartName="/ppt/ink/ink8112.xml" ContentType="application/inkml+xml"/>
  <Override PartName="/ppt/ink/ink8113.xml" ContentType="application/inkml+xml"/>
  <Override PartName="/ppt/ink/ink8114.xml" ContentType="application/inkml+xml"/>
  <Override PartName="/ppt/ink/ink8115.xml" ContentType="application/inkml+xml"/>
  <Override PartName="/ppt/ink/ink8116.xml" ContentType="application/inkml+xml"/>
  <Override PartName="/ppt/ink/ink8117.xml" ContentType="application/inkml+xml"/>
  <Override PartName="/ppt/ink/ink8118.xml" ContentType="application/inkml+xml"/>
  <Override PartName="/ppt/ink/ink8119.xml" ContentType="application/inkml+xml"/>
  <Override PartName="/ppt/ink/ink8120.xml" ContentType="application/inkml+xml"/>
  <Override PartName="/ppt/ink/ink8121.xml" ContentType="application/inkml+xml"/>
  <Override PartName="/ppt/ink/ink8122.xml" ContentType="application/inkml+xml"/>
  <Override PartName="/ppt/ink/ink8123.xml" ContentType="application/inkml+xml"/>
  <Override PartName="/ppt/ink/ink8124.xml" ContentType="application/inkml+xml"/>
  <Override PartName="/ppt/ink/ink8125.xml" ContentType="application/inkml+xml"/>
  <Override PartName="/ppt/ink/ink8126.xml" ContentType="application/inkml+xml"/>
  <Override PartName="/ppt/ink/ink8127.xml" ContentType="application/inkml+xml"/>
  <Override PartName="/ppt/ink/ink8128.xml" ContentType="application/inkml+xml"/>
  <Override PartName="/ppt/ink/ink8129.xml" ContentType="application/inkml+xml"/>
  <Override PartName="/ppt/ink/ink8130.xml" ContentType="application/inkml+xml"/>
  <Override PartName="/ppt/ink/ink8131.xml" ContentType="application/inkml+xml"/>
  <Override PartName="/ppt/ink/ink8132.xml" ContentType="application/inkml+xml"/>
  <Override PartName="/ppt/ink/ink8133.xml" ContentType="application/inkml+xml"/>
  <Override PartName="/ppt/ink/ink8134.xml" ContentType="application/inkml+xml"/>
  <Override PartName="/ppt/ink/ink8135.xml" ContentType="application/inkml+xml"/>
  <Override PartName="/ppt/ink/ink8136.xml" ContentType="application/inkml+xml"/>
  <Override PartName="/ppt/ink/ink8137.xml" ContentType="application/inkml+xml"/>
  <Override PartName="/ppt/ink/ink8138.xml" ContentType="application/inkml+xml"/>
  <Override PartName="/ppt/ink/ink8139.xml" ContentType="application/inkml+xml"/>
  <Override PartName="/ppt/ink/ink8140.xml" ContentType="application/inkml+xml"/>
  <Override PartName="/ppt/ink/ink8141.xml" ContentType="application/inkml+xml"/>
  <Override PartName="/ppt/ink/ink8142.xml" ContentType="application/inkml+xml"/>
  <Override PartName="/ppt/ink/ink8143.xml" ContentType="application/inkml+xml"/>
  <Override PartName="/ppt/ink/ink8144.xml" ContentType="application/inkml+xml"/>
  <Override PartName="/ppt/ink/ink8145.xml" ContentType="application/inkml+xml"/>
  <Override PartName="/ppt/ink/ink8146.xml" ContentType="application/inkml+xml"/>
  <Override PartName="/ppt/ink/ink8147.xml" ContentType="application/inkml+xml"/>
  <Override PartName="/ppt/ink/ink8148.xml" ContentType="application/inkml+xml"/>
  <Override PartName="/ppt/ink/ink8149.xml" ContentType="application/inkml+xml"/>
  <Override PartName="/ppt/ink/ink8150.xml" ContentType="application/inkml+xml"/>
  <Override PartName="/ppt/ink/ink8151.xml" ContentType="application/inkml+xml"/>
  <Override PartName="/ppt/ink/ink8152.xml" ContentType="application/inkml+xml"/>
  <Override PartName="/ppt/ink/ink8153.xml" ContentType="application/inkml+xml"/>
  <Override PartName="/ppt/ink/ink8154.xml" ContentType="application/inkml+xml"/>
  <Override PartName="/ppt/ink/ink8155.xml" ContentType="application/inkml+xml"/>
  <Override PartName="/ppt/ink/ink8156.xml" ContentType="application/inkml+xml"/>
  <Override PartName="/ppt/ink/ink8157.xml" ContentType="application/inkml+xml"/>
  <Override PartName="/ppt/ink/ink8158.xml" ContentType="application/inkml+xml"/>
  <Override PartName="/ppt/ink/ink8159.xml" ContentType="application/inkml+xml"/>
  <Override PartName="/ppt/ink/ink8160.xml" ContentType="application/inkml+xml"/>
  <Override PartName="/ppt/ink/ink8161.xml" ContentType="application/inkml+xml"/>
  <Override PartName="/ppt/ink/ink8162.xml" ContentType="application/inkml+xml"/>
  <Override PartName="/ppt/ink/ink8163.xml" ContentType="application/inkml+xml"/>
  <Override PartName="/ppt/ink/ink8164.xml" ContentType="application/inkml+xml"/>
  <Override PartName="/ppt/ink/ink8165.xml" ContentType="application/inkml+xml"/>
  <Override PartName="/ppt/ink/ink8166.xml" ContentType="application/inkml+xml"/>
  <Override PartName="/ppt/ink/ink8167.xml" ContentType="application/inkml+xml"/>
  <Override PartName="/ppt/ink/ink8168.xml" ContentType="application/inkml+xml"/>
  <Override PartName="/ppt/ink/ink8169.xml" ContentType="application/inkml+xml"/>
  <Override PartName="/ppt/ink/ink8170.xml" ContentType="application/inkml+xml"/>
  <Override PartName="/ppt/ink/ink8171.xml" ContentType="application/inkml+xml"/>
  <Override PartName="/ppt/ink/ink8172.xml" ContentType="application/inkml+xml"/>
  <Override PartName="/ppt/ink/ink8173.xml" ContentType="application/inkml+xml"/>
  <Override PartName="/ppt/ink/ink8174.xml" ContentType="application/inkml+xml"/>
  <Override PartName="/ppt/ink/ink8175.xml" ContentType="application/inkml+xml"/>
  <Override PartName="/ppt/ink/ink8176.xml" ContentType="application/inkml+xml"/>
  <Override PartName="/ppt/ink/ink8177.xml" ContentType="application/inkml+xml"/>
  <Override PartName="/ppt/ink/ink8178.xml" ContentType="application/inkml+xml"/>
  <Override PartName="/ppt/ink/ink8179.xml" ContentType="application/inkml+xml"/>
  <Override PartName="/ppt/ink/ink8180.xml" ContentType="application/inkml+xml"/>
  <Override PartName="/ppt/ink/ink8181.xml" ContentType="application/inkml+xml"/>
  <Override PartName="/ppt/ink/ink8182.xml" ContentType="application/inkml+xml"/>
  <Override PartName="/ppt/ink/ink8183.xml" ContentType="application/inkml+xml"/>
  <Override PartName="/ppt/ink/ink8184.xml" ContentType="application/inkml+xml"/>
  <Override PartName="/ppt/ink/ink8185.xml" ContentType="application/inkml+xml"/>
  <Override PartName="/ppt/ink/ink8186.xml" ContentType="application/inkml+xml"/>
  <Override PartName="/ppt/ink/ink8187.xml" ContentType="application/inkml+xml"/>
  <Override PartName="/ppt/ink/ink8188.xml" ContentType="application/inkml+xml"/>
  <Override PartName="/ppt/ink/ink8189.xml" ContentType="application/inkml+xml"/>
  <Override PartName="/ppt/ink/ink8190.xml" ContentType="application/inkml+xml"/>
  <Override PartName="/ppt/ink/ink8191.xml" ContentType="application/inkml+xml"/>
  <Override PartName="/ppt/ink/ink8192.xml" ContentType="application/inkml+xml"/>
  <Override PartName="/ppt/ink/ink8193.xml" ContentType="application/inkml+xml"/>
  <Override PartName="/ppt/ink/ink8194.xml" ContentType="application/inkml+xml"/>
  <Override PartName="/ppt/ink/ink8195.xml" ContentType="application/inkml+xml"/>
  <Override PartName="/ppt/ink/ink8196.xml" ContentType="application/inkml+xml"/>
  <Override PartName="/ppt/ink/ink8197.xml" ContentType="application/inkml+xml"/>
  <Override PartName="/ppt/ink/ink8198.xml" ContentType="application/inkml+xml"/>
  <Override PartName="/ppt/ink/ink8199.xml" ContentType="application/inkml+xml"/>
  <Override PartName="/ppt/ink/ink8200.xml" ContentType="application/inkml+xml"/>
  <Override PartName="/ppt/ink/ink8201.xml" ContentType="application/inkml+xml"/>
  <Override PartName="/ppt/ink/ink8202.xml" ContentType="application/inkml+xml"/>
  <Override PartName="/ppt/ink/ink8203.xml" ContentType="application/inkml+xml"/>
  <Override PartName="/ppt/ink/ink8204.xml" ContentType="application/inkml+xml"/>
  <Override PartName="/ppt/ink/ink8205.xml" ContentType="application/inkml+xml"/>
  <Override PartName="/ppt/ink/ink8206.xml" ContentType="application/inkml+xml"/>
  <Override PartName="/ppt/ink/ink8207.xml" ContentType="application/inkml+xml"/>
  <Override PartName="/ppt/ink/ink8208.xml" ContentType="application/inkml+xml"/>
  <Override PartName="/ppt/ink/ink8209.xml" ContentType="application/inkml+xml"/>
  <Override PartName="/ppt/ink/ink8210.xml" ContentType="application/inkml+xml"/>
  <Override PartName="/ppt/ink/ink8211.xml" ContentType="application/inkml+xml"/>
  <Override PartName="/ppt/ink/ink8212.xml" ContentType="application/inkml+xml"/>
  <Override PartName="/ppt/ink/ink8213.xml" ContentType="application/inkml+xml"/>
  <Override PartName="/ppt/ink/ink8214.xml" ContentType="application/inkml+xml"/>
  <Override PartName="/ppt/ink/ink8215.xml" ContentType="application/inkml+xml"/>
  <Override PartName="/ppt/ink/ink8216.xml" ContentType="application/inkml+xml"/>
  <Override PartName="/ppt/ink/ink8217.xml" ContentType="application/inkml+xml"/>
  <Override PartName="/ppt/ink/ink8218.xml" ContentType="application/inkml+xml"/>
  <Override PartName="/ppt/ink/ink8219.xml" ContentType="application/inkml+xml"/>
  <Override PartName="/ppt/ink/ink8220.xml" ContentType="application/inkml+xml"/>
  <Override PartName="/ppt/ink/ink8221.xml" ContentType="application/inkml+xml"/>
  <Override PartName="/ppt/ink/ink8222.xml" ContentType="application/inkml+xml"/>
  <Override PartName="/ppt/ink/ink8223.xml" ContentType="application/inkml+xml"/>
  <Override PartName="/ppt/ink/ink8224.xml" ContentType="application/inkml+xml"/>
  <Override PartName="/ppt/ink/ink8225.xml" ContentType="application/inkml+xml"/>
  <Override PartName="/ppt/ink/ink8226.xml" ContentType="application/inkml+xml"/>
  <Override PartName="/ppt/ink/ink8227.xml" ContentType="application/inkml+xml"/>
  <Override PartName="/ppt/ink/ink8228.xml" ContentType="application/inkml+xml"/>
  <Override PartName="/ppt/ink/ink8229.xml" ContentType="application/inkml+xml"/>
  <Override PartName="/ppt/ink/ink8230.xml" ContentType="application/inkml+xml"/>
  <Override PartName="/ppt/ink/ink8231.xml" ContentType="application/inkml+xml"/>
  <Override PartName="/ppt/ink/ink8232.xml" ContentType="application/inkml+xml"/>
  <Override PartName="/ppt/ink/ink8233.xml" ContentType="application/inkml+xml"/>
  <Override PartName="/ppt/ink/ink8234.xml" ContentType="application/inkml+xml"/>
  <Override PartName="/ppt/ink/ink8235.xml" ContentType="application/inkml+xml"/>
  <Override PartName="/ppt/ink/ink8236.xml" ContentType="application/inkml+xml"/>
  <Override PartName="/ppt/ink/ink8237.xml" ContentType="application/inkml+xml"/>
  <Override PartName="/ppt/ink/ink8238.xml" ContentType="application/inkml+xml"/>
  <Override PartName="/ppt/ink/ink8239.xml" ContentType="application/inkml+xml"/>
  <Override PartName="/ppt/ink/ink8240.xml" ContentType="application/inkml+xml"/>
  <Override PartName="/ppt/ink/ink8241.xml" ContentType="application/inkml+xml"/>
  <Override PartName="/ppt/ink/ink8242.xml" ContentType="application/inkml+xml"/>
  <Override PartName="/ppt/ink/ink8243.xml" ContentType="application/inkml+xml"/>
  <Override PartName="/ppt/ink/ink8244.xml" ContentType="application/inkml+xml"/>
  <Override PartName="/ppt/ink/ink8245.xml" ContentType="application/inkml+xml"/>
  <Override PartName="/ppt/ink/ink8246.xml" ContentType="application/inkml+xml"/>
  <Override PartName="/ppt/ink/ink8247.xml" ContentType="application/inkml+xml"/>
  <Override PartName="/ppt/ink/ink8248.xml" ContentType="application/inkml+xml"/>
  <Override PartName="/ppt/ink/ink8249.xml" ContentType="application/inkml+xml"/>
  <Override PartName="/ppt/ink/ink8250.xml" ContentType="application/inkml+xml"/>
  <Override PartName="/ppt/ink/ink8251.xml" ContentType="application/inkml+xml"/>
  <Override PartName="/ppt/ink/ink8252.xml" ContentType="application/inkml+xml"/>
  <Override PartName="/ppt/ink/ink8253.xml" ContentType="application/inkml+xml"/>
  <Override PartName="/ppt/ink/ink8254.xml" ContentType="application/inkml+xml"/>
  <Override PartName="/ppt/ink/ink8255.xml" ContentType="application/inkml+xml"/>
  <Override PartName="/ppt/ink/ink8256.xml" ContentType="application/inkml+xml"/>
  <Override PartName="/ppt/ink/ink8257.xml" ContentType="application/inkml+xml"/>
  <Override PartName="/ppt/ink/ink8258.xml" ContentType="application/inkml+xml"/>
  <Override PartName="/ppt/ink/ink8259.xml" ContentType="application/inkml+xml"/>
  <Override PartName="/ppt/ink/ink8260.xml" ContentType="application/inkml+xml"/>
  <Override PartName="/ppt/ink/ink8261.xml" ContentType="application/inkml+xml"/>
  <Override PartName="/ppt/ink/ink8262.xml" ContentType="application/inkml+xml"/>
  <Override PartName="/ppt/ink/ink8263.xml" ContentType="application/inkml+xml"/>
  <Override PartName="/ppt/ink/ink8264.xml" ContentType="application/inkml+xml"/>
  <Override PartName="/ppt/ink/ink8265.xml" ContentType="application/inkml+xml"/>
  <Override PartName="/ppt/ink/ink8266.xml" ContentType="application/inkml+xml"/>
  <Override PartName="/ppt/ink/ink8267.xml" ContentType="application/inkml+xml"/>
  <Override PartName="/ppt/ink/ink8268.xml" ContentType="application/inkml+xml"/>
  <Override PartName="/ppt/ink/ink8269.xml" ContentType="application/inkml+xml"/>
  <Override PartName="/ppt/ink/ink8270.xml" ContentType="application/inkml+xml"/>
  <Override PartName="/ppt/ink/ink8271.xml" ContentType="application/inkml+xml"/>
  <Override PartName="/ppt/ink/ink8272.xml" ContentType="application/inkml+xml"/>
  <Override PartName="/ppt/ink/ink8273.xml" ContentType="application/inkml+xml"/>
  <Override PartName="/ppt/ink/ink8274.xml" ContentType="application/inkml+xml"/>
  <Override PartName="/ppt/ink/ink8275.xml" ContentType="application/inkml+xml"/>
  <Override PartName="/ppt/ink/ink8276.xml" ContentType="application/inkml+xml"/>
  <Override PartName="/ppt/ink/ink8277.xml" ContentType="application/inkml+xml"/>
  <Override PartName="/ppt/ink/ink8278.xml" ContentType="application/inkml+xml"/>
  <Override PartName="/ppt/ink/ink8279.xml" ContentType="application/inkml+xml"/>
  <Override PartName="/ppt/ink/ink8280.xml" ContentType="application/inkml+xml"/>
  <Override PartName="/ppt/ink/ink8281.xml" ContentType="application/inkml+xml"/>
  <Override PartName="/ppt/ink/ink8282.xml" ContentType="application/inkml+xml"/>
  <Override PartName="/ppt/ink/ink8283.xml" ContentType="application/inkml+xml"/>
  <Override PartName="/ppt/ink/ink8284.xml" ContentType="application/inkml+xml"/>
  <Override PartName="/ppt/ink/ink8285.xml" ContentType="application/inkml+xml"/>
  <Override PartName="/ppt/ink/ink8286.xml" ContentType="application/inkml+xml"/>
  <Override PartName="/ppt/ink/ink8287.xml" ContentType="application/inkml+xml"/>
  <Override PartName="/ppt/ink/ink8288.xml" ContentType="application/inkml+xml"/>
  <Override PartName="/ppt/ink/ink8289.xml" ContentType="application/inkml+xml"/>
  <Override PartName="/ppt/ink/ink8290.xml" ContentType="application/inkml+xml"/>
  <Override PartName="/ppt/ink/ink8291.xml" ContentType="application/inkml+xml"/>
  <Override PartName="/ppt/ink/ink8292.xml" ContentType="application/inkml+xml"/>
  <Override PartName="/ppt/ink/ink8293.xml" ContentType="application/inkml+xml"/>
  <Override PartName="/ppt/ink/ink8294.xml" ContentType="application/inkml+xml"/>
  <Override PartName="/ppt/ink/ink8295.xml" ContentType="application/inkml+xml"/>
  <Override PartName="/ppt/ink/ink8296.xml" ContentType="application/inkml+xml"/>
  <Override PartName="/ppt/ink/ink8297.xml" ContentType="application/inkml+xml"/>
  <Override PartName="/ppt/ink/ink8298.xml" ContentType="application/inkml+xml"/>
  <Override PartName="/ppt/ink/ink8299.xml" ContentType="application/inkml+xml"/>
  <Override PartName="/ppt/ink/ink8300.xml" ContentType="application/inkml+xml"/>
  <Override PartName="/ppt/ink/ink8301.xml" ContentType="application/inkml+xml"/>
  <Override PartName="/ppt/ink/ink8302.xml" ContentType="application/inkml+xml"/>
  <Override PartName="/ppt/ink/ink8303.xml" ContentType="application/inkml+xml"/>
  <Override PartName="/ppt/ink/ink8304.xml" ContentType="application/inkml+xml"/>
  <Override PartName="/ppt/ink/ink8305.xml" ContentType="application/inkml+xml"/>
  <Override PartName="/ppt/ink/ink8306.xml" ContentType="application/inkml+xml"/>
  <Override PartName="/ppt/ink/ink8307.xml" ContentType="application/inkml+xml"/>
  <Override PartName="/ppt/ink/ink8308.xml" ContentType="application/inkml+xml"/>
  <Override PartName="/ppt/ink/ink8309.xml" ContentType="application/inkml+xml"/>
  <Override PartName="/ppt/ink/ink8310.xml" ContentType="application/inkml+xml"/>
  <Override PartName="/ppt/ink/ink8311.xml" ContentType="application/inkml+xml"/>
  <Override PartName="/ppt/ink/ink8312.xml" ContentType="application/inkml+xml"/>
  <Override PartName="/ppt/ink/ink8313.xml" ContentType="application/inkml+xml"/>
  <Override PartName="/ppt/ink/ink8314.xml" ContentType="application/inkml+xml"/>
  <Override PartName="/ppt/ink/ink8315.xml" ContentType="application/inkml+xml"/>
  <Override PartName="/ppt/ink/ink8316.xml" ContentType="application/inkml+xml"/>
  <Override PartName="/ppt/ink/ink8317.xml" ContentType="application/inkml+xml"/>
  <Override PartName="/ppt/ink/ink8318.xml" ContentType="application/inkml+xml"/>
  <Override PartName="/ppt/ink/ink8319.xml" ContentType="application/inkml+xml"/>
  <Override PartName="/ppt/ink/ink8320.xml" ContentType="application/inkml+xml"/>
  <Override PartName="/ppt/ink/ink8321.xml" ContentType="application/inkml+xml"/>
  <Override PartName="/ppt/ink/ink8322.xml" ContentType="application/inkml+xml"/>
  <Override PartName="/ppt/ink/ink8323.xml" ContentType="application/inkml+xml"/>
  <Override PartName="/ppt/ink/ink8324.xml" ContentType="application/inkml+xml"/>
  <Override PartName="/ppt/ink/ink8325.xml" ContentType="application/inkml+xml"/>
  <Override PartName="/ppt/ink/ink8326.xml" ContentType="application/inkml+xml"/>
  <Override PartName="/ppt/ink/ink8327.xml" ContentType="application/inkml+xml"/>
  <Override PartName="/ppt/ink/ink8328.xml" ContentType="application/inkml+xml"/>
  <Override PartName="/ppt/ink/ink8329.xml" ContentType="application/inkml+xml"/>
  <Override PartName="/ppt/ink/ink8330.xml" ContentType="application/inkml+xml"/>
  <Override PartName="/ppt/ink/ink8331.xml" ContentType="application/inkml+xml"/>
  <Override PartName="/ppt/ink/ink8332.xml" ContentType="application/inkml+xml"/>
  <Override PartName="/ppt/ink/ink8333.xml" ContentType="application/inkml+xml"/>
  <Override PartName="/ppt/ink/ink8334.xml" ContentType="application/inkml+xml"/>
  <Override PartName="/ppt/ink/ink8335.xml" ContentType="application/inkml+xml"/>
  <Override PartName="/ppt/ink/ink8336.xml" ContentType="application/inkml+xml"/>
  <Override PartName="/ppt/ink/ink8337.xml" ContentType="application/inkml+xml"/>
  <Override PartName="/ppt/ink/ink8338.xml" ContentType="application/inkml+xml"/>
  <Override PartName="/ppt/ink/ink8339.xml" ContentType="application/inkml+xml"/>
  <Override PartName="/ppt/ink/ink8340.xml" ContentType="application/inkml+xml"/>
  <Override PartName="/ppt/ink/ink8341.xml" ContentType="application/inkml+xml"/>
  <Override PartName="/ppt/ink/ink8342.xml" ContentType="application/inkml+xml"/>
  <Override PartName="/ppt/ink/ink8343.xml" ContentType="application/inkml+xml"/>
  <Override PartName="/ppt/ink/ink8344.xml" ContentType="application/inkml+xml"/>
  <Override PartName="/ppt/ink/ink8345.xml" ContentType="application/inkml+xml"/>
  <Override PartName="/ppt/ink/ink8346.xml" ContentType="application/inkml+xml"/>
  <Override PartName="/ppt/ink/ink8347.xml" ContentType="application/inkml+xml"/>
  <Override PartName="/ppt/ink/ink8348.xml" ContentType="application/inkml+xml"/>
  <Override PartName="/ppt/ink/ink8349.xml" ContentType="application/inkml+xml"/>
  <Override PartName="/ppt/ink/ink8350.xml" ContentType="application/inkml+xml"/>
  <Override PartName="/ppt/ink/ink8351.xml" ContentType="application/inkml+xml"/>
  <Override PartName="/ppt/ink/ink8352.xml" ContentType="application/inkml+xml"/>
  <Override PartName="/ppt/ink/ink8353.xml" ContentType="application/inkml+xml"/>
  <Override PartName="/ppt/ink/ink8354.xml" ContentType="application/inkml+xml"/>
  <Override PartName="/ppt/ink/ink8355.xml" ContentType="application/inkml+xml"/>
  <Override PartName="/ppt/ink/ink8356.xml" ContentType="application/inkml+xml"/>
  <Override PartName="/ppt/ink/ink8357.xml" ContentType="application/inkml+xml"/>
  <Override PartName="/ppt/ink/ink8358.xml" ContentType="application/inkml+xml"/>
  <Override PartName="/ppt/ink/ink8359.xml" ContentType="application/inkml+xml"/>
  <Override PartName="/ppt/ink/ink8360.xml" ContentType="application/inkml+xml"/>
  <Override PartName="/ppt/ink/ink8361.xml" ContentType="application/inkml+xml"/>
  <Override PartName="/ppt/ink/ink8362.xml" ContentType="application/inkml+xml"/>
  <Override PartName="/ppt/ink/ink8363.xml" ContentType="application/inkml+xml"/>
  <Override PartName="/ppt/ink/ink8364.xml" ContentType="application/inkml+xml"/>
  <Override PartName="/ppt/ink/ink8365.xml" ContentType="application/inkml+xml"/>
  <Override PartName="/ppt/ink/ink8366.xml" ContentType="application/inkml+xml"/>
  <Override PartName="/ppt/ink/ink8367.xml" ContentType="application/inkml+xml"/>
  <Override PartName="/ppt/ink/ink8368.xml" ContentType="application/inkml+xml"/>
  <Override PartName="/ppt/ink/ink8369.xml" ContentType="application/inkml+xml"/>
  <Override PartName="/ppt/ink/ink8370.xml" ContentType="application/inkml+xml"/>
  <Override PartName="/ppt/ink/ink8371.xml" ContentType="application/inkml+xml"/>
  <Override PartName="/ppt/ink/ink8372.xml" ContentType="application/inkml+xml"/>
  <Override PartName="/ppt/ink/ink8373.xml" ContentType="application/inkml+xml"/>
  <Override PartName="/ppt/ink/ink8374.xml" ContentType="application/inkml+xml"/>
  <Override PartName="/ppt/ink/ink8375.xml" ContentType="application/inkml+xml"/>
  <Override PartName="/ppt/ink/ink8376.xml" ContentType="application/inkml+xml"/>
  <Override PartName="/ppt/ink/ink8377.xml" ContentType="application/inkml+xml"/>
  <Override PartName="/ppt/ink/ink8378.xml" ContentType="application/inkml+xml"/>
  <Override PartName="/ppt/ink/ink8379.xml" ContentType="application/inkml+xml"/>
  <Override PartName="/ppt/ink/ink8380.xml" ContentType="application/inkml+xml"/>
  <Override PartName="/ppt/ink/ink8381.xml" ContentType="application/inkml+xml"/>
  <Override PartName="/ppt/ink/ink8382.xml" ContentType="application/inkml+xml"/>
  <Override PartName="/ppt/ink/ink8383.xml" ContentType="application/inkml+xml"/>
  <Override PartName="/ppt/ink/ink8384.xml" ContentType="application/inkml+xml"/>
  <Override PartName="/ppt/ink/ink8385.xml" ContentType="application/inkml+xml"/>
  <Override PartName="/ppt/ink/ink8386.xml" ContentType="application/inkml+xml"/>
  <Override PartName="/ppt/ink/ink8387.xml" ContentType="application/inkml+xml"/>
  <Override PartName="/ppt/ink/ink8388.xml" ContentType="application/inkml+xml"/>
  <Override PartName="/ppt/ink/ink8389.xml" ContentType="application/inkml+xml"/>
  <Override PartName="/ppt/ink/ink8390.xml" ContentType="application/inkml+xml"/>
  <Override PartName="/ppt/ink/ink8391.xml" ContentType="application/inkml+xml"/>
  <Override PartName="/ppt/ink/ink8392.xml" ContentType="application/inkml+xml"/>
  <Override PartName="/ppt/ink/ink8393.xml" ContentType="application/inkml+xml"/>
  <Override PartName="/ppt/ink/ink8394.xml" ContentType="application/inkml+xml"/>
  <Override PartName="/ppt/ink/ink8395.xml" ContentType="application/inkml+xml"/>
  <Override PartName="/ppt/ink/ink8396.xml" ContentType="application/inkml+xml"/>
  <Override PartName="/ppt/ink/ink8397.xml" ContentType="application/inkml+xml"/>
  <Override PartName="/ppt/ink/ink8398.xml" ContentType="application/inkml+xml"/>
  <Override PartName="/ppt/ink/ink8399.xml" ContentType="application/inkml+xml"/>
  <Override PartName="/ppt/ink/ink8400.xml" ContentType="application/inkml+xml"/>
  <Override PartName="/ppt/ink/ink8401.xml" ContentType="application/inkml+xml"/>
  <Override PartName="/ppt/ink/ink8402.xml" ContentType="application/inkml+xml"/>
  <Override PartName="/ppt/ink/ink8403.xml" ContentType="application/inkml+xml"/>
  <Override PartName="/ppt/ink/ink8404.xml" ContentType="application/inkml+xml"/>
  <Override PartName="/ppt/ink/ink8405.xml" ContentType="application/inkml+xml"/>
  <Override PartName="/ppt/ink/ink8406.xml" ContentType="application/inkml+xml"/>
  <Override PartName="/ppt/ink/ink8407.xml" ContentType="application/inkml+xml"/>
  <Override PartName="/ppt/ink/ink8408.xml" ContentType="application/inkml+xml"/>
  <Override PartName="/ppt/ink/ink8409.xml" ContentType="application/inkml+xml"/>
  <Override PartName="/ppt/ink/ink8410.xml" ContentType="application/inkml+xml"/>
  <Override PartName="/ppt/ink/ink8411.xml" ContentType="application/inkml+xml"/>
  <Override PartName="/ppt/ink/ink8412.xml" ContentType="application/inkml+xml"/>
  <Override PartName="/ppt/ink/ink8413.xml" ContentType="application/inkml+xml"/>
  <Override PartName="/ppt/ink/ink8414.xml" ContentType="application/inkml+xml"/>
  <Override PartName="/ppt/ink/ink8415.xml" ContentType="application/inkml+xml"/>
  <Override PartName="/ppt/ink/ink8416.xml" ContentType="application/inkml+xml"/>
  <Override PartName="/ppt/ink/ink8417.xml" ContentType="application/inkml+xml"/>
  <Override PartName="/ppt/ink/ink8418.xml" ContentType="application/inkml+xml"/>
  <Override PartName="/ppt/ink/ink8419.xml" ContentType="application/inkml+xml"/>
  <Override PartName="/ppt/ink/ink8420.xml" ContentType="application/inkml+xml"/>
  <Override PartName="/ppt/ink/ink8421.xml" ContentType="application/inkml+xml"/>
  <Override PartName="/ppt/ink/ink8422.xml" ContentType="application/inkml+xml"/>
  <Override PartName="/ppt/ink/ink8423.xml" ContentType="application/inkml+xml"/>
  <Override PartName="/ppt/ink/ink8424.xml" ContentType="application/inkml+xml"/>
  <Override PartName="/ppt/ink/ink8425.xml" ContentType="application/inkml+xml"/>
  <Override PartName="/ppt/ink/ink8426.xml" ContentType="application/inkml+xml"/>
  <Override PartName="/ppt/ink/ink8427.xml" ContentType="application/inkml+xml"/>
  <Override PartName="/ppt/ink/ink8428.xml" ContentType="application/inkml+xml"/>
  <Override PartName="/ppt/ink/ink8429.xml" ContentType="application/inkml+xml"/>
  <Override PartName="/ppt/ink/ink8430.xml" ContentType="application/inkml+xml"/>
  <Override PartName="/ppt/ink/ink8431.xml" ContentType="application/inkml+xml"/>
  <Override PartName="/ppt/ink/ink8432.xml" ContentType="application/inkml+xml"/>
  <Override PartName="/ppt/ink/ink8433.xml" ContentType="application/inkml+xml"/>
  <Override PartName="/ppt/ink/ink8434.xml" ContentType="application/inkml+xml"/>
  <Override PartName="/ppt/ink/ink8435.xml" ContentType="application/inkml+xml"/>
  <Override PartName="/ppt/ink/ink8436.xml" ContentType="application/inkml+xml"/>
  <Override PartName="/ppt/ink/ink8437.xml" ContentType="application/inkml+xml"/>
  <Override PartName="/ppt/ink/ink8438.xml" ContentType="application/inkml+xml"/>
  <Override PartName="/ppt/ink/ink8439.xml" ContentType="application/inkml+xml"/>
  <Override PartName="/ppt/ink/ink8440.xml" ContentType="application/inkml+xml"/>
  <Override PartName="/ppt/ink/ink8441.xml" ContentType="application/inkml+xml"/>
  <Override PartName="/ppt/ink/ink8442.xml" ContentType="application/inkml+xml"/>
  <Override PartName="/ppt/ink/ink8443.xml" ContentType="application/inkml+xml"/>
  <Override PartName="/ppt/ink/ink8444.xml" ContentType="application/inkml+xml"/>
  <Override PartName="/ppt/ink/ink8445.xml" ContentType="application/inkml+xml"/>
  <Override PartName="/ppt/ink/ink8446.xml" ContentType="application/inkml+xml"/>
  <Override PartName="/ppt/ink/ink8447.xml" ContentType="application/inkml+xml"/>
  <Override PartName="/ppt/ink/ink8448.xml" ContentType="application/inkml+xml"/>
  <Override PartName="/ppt/ink/ink8449.xml" ContentType="application/inkml+xml"/>
  <Override PartName="/ppt/ink/ink8450.xml" ContentType="application/inkml+xml"/>
  <Override PartName="/ppt/ink/ink8451.xml" ContentType="application/inkml+xml"/>
  <Override PartName="/ppt/ink/ink8452.xml" ContentType="application/inkml+xml"/>
  <Override PartName="/ppt/ink/ink8453.xml" ContentType="application/inkml+xml"/>
  <Override PartName="/ppt/ink/ink8454.xml" ContentType="application/inkml+xml"/>
  <Override PartName="/ppt/ink/ink8455.xml" ContentType="application/inkml+xml"/>
  <Override PartName="/ppt/ink/ink8456.xml" ContentType="application/inkml+xml"/>
  <Override PartName="/ppt/ink/ink8457.xml" ContentType="application/inkml+xml"/>
  <Override PartName="/ppt/ink/ink8458.xml" ContentType="application/inkml+xml"/>
  <Override PartName="/ppt/ink/ink8459.xml" ContentType="application/inkml+xml"/>
  <Override PartName="/ppt/ink/ink8460.xml" ContentType="application/inkml+xml"/>
  <Override PartName="/ppt/ink/ink8461.xml" ContentType="application/inkml+xml"/>
  <Override PartName="/ppt/ink/ink8462.xml" ContentType="application/inkml+xml"/>
  <Override PartName="/ppt/ink/ink8463.xml" ContentType="application/inkml+xml"/>
  <Override PartName="/ppt/ink/ink8464.xml" ContentType="application/inkml+xml"/>
  <Override PartName="/ppt/ink/ink8465.xml" ContentType="application/inkml+xml"/>
  <Override PartName="/ppt/ink/ink8466.xml" ContentType="application/inkml+xml"/>
  <Override PartName="/ppt/ink/ink8467.xml" ContentType="application/inkml+xml"/>
  <Override PartName="/ppt/ink/ink8468.xml" ContentType="application/inkml+xml"/>
  <Override PartName="/ppt/ink/ink8469.xml" ContentType="application/inkml+xml"/>
  <Override PartName="/ppt/ink/ink8470.xml" ContentType="application/inkml+xml"/>
  <Override PartName="/ppt/ink/ink8471.xml" ContentType="application/inkml+xml"/>
  <Override PartName="/ppt/ink/ink8472.xml" ContentType="application/inkml+xml"/>
  <Override PartName="/ppt/ink/ink8473.xml" ContentType="application/inkml+xml"/>
  <Override PartName="/ppt/ink/ink8474.xml" ContentType="application/inkml+xml"/>
  <Override PartName="/ppt/ink/ink8475.xml" ContentType="application/inkml+xml"/>
  <Override PartName="/ppt/ink/ink8476.xml" ContentType="application/inkml+xml"/>
  <Override PartName="/ppt/ink/ink8477.xml" ContentType="application/inkml+xml"/>
  <Override PartName="/ppt/ink/ink8478.xml" ContentType="application/inkml+xml"/>
  <Override PartName="/ppt/ink/ink8479.xml" ContentType="application/inkml+xml"/>
  <Override PartName="/ppt/ink/ink8480.xml" ContentType="application/inkml+xml"/>
  <Override PartName="/ppt/ink/ink8481.xml" ContentType="application/inkml+xml"/>
  <Override PartName="/ppt/ink/ink8482.xml" ContentType="application/inkml+xml"/>
  <Override PartName="/ppt/ink/ink8483.xml" ContentType="application/inkml+xml"/>
  <Override PartName="/ppt/ink/ink8484.xml" ContentType="application/inkml+xml"/>
  <Override PartName="/ppt/ink/ink8485.xml" ContentType="application/inkml+xml"/>
  <Override PartName="/ppt/ink/ink8486.xml" ContentType="application/inkml+xml"/>
  <Override PartName="/ppt/ink/ink8487.xml" ContentType="application/inkml+xml"/>
  <Override PartName="/ppt/ink/ink8488.xml" ContentType="application/inkml+xml"/>
  <Override PartName="/ppt/ink/ink8489.xml" ContentType="application/inkml+xml"/>
  <Override PartName="/ppt/ink/ink8490.xml" ContentType="application/inkml+xml"/>
  <Override PartName="/ppt/ink/ink8491.xml" ContentType="application/inkml+xml"/>
  <Override PartName="/ppt/ink/ink8492.xml" ContentType="application/inkml+xml"/>
  <Override PartName="/ppt/ink/ink8493.xml" ContentType="application/inkml+xml"/>
  <Override PartName="/ppt/ink/ink8494.xml" ContentType="application/inkml+xml"/>
  <Override PartName="/ppt/ink/ink8495.xml" ContentType="application/inkml+xml"/>
  <Override PartName="/ppt/ink/ink8496.xml" ContentType="application/inkml+xml"/>
  <Override PartName="/ppt/ink/ink8497.xml" ContentType="application/inkml+xml"/>
  <Override PartName="/ppt/ink/ink8498.xml" ContentType="application/inkml+xml"/>
  <Override PartName="/ppt/ink/ink8499.xml" ContentType="application/inkml+xml"/>
  <Override PartName="/ppt/ink/ink8500.xml" ContentType="application/inkml+xml"/>
  <Override PartName="/ppt/ink/ink8501.xml" ContentType="application/inkml+xml"/>
  <Override PartName="/ppt/ink/ink8502.xml" ContentType="application/inkml+xml"/>
  <Override PartName="/ppt/ink/ink8503.xml" ContentType="application/inkml+xml"/>
  <Override PartName="/ppt/ink/ink8504.xml" ContentType="application/inkml+xml"/>
  <Override PartName="/ppt/ink/ink8505.xml" ContentType="application/inkml+xml"/>
  <Override PartName="/ppt/ink/ink8506.xml" ContentType="application/inkml+xml"/>
  <Override PartName="/ppt/ink/ink8507.xml" ContentType="application/inkml+xml"/>
  <Override PartName="/ppt/ink/ink8508.xml" ContentType="application/inkml+xml"/>
  <Override PartName="/ppt/ink/ink8509.xml" ContentType="application/inkml+xml"/>
  <Override PartName="/ppt/ink/ink8510.xml" ContentType="application/inkml+xml"/>
  <Override PartName="/ppt/ink/ink8511.xml" ContentType="application/inkml+xml"/>
  <Override PartName="/ppt/ink/ink8512.xml" ContentType="application/inkml+xml"/>
  <Override PartName="/ppt/ink/ink8513.xml" ContentType="application/inkml+xml"/>
  <Override PartName="/ppt/ink/ink8514.xml" ContentType="application/inkml+xml"/>
  <Override PartName="/ppt/ink/ink8515.xml" ContentType="application/inkml+xml"/>
  <Override PartName="/ppt/ink/ink8516.xml" ContentType="application/inkml+xml"/>
  <Override PartName="/ppt/ink/ink8517.xml" ContentType="application/inkml+xml"/>
  <Override PartName="/ppt/ink/ink8518.xml" ContentType="application/inkml+xml"/>
  <Override PartName="/ppt/ink/ink8519.xml" ContentType="application/inkml+xml"/>
  <Override PartName="/ppt/ink/ink8520.xml" ContentType="application/inkml+xml"/>
  <Override PartName="/ppt/ink/ink8521.xml" ContentType="application/inkml+xml"/>
  <Override PartName="/ppt/ink/ink8522.xml" ContentType="application/inkml+xml"/>
  <Override PartName="/ppt/ink/ink8523.xml" ContentType="application/inkml+xml"/>
  <Override PartName="/ppt/ink/ink8524.xml" ContentType="application/inkml+xml"/>
  <Override PartName="/ppt/ink/ink8525.xml" ContentType="application/inkml+xml"/>
  <Override PartName="/ppt/ink/ink8526.xml" ContentType="application/inkml+xml"/>
  <Override PartName="/ppt/ink/ink8527.xml" ContentType="application/inkml+xml"/>
  <Override PartName="/ppt/ink/ink8528.xml" ContentType="application/inkml+xml"/>
  <Override PartName="/ppt/ink/ink8529.xml" ContentType="application/inkml+xml"/>
  <Override PartName="/ppt/ink/ink8530.xml" ContentType="application/inkml+xml"/>
  <Override PartName="/ppt/ink/ink8531.xml" ContentType="application/inkml+xml"/>
  <Override PartName="/ppt/ink/ink8532.xml" ContentType="application/inkml+xml"/>
  <Override PartName="/ppt/ink/ink8533.xml" ContentType="application/inkml+xml"/>
  <Override PartName="/ppt/ink/ink8534.xml" ContentType="application/inkml+xml"/>
  <Override PartName="/ppt/ink/ink8535.xml" ContentType="application/inkml+xml"/>
  <Override PartName="/ppt/ink/ink8536.xml" ContentType="application/inkml+xml"/>
  <Override PartName="/ppt/ink/ink8537.xml" ContentType="application/inkml+xml"/>
  <Override PartName="/ppt/ink/ink8538.xml" ContentType="application/inkml+xml"/>
  <Override PartName="/ppt/ink/ink8539.xml" ContentType="application/inkml+xml"/>
  <Override PartName="/ppt/ink/ink8540.xml" ContentType="application/inkml+xml"/>
  <Override PartName="/ppt/ink/ink8541.xml" ContentType="application/inkml+xml"/>
  <Override PartName="/ppt/ink/ink8542.xml" ContentType="application/inkml+xml"/>
  <Override PartName="/ppt/ink/ink8543.xml" ContentType="application/inkml+xml"/>
  <Override PartName="/ppt/ink/ink8544.xml" ContentType="application/inkml+xml"/>
  <Override PartName="/ppt/ink/ink8545.xml" ContentType="application/inkml+xml"/>
  <Override PartName="/ppt/ink/ink8546.xml" ContentType="application/inkml+xml"/>
  <Override PartName="/ppt/ink/ink8547.xml" ContentType="application/inkml+xml"/>
  <Override PartName="/ppt/ink/ink8548.xml" ContentType="application/inkml+xml"/>
  <Override PartName="/ppt/ink/ink8549.xml" ContentType="application/inkml+xml"/>
  <Override PartName="/ppt/ink/ink8550.xml" ContentType="application/inkml+xml"/>
  <Override PartName="/ppt/ink/ink8551.xml" ContentType="application/inkml+xml"/>
  <Override PartName="/ppt/ink/ink8552.xml" ContentType="application/inkml+xml"/>
  <Override PartName="/ppt/ink/ink8553.xml" ContentType="application/inkml+xml"/>
  <Override PartName="/ppt/ink/ink8554.xml" ContentType="application/inkml+xml"/>
  <Override PartName="/ppt/ink/ink8555.xml" ContentType="application/inkml+xml"/>
  <Override PartName="/ppt/ink/ink8556.xml" ContentType="application/inkml+xml"/>
  <Override PartName="/ppt/ink/ink8557.xml" ContentType="application/inkml+xml"/>
  <Override PartName="/ppt/ink/ink8558.xml" ContentType="application/inkml+xml"/>
  <Override PartName="/ppt/ink/ink8559.xml" ContentType="application/inkml+xml"/>
  <Override PartName="/ppt/ink/ink8560.xml" ContentType="application/inkml+xml"/>
  <Override PartName="/ppt/ink/ink8561.xml" ContentType="application/inkml+xml"/>
  <Override PartName="/ppt/ink/ink8562.xml" ContentType="application/inkml+xml"/>
  <Override PartName="/ppt/ink/ink8563.xml" ContentType="application/inkml+xml"/>
  <Override PartName="/ppt/ink/ink8564.xml" ContentType="application/inkml+xml"/>
  <Override PartName="/ppt/ink/ink8565.xml" ContentType="application/inkml+xml"/>
  <Override PartName="/ppt/ink/ink8566.xml" ContentType="application/inkml+xml"/>
  <Override PartName="/ppt/ink/ink8567.xml" ContentType="application/inkml+xml"/>
  <Override PartName="/ppt/ink/ink8568.xml" ContentType="application/inkml+xml"/>
  <Override PartName="/ppt/ink/ink8569.xml" ContentType="application/inkml+xml"/>
  <Override PartName="/ppt/ink/ink8570.xml" ContentType="application/inkml+xml"/>
  <Override PartName="/ppt/ink/ink8571.xml" ContentType="application/inkml+xml"/>
  <Override PartName="/ppt/ink/ink8572.xml" ContentType="application/inkml+xml"/>
  <Override PartName="/ppt/ink/ink8573.xml" ContentType="application/inkml+xml"/>
  <Override PartName="/ppt/ink/ink8574.xml" ContentType="application/inkml+xml"/>
  <Override PartName="/ppt/ink/ink8575.xml" ContentType="application/inkml+xml"/>
  <Override PartName="/ppt/ink/ink8576.xml" ContentType="application/inkml+xml"/>
  <Override PartName="/ppt/ink/ink8577.xml" ContentType="application/inkml+xml"/>
  <Override PartName="/ppt/ink/ink8578.xml" ContentType="application/inkml+xml"/>
  <Override PartName="/ppt/ink/ink8579.xml" ContentType="application/inkml+xml"/>
  <Override PartName="/ppt/ink/ink8580.xml" ContentType="application/inkml+xml"/>
  <Override PartName="/ppt/ink/ink8581.xml" ContentType="application/inkml+xml"/>
  <Override PartName="/ppt/ink/ink8582.xml" ContentType="application/inkml+xml"/>
  <Override PartName="/ppt/ink/ink8583.xml" ContentType="application/inkml+xml"/>
  <Override PartName="/ppt/ink/ink8584.xml" ContentType="application/inkml+xml"/>
  <Override PartName="/ppt/ink/ink8585.xml" ContentType="application/inkml+xml"/>
  <Override PartName="/ppt/ink/ink8586.xml" ContentType="application/inkml+xml"/>
  <Override PartName="/ppt/ink/ink8587.xml" ContentType="application/inkml+xml"/>
  <Override PartName="/ppt/ink/ink8588.xml" ContentType="application/inkml+xml"/>
  <Override PartName="/ppt/ink/ink8589.xml" ContentType="application/inkml+xml"/>
  <Override PartName="/ppt/ink/ink8590.xml" ContentType="application/inkml+xml"/>
  <Override PartName="/ppt/ink/ink8591.xml" ContentType="application/inkml+xml"/>
  <Override PartName="/ppt/ink/ink8592.xml" ContentType="application/inkml+xml"/>
  <Override PartName="/ppt/ink/ink8593.xml" ContentType="application/inkml+xml"/>
  <Override PartName="/ppt/ink/ink8594.xml" ContentType="application/inkml+xml"/>
  <Override PartName="/ppt/ink/ink8595.xml" ContentType="application/inkml+xml"/>
  <Override PartName="/ppt/ink/ink8596.xml" ContentType="application/inkml+xml"/>
  <Override PartName="/ppt/ink/ink8597.xml" ContentType="application/inkml+xml"/>
  <Override PartName="/ppt/ink/ink8598.xml" ContentType="application/inkml+xml"/>
  <Override PartName="/ppt/ink/ink8599.xml" ContentType="application/inkml+xml"/>
  <Override PartName="/ppt/ink/ink8600.xml" ContentType="application/inkml+xml"/>
  <Override PartName="/ppt/ink/ink8601.xml" ContentType="application/inkml+xml"/>
  <Override PartName="/ppt/ink/ink8602.xml" ContentType="application/inkml+xml"/>
  <Override PartName="/ppt/ink/ink8603.xml" ContentType="application/inkml+xml"/>
  <Override PartName="/ppt/ink/ink8604.xml" ContentType="application/inkml+xml"/>
  <Override PartName="/ppt/ink/ink8605.xml" ContentType="application/inkml+xml"/>
  <Override PartName="/ppt/ink/ink8606.xml" ContentType="application/inkml+xml"/>
  <Override PartName="/ppt/ink/ink8607.xml" ContentType="application/inkml+xml"/>
  <Override PartName="/ppt/ink/ink8608.xml" ContentType="application/inkml+xml"/>
  <Override PartName="/ppt/ink/ink8609.xml" ContentType="application/inkml+xml"/>
  <Override PartName="/ppt/ink/ink8610.xml" ContentType="application/inkml+xml"/>
  <Override PartName="/ppt/ink/ink8611.xml" ContentType="application/inkml+xml"/>
  <Override PartName="/ppt/ink/ink8612.xml" ContentType="application/inkml+xml"/>
  <Override PartName="/ppt/ink/ink8613.xml" ContentType="application/inkml+xml"/>
  <Override PartName="/ppt/ink/ink8614.xml" ContentType="application/inkml+xml"/>
  <Override PartName="/ppt/ink/ink8615.xml" ContentType="application/inkml+xml"/>
  <Override PartName="/ppt/ink/ink8616.xml" ContentType="application/inkml+xml"/>
  <Override PartName="/ppt/ink/ink8617.xml" ContentType="application/inkml+xml"/>
  <Override PartName="/ppt/ink/ink8618.xml" ContentType="application/inkml+xml"/>
  <Override PartName="/ppt/ink/ink8619.xml" ContentType="application/inkml+xml"/>
  <Override PartName="/ppt/ink/ink8620.xml" ContentType="application/inkml+xml"/>
  <Override PartName="/ppt/ink/ink8621.xml" ContentType="application/inkml+xml"/>
  <Override PartName="/ppt/ink/ink8622.xml" ContentType="application/inkml+xml"/>
  <Override PartName="/ppt/ink/ink8623.xml" ContentType="application/inkml+xml"/>
  <Override PartName="/ppt/ink/ink8624.xml" ContentType="application/inkml+xml"/>
  <Override PartName="/ppt/ink/ink8625.xml" ContentType="application/inkml+xml"/>
  <Override PartName="/ppt/ink/ink8626.xml" ContentType="application/inkml+xml"/>
  <Override PartName="/ppt/ink/ink8627.xml" ContentType="application/inkml+xml"/>
  <Override PartName="/ppt/ink/ink8628.xml" ContentType="application/inkml+xml"/>
  <Override PartName="/ppt/ink/ink8629.xml" ContentType="application/inkml+xml"/>
  <Override PartName="/ppt/ink/ink8630.xml" ContentType="application/inkml+xml"/>
  <Override PartName="/ppt/ink/ink8631.xml" ContentType="application/inkml+xml"/>
  <Override PartName="/ppt/ink/ink8632.xml" ContentType="application/inkml+xml"/>
  <Override PartName="/ppt/ink/ink8633.xml" ContentType="application/inkml+xml"/>
  <Override PartName="/ppt/ink/ink8634.xml" ContentType="application/inkml+xml"/>
  <Override PartName="/ppt/ink/ink8635.xml" ContentType="application/inkml+xml"/>
  <Override PartName="/ppt/ink/ink8636.xml" ContentType="application/inkml+xml"/>
  <Override PartName="/ppt/ink/ink8637.xml" ContentType="application/inkml+xml"/>
  <Override PartName="/ppt/ink/ink8638.xml" ContentType="application/inkml+xml"/>
  <Override PartName="/ppt/ink/ink8639.xml" ContentType="application/inkml+xml"/>
  <Override PartName="/ppt/ink/ink8640.xml" ContentType="application/inkml+xml"/>
  <Override PartName="/ppt/ink/ink8641.xml" ContentType="application/inkml+xml"/>
  <Override PartName="/ppt/ink/ink8642.xml" ContentType="application/inkml+xml"/>
  <Override PartName="/ppt/ink/ink8643.xml" ContentType="application/inkml+xml"/>
  <Override PartName="/ppt/ink/ink8644.xml" ContentType="application/inkml+xml"/>
  <Override PartName="/ppt/ink/ink8645.xml" ContentType="application/inkml+xml"/>
  <Override PartName="/ppt/ink/ink8646.xml" ContentType="application/inkml+xml"/>
  <Override PartName="/ppt/ink/ink8647.xml" ContentType="application/inkml+xml"/>
  <Override PartName="/ppt/ink/ink8648.xml" ContentType="application/inkml+xml"/>
  <Override PartName="/ppt/ink/ink8649.xml" ContentType="application/inkml+xml"/>
  <Override PartName="/ppt/ink/ink8650.xml" ContentType="application/inkml+xml"/>
  <Override PartName="/ppt/ink/ink8651.xml" ContentType="application/inkml+xml"/>
  <Override PartName="/ppt/ink/ink8652.xml" ContentType="application/inkml+xml"/>
  <Override PartName="/ppt/ink/ink8653.xml" ContentType="application/inkml+xml"/>
  <Override PartName="/ppt/ink/ink8654.xml" ContentType="application/inkml+xml"/>
  <Override PartName="/ppt/ink/ink8655.xml" ContentType="application/inkml+xml"/>
  <Override PartName="/ppt/ink/ink8656.xml" ContentType="application/inkml+xml"/>
  <Override PartName="/ppt/ink/ink8657.xml" ContentType="application/inkml+xml"/>
  <Override PartName="/ppt/ink/ink8658.xml" ContentType="application/inkml+xml"/>
  <Override PartName="/ppt/ink/ink8659.xml" ContentType="application/inkml+xml"/>
  <Override PartName="/ppt/ink/ink8660.xml" ContentType="application/inkml+xml"/>
  <Override PartName="/ppt/ink/ink8661.xml" ContentType="application/inkml+xml"/>
  <Override PartName="/ppt/ink/ink8662.xml" ContentType="application/inkml+xml"/>
  <Override PartName="/ppt/ink/ink8663.xml" ContentType="application/inkml+xml"/>
  <Override PartName="/ppt/ink/ink8664.xml" ContentType="application/inkml+xml"/>
  <Override PartName="/ppt/ink/ink8665.xml" ContentType="application/inkml+xml"/>
  <Override PartName="/ppt/ink/ink8666.xml" ContentType="application/inkml+xml"/>
  <Override PartName="/ppt/ink/ink8667.xml" ContentType="application/inkml+xml"/>
  <Override PartName="/ppt/ink/ink8668.xml" ContentType="application/inkml+xml"/>
  <Override PartName="/ppt/ink/ink8669.xml" ContentType="application/inkml+xml"/>
  <Override PartName="/ppt/ink/ink8670.xml" ContentType="application/inkml+xml"/>
  <Override PartName="/ppt/ink/ink8671.xml" ContentType="application/inkml+xml"/>
  <Override PartName="/ppt/ink/ink8672.xml" ContentType="application/inkml+xml"/>
  <Override PartName="/ppt/ink/ink8673.xml" ContentType="application/inkml+xml"/>
  <Override PartName="/ppt/ink/ink8674.xml" ContentType="application/inkml+xml"/>
  <Override PartName="/ppt/ink/ink8675.xml" ContentType="application/inkml+xml"/>
  <Override PartName="/ppt/ink/ink8676.xml" ContentType="application/inkml+xml"/>
  <Override PartName="/ppt/ink/ink8677.xml" ContentType="application/inkml+xml"/>
  <Override PartName="/ppt/ink/ink8678.xml" ContentType="application/inkml+xml"/>
  <Override PartName="/ppt/ink/ink8679.xml" ContentType="application/inkml+xml"/>
  <Override PartName="/ppt/ink/ink8680.xml" ContentType="application/inkml+xml"/>
  <Override PartName="/ppt/ink/ink8681.xml" ContentType="application/inkml+xml"/>
  <Override PartName="/ppt/ink/ink8682.xml" ContentType="application/inkml+xml"/>
  <Override PartName="/ppt/ink/ink8683.xml" ContentType="application/inkml+xml"/>
  <Override PartName="/ppt/ink/ink8684.xml" ContentType="application/inkml+xml"/>
  <Override PartName="/ppt/ink/ink8685.xml" ContentType="application/inkml+xml"/>
  <Override PartName="/ppt/ink/ink8686.xml" ContentType="application/inkml+xml"/>
  <Override PartName="/ppt/ink/ink8687.xml" ContentType="application/inkml+xml"/>
  <Override PartName="/ppt/ink/ink8688.xml" ContentType="application/inkml+xml"/>
  <Override PartName="/ppt/ink/ink8689.xml" ContentType="application/inkml+xml"/>
  <Override PartName="/ppt/ink/ink8690.xml" ContentType="application/inkml+xml"/>
  <Override PartName="/ppt/ink/ink8691.xml" ContentType="application/inkml+xml"/>
  <Override PartName="/ppt/ink/ink8692.xml" ContentType="application/inkml+xml"/>
  <Override PartName="/ppt/ink/ink8693.xml" ContentType="application/inkml+xml"/>
  <Override PartName="/ppt/ink/ink8694.xml" ContentType="application/inkml+xml"/>
  <Override PartName="/ppt/ink/ink8695.xml" ContentType="application/inkml+xml"/>
  <Override PartName="/ppt/ink/ink8696.xml" ContentType="application/inkml+xml"/>
  <Override PartName="/ppt/ink/ink8697.xml" ContentType="application/inkml+xml"/>
  <Override PartName="/ppt/ink/ink8698.xml" ContentType="application/inkml+xml"/>
  <Override PartName="/ppt/ink/ink8699.xml" ContentType="application/inkml+xml"/>
  <Override PartName="/ppt/ink/ink8700.xml" ContentType="application/inkml+xml"/>
  <Override PartName="/ppt/ink/ink8701.xml" ContentType="application/inkml+xml"/>
  <Override PartName="/ppt/ink/ink8702.xml" ContentType="application/inkml+xml"/>
  <Override PartName="/ppt/ink/ink8703.xml" ContentType="application/inkml+xml"/>
  <Override PartName="/ppt/ink/ink8704.xml" ContentType="application/inkml+xml"/>
  <Override PartName="/ppt/ink/ink8705.xml" ContentType="application/inkml+xml"/>
  <Override PartName="/ppt/ink/ink8706.xml" ContentType="application/inkml+xml"/>
  <Override PartName="/ppt/ink/ink8707.xml" ContentType="application/inkml+xml"/>
  <Override PartName="/ppt/ink/ink8708.xml" ContentType="application/inkml+xml"/>
  <Override PartName="/ppt/ink/ink8709.xml" ContentType="application/inkml+xml"/>
  <Override PartName="/ppt/ink/ink8710.xml" ContentType="application/inkml+xml"/>
  <Override PartName="/ppt/ink/ink8711.xml" ContentType="application/inkml+xml"/>
  <Override PartName="/ppt/ink/ink8712.xml" ContentType="application/inkml+xml"/>
  <Override PartName="/ppt/ink/ink8713.xml" ContentType="application/inkml+xml"/>
  <Override PartName="/ppt/ink/ink8714.xml" ContentType="application/inkml+xml"/>
  <Override PartName="/ppt/ink/ink8715.xml" ContentType="application/inkml+xml"/>
  <Override PartName="/ppt/ink/ink8716.xml" ContentType="application/inkml+xml"/>
  <Override PartName="/ppt/ink/ink8717.xml" ContentType="application/inkml+xml"/>
  <Override PartName="/ppt/ink/ink8718.xml" ContentType="application/inkml+xml"/>
  <Override PartName="/ppt/ink/ink8719.xml" ContentType="application/inkml+xml"/>
  <Override PartName="/ppt/ink/ink8720.xml" ContentType="application/inkml+xml"/>
  <Override PartName="/ppt/ink/ink8721.xml" ContentType="application/inkml+xml"/>
  <Override PartName="/ppt/ink/ink8722.xml" ContentType="application/inkml+xml"/>
  <Override PartName="/ppt/ink/ink8723.xml" ContentType="application/inkml+xml"/>
  <Override PartName="/ppt/ink/ink8724.xml" ContentType="application/inkml+xml"/>
  <Override PartName="/ppt/ink/ink8725.xml" ContentType="application/inkml+xml"/>
  <Override PartName="/ppt/ink/ink8726.xml" ContentType="application/inkml+xml"/>
  <Override PartName="/ppt/ink/ink8727.xml" ContentType="application/inkml+xml"/>
  <Override PartName="/ppt/ink/ink8728.xml" ContentType="application/inkml+xml"/>
  <Override PartName="/ppt/ink/ink8729.xml" ContentType="application/inkml+xml"/>
  <Override PartName="/ppt/ink/ink8730.xml" ContentType="application/inkml+xml"/>
  <Override PartName="/ppt/ink/ink8731.xml" ContentType="application/inkml+xml"/>
  <Override PartName="/ppt/ink/ink8732.xml" ContentType="application/inkml+xml"/>
  <Override PartName="/ppt/ink/ink8733.xml" ContentType="application/inkml+xml"/>
  <Override PartName="/ppt/ink/ink8734.xml" ContentType="application/inkml+xml"/>
  <Override PartName="/ppt/ink/ink8735.xml" ContentType="application/inkml+xml"/>
  <Override PartName="/ppt/ink/ink8736.xml" ContentType="application/inkml+xml"/>
  <Override PartName="/ppt/ink/ink8737.xml" ContentType="application/inkml+xml"/>
  <Override PartName="/ppt/ink/ink8738.xml" ContentType="application/inkml+xml"/>
  <Override PartName="/ppt/ink/ink8739.xml" ContentType="application/inkml+xml"/>
  <Override PartName="/ppt/ink/ink8740.xml" ContentType="application/inkml+xml"/>
  <Override PartName="/ppt/ink/ink8741.xml" ContentType="application/inkml+xml"/>
  <Override PartName="/ppt/ink/ink8742.xml" ContentType="application/inkml+xml"/>
  <Override PartName="/ppt/ink/ink8743.xml" ContentType="application/inkml+xml"/>
  <Override PartName="/ppt/ink/ink8744.xml" ContentType="application/inkml+xml"/>
  <Override PartName="/ppt/ink/ink8745.xml" ContentType="application/inkml+xml"/>
  <Override PartName="/ppt/ink/ink8746.xml" ContentType="application/inkml+xml"/>
  <Override PartName="/ppt/ink/ink8747.xml" ContentType="application/inkml+xml"/>
  <Override PartName="/ppt/ink/ink8748.xml" ContentType="application/inkml+xml"/>
  <Override PartName="/ppt/ink/ink8749.xml" ContentType="application/inkml+xml"/>
  <Override PartName="/ppt/ink/ink8750.xml" ContentType="application/inkml+xml"/>
  <Override PartName="/ppt/ink/ink8751.xml" ContentType="application/inkml+xml"/>
  <Override PartName="/ppt/ink/ink8752.xml" ContentType="application/inkml+xml"/>
  <Override PartName="/ppt/ink/ink8753.xml" ContentType="application/inkml+xml"/>
  <Override PartName="/ppt/ink/ink8754.xml" ContentType="application/inkml+xml"/>
  <Override PartName="/ppt/ink/ink8755.xml" ContentType="application/inkml+xml"/>
  <Override PartName="/ppt/ink/ink8756.xml" ContentType="application/inkml+xml"/>
  <Override PartName="/ppt/ink/ink8757.xml" ContentType="application/inkml+xml"/>
  <Override PartName="/ppt/ink/ink8758.xml" ContentType="application/inkml+xml"/>
  <Override PartName="/ppt/ink/ink8759.xml" ContentType="application/inkml+xml"/>
  <Override PartName="/ppt/ink/ink8760.xml" ContentType="application/inkml+xml"/>
  <Override PartName="/ppt/ink/ink8761.xml" ContentType="application/inkml+xml"/>
  <Override PartName="/ppt/ink/ink8762.xml" ContentType="application/inkml+xml"/>
  <Override PartName="/ppt/ink/ink8763.xml" ContentType="application/inkml+xml"/>
  <Override PartName="/ppt/ink/ink8764.xml" ContentType="application/inkml+xml"/>
  <Override PartName="/ppt/ink/ink8765.xml" ContentType="application/inkml+xml"/>
  <Override PartName="/ppt/ink/ink8766.xml" ContentType="application/inkml+xml"/>
  <Override PartName="/ppt/ink/ink8767.xml" ContentType="application/inkml+xml"/>
  <Override PartName="/ppt/ink/ink8768.xml" ContentType="application/inkml+xml"/>
  <Override PartName="/ppt/ink/ink8769.xml" ContentType="application/inkml+xml"/>
  <Override PartName="/ppt/ink/ink8770.xml" ContentType="application/inkml+xml"/>
  <Override PartName="/ppt/ink/ink8771.xml" ContentType="application/inkml+xml"/>
  <Override PartName="/ppt/ink/ink8772.xml" ContentType="application/inkml+xml"/>
  <Override PartName="/ppt/ink/ink8773.xml" ContentType="application/inkml+xml"/>
  <Override PartName="/ppt/ink/ink8774.xml" ContentType="application/inkml+xml"/>
  <Override PartName="/ppt/ink/ink8775.xml" ContentType="application/inkml+xml"/>
  <Override PartName="/ppt/ink/ink8776.xml" ContentType="application/inkml+xml"/>
  <Override PartName="/ppt/ink/ink8777.xml" ContentType="application/inkml+xml"/>
  <Override PartName="/ppt/ink/ink8778.xml" ContentType="application/inkml+xml"/>
  <Override PartName="/ppt/ink/ink8779.xml" ContentType="application/inkml+xml"/>
  <Override PartName="/ppt/ink/ink8780.xml" ContentType="application/inkml+xml"/>
  <Override PartName="/ppt/ink/ink8781.xml" ContentType="application/inkml+xml"/>
  <Override PartName="/ppt/ink/ink8782.xml" ContentType="application/inkml+xml"/>
  <Override PartName="/ppt/ink/ink8783.xml" ContentType="application/inkml+xml"/>
  <Override PartName="/ppt/ink/ink8784.xml" ContentType="application/inkml+xml"/>
  <Override PartName="/ppt/ink/ink8785.xml" ContentType="application/inkml+xml"/>
  <Override PartName="/ppt/ink/ink8786.xml" ContentType="application/inkml+xml"/>
  <Override PartName="/ppt/ink/ink8787.xml" ContentType="application/inkml+xml"/>
  <Override PartName="/ppt/ink/ink8788.xml" ContentType="application/inkml+xml"/>
  <Override PartName="/ppt/ink/ink8789.xml" ContentType="application/inkml+xml"/>
  <Override PartName="/ppt/ink/ink8790.xml" ContentType="application/inkml+xml"/>
  <Override PartName="/ppt/ink/ink8791.xml" ContentType="application/inkml+xml"/>
  <Override PartName="/ppt/ink/ink8792.xml" ContentType="application/inkml+xml"/>
  <Override PartName="/ppt/ink/ink8793.xml" ContentType="application/inkml+xml"/>
  <Override PartName="/ppt/ink/ink8794.xml" ContentType="application/inkml+xml"/>
  <Override PartName="/ppt/ink/ink8795.xml" ContentType="application/inkml+xml"/>
  <Override PartName="/ppt/ink/ink8796.xml" ContentType="application/inkml+xml"/>
  <Override PartName="/ppt/ink/ink8797.xml" ContentType="application/inkml+xml"/>
  <Override PartName="/ppt/ink/ink8798.xml" ContentType="application/inkml+xml"/>
  <Override PartName="/ppt/ink/ink8799.xml" ContentType="application/inkml+xml"/>
  <Override PartName="/ppt/ink/ink8800.xml" ContentType="application/inkml+xml"/>
  <Override PartName="/ppt/ink/ink8801.xml" ContentType="application/inkml+xml"/>
  <Override PartName="/ppt/ink/ink8802.xml" ContentType="application/inkml+xml"/>
  <Override PartName="/ppt/ink/ink8803.xml" ContentType="application/inkml+xml"/>
  <Override PartName="/ppt/ink/ink8804.xml" ContentType="application/inkml+xml"/>
  <Override PartName="/ppt/ink/ink8805.xml" ContentType="application/inkml+xml"/>
  <Override PartName="/ppt/ink/ink8806.xml" ContentType="application/inkml+xml"/>
  <Override PartName="/ppt/ink/ink8807.xml" ContentType="application/inkml+xml"/>
  <Override PartName="/ppt/ink/ink8808.xml" ContentType="application/inkml+xml"/>
  <Override PartName="/ppt/ink/ink8809.xml" ContentType="application/inkml+xml"/>
  <Override PartName="/ppt/ink/ink8810.xml" ContentType="application/inkml+xml"/>
  <Override PartName="/ppt/ink/ink8811.xml" ContentType="application/inkml+xml"/>
  <Override PartName="/ppt/ink/ink8812.xml" ContentType="application/inkml+xml"/>
  <Override PartName="/ppt/ink/ink8813.xml" ContentType="application/inkml+xml"/>
  <Override PartName="/ppt/ink/ink8814.xml" ContentType="application/inkml+xml"/>
  <Override PartName="/ppt/ink/ink8815.xml" ContentType="application/inkml+xml"/>
  <Override PartName="/ppt/ink/ink8816.xml" ContentType="application/inkml+xml"/>
  <Override PartName="/ppt/ink/ink8817.xml" ContentType="application/inkml+xml"/>
  <Override PartName="/ppt/ink/ink8818.xml" ContentType="application/inkml+xml"/>
  <Override PartName="/ppt/ink/ink8819.xml" ContentType="application/inkml+xml"/>
  <Override PartName="/ppt/ink/ink8820.xml" ContentType="application/inkml+xml"/>
  <Override PartName="/ppt/ink/ink8821.xml" ContentType="application/inkml+xml"/>
  <Override PartName="/ppt/ink/ink8822.xml" ContentType="application/inkml+xml"/>
  <Override PartName="/ppt/ink/ink8823.xml" ContentType="application/inkml+xml"/>
  <Override PartName="/ppt/ink/ink8824.xml" ContentType="application/inkml+xml"/>
  <Override PartName="/ppt/ink/ink8825.xml" ContentType="application/inkml+xml"/>
  <Override PartName="/ppt/ink/ink8826.xml" ContentType="application/inkml+xml"/>
  <Override PartName="/ppt/ink/ink8827.xml" ContentType="application/inkml+xml"/>
  <Override PartName="/ppt/ink/ink8828.xml" ContentType="application/inkml+xml"/>
  <Override PartName="/ppt/ink/ink8829.xml" ContentType="application/inkml+xml"/>
  <Override PartName="/ppt/ink/ink8830.xml" ContentType="application/inkml+xml"/>
  <Override PartName="/ppt/ink/ink8831.xml" ContentType="application/inkml+xml"/>
  <Override PartName="/ppt/ink/ink8832.xml" ContentType="application/inkml+xml"/>
  <Override PartName="/ppt/ink/ink8833.xml" ContentType="application/inkml+xml"/>
  <Override PartName="/ppt/ink/ink8834.xml" ContentType="application/inkml+xml"/>
  <Override PartName="/ppt/ink/ink8835.xml" ContentType="application/inkml+xml"/>
  <Override PartName="/ppt/ink/ink8836.xml" ContentType="application/inkml+xml"/>
  <Override PartName="/ppt/ink/ink8837.xml" ContentType="application/inkml+xml"/>
  <Override PartName="/ppt/ink/ink8838.xml" ContentType="application/inkml+xml"/>
  <Override PartName="/ppt/ink/ink8839.xml" ContentType="application/inkml+xml"/>
  <Override PartName="/ppt/ink/ink8840.xml" ContentType="application/inkml+xml"/>
  <Override PartName="/ppt/ink/ink8841.xml" ContentType="application/inkml+xml"/>
  <Override PartName="/ppt/ink/ink8842.xml" ContentType="application/inkml+xml"/>
  <Override PartName="/ppt/ink/ink8843.xml" ContentType="application/inkml+xml"/>
  <Override PartName="/ppt/ink/ink8844.xml" ContentType="application/inkml+xml"/>
  <Override PartName="/ppt/ink/ink8845.xml" ContentType="application/inkml+xml"/>
  <Override PartName="/ppt/ink/ink8846.xml" ContentType="application/inkml+xml"/>
  <Override PartName="/ppt/ink/ink8847.xml" ContentType="application/inkml+xml"/>
  <Override PartName="/ppt/ink/ink8848.xml" ContentType="application/inkml+xml"/>
  <Override PartName="/ppt/ink/ink8849.xml" ContentType="application/inkml+xml"/>
  <Override PartName="/ppt/ink/ink8850.xml" ContentType="application/inkml+xml"/>
  <Override PartName="/ppt/ink/ink8851.xml" ContentType="application/inkml+xml"/>
  <Override PartName="/ppt/ink/ink8852.xml" ContentType="application/inkml+xml"/>
  <Override PartName="/ppt/ink/ink8853.xml" ContentType="application/inkml+xml"/>
  <Override PartName="/ppt/ink/ink8854.xml" ContentType="application/inkml+xml"/>
  <Override PartName="/ppt/ink/ink8855.xml" ContentType="application/inkml+xml"/>
  <Override PartName="/ppt/ink/ink8856.xml" ContentType="application/inkml+xml"/>
  <Override PartName="/ppt/ink/ink8857.xml" ContentType="application/inkml+xml"/>
  <Override PartName="/ppt/ink/ink8858.xml" ContentType="application/inkml+xml"/>
  <Override PartName="/ppt/ink/ink8859.xml" ContentType="application/inkml+xml"/>
  <Override PartName="/ppt/ink/ink8860.xml" ContentType="application/inkml+xml"/>
  <Override PartName="/ppt/ink/ink8861.xml" ContentType="application/inkml+xml"/>
  <Override PartName="/ppt/ink/ink8862.xml" ContentType="application/inkml+xml"/>
  <Override PartName="/ppt/ink/ink8863.xml" ContentType="application/inkml+xml"/>
  <Override PartName="/ppt/ink/ink8864.xml" ContentType="application/inkml+xml"/>
  <Override PartName="/ppt/ink/ink8865.xml" ContentType="application/inkml+xml"/>
  <Override PartName="/ppt/ink/ink8866.xml" ContentType="application/inkml+xml"/>
  <Override PartName="/ppt/ink/ink8867.xml" ContentType="application/inkml+xml"/>
  <Override PartName="/ppt/ink/ink8868.xml" ContentType="application/inkml+xml"/>
  <Override PartName="/ppt/ink/ink8869.xml" ContentType="application/inkml+xml"/>
  <Override PartName="/ppt/ink/ink8870.xml" ContentType="application/inkml+xml"/>
  <Override PartName="/ppt/ink/ink8871.xml" ContentType="application/inkml+xml"/>
  <Override PartName="/ppt/ink/ink8872.xml" ContentType="application/inkml+xml"/>
  <Override PartName="/ppt/ink/ink8873.xml" ContentType="application/inkml+xml"/>
  <Override PartName="/ppt/ink/ink8874.xml" ContentType="application/inkml+xml"/>
  <Override PartName="/ppt/ink/ink8875.xml" ContentType="application/inkml+xml"/>
  <Override PartName="/ppt/ink/ink8876.xml" ContentType="application/inkml+xml"/>
  <Override PartName="/ppt/ink/ink8877.xml" ContentType="application/inkml+xml"/>
  <Override PartName="/ppt/ink/ink8878.xml" ContentType="application/inkml+xml"/>
  <Override PartName="/ppt/ink/ink8879.xml" ContentType="application/inkml+xml"/>
  <Override PartName="/ppt/ink/ink8880.xml" ContentType="application/inkml+xml"/>
  <Override PartName="/ppt/ink/ink8881.xml" ContentType="application/inkml+xml"/>
  <Override PartName="/ppt/ink/ink8882.xml" ContentType="application/inkml+xml"/>
  <Override PartName="/ppt/ink/ink8883.xml" ContentType="application/inkml+xml"/>
  <Override PartName="/ppt/ink/ink8884.xml" ContentType="application/inkml+xml"/>
  <Override PartName="/ppt/ink/ink8885.xml" ContentType="application/inkml+xml"/>
  <Override PartName="/ppt/ink/ink8886.xml" ContentType="application/inkml+xml"/>
  <Override PartName="/ppt/ink/ink8887.xml" ContentType="application/inkml+xml"/>
  <Override PartName="/ppt/ink/ink8888.xml" ContentType="application/inkml+xml"/>
  <Override PartName="/ppt/ink/ink8889.xml" ContentType="application/inkml+xml"/>
  <Override PartName="/ppt/ink/ink8890.xml" ContentType="application/inkml+xml"/>
  <Override PartName="/ppt/ink/ink8891.xml" ContentType="application/inkml+xml"/>
  <Override PartName="/ppt/ink/ink8892.xml" ContentType="application/inkml+xml"/>
  <Override PartName="/ppt/ink/ink8893.xml" ContentType="application/inkml+xml"/>
  <Override PartName="/ppt/ink/ink8894.xml" ContentType="application/inkml+xml"/>
  <Override PartName="/ppt/ink/ink8895.xml" ContentType="application/inkml+xml"/>
  <Override PartName="/ppt/ink/ink8896.xml" ContentType="application/inkml+xml"/>
  <Override PartName="/ppt/ink/ink8897.xml" ContentType="application/inkml+xml"/>
  <Override PartName="/ppt/ink/ink8898.xml" ContentType="application/inkml+xml"/>
  <Override PartName="/ppt/ink/ink8899.xml" ContentType="application/inkml+xml"/>
  <Override PartName="/ppt/ink/ink8900.xml" ContentType="application/inkml+xml"/>
  <Override PartName="/ppt/ink/ink8901.xml" ContentType="application/inkml+xml"/>
  <Override PartName="/ppt/ink/ink8902.xml" ContentType="application/inkml+xml"/>
  <Override PartName="/ppt/ink/ink8903.xml" ContentType="application/inkml+xml"/>
  <Override PartName="/ppt/ink/ink8904.xml" ContentType="application/inkml+xml"/>
  <Override PartName="/ppt/ink/ink8905.xml" ContentType="application/inkml+xml"/>
  <Override PartName="/ppt/ink/ink8906.xml" ContentType="application/inkml+xml"/>
  <Override PartName="/ppt/ink/ink8907.xml" ContentType="application/inkml+xml"/>
  <Override PartName="/ppt/ink/ink8908.xml" ContentType="application/inkml+xml"/>
  <Override PartName="/ppt/ink/ink8909.xml" ContentType="application/inkml+xml"/>
  <Override PartName="/ppt/ink/ink8910.xml" ContentType="application/inkml+xml"/>
  <Override PartName="/ppt/ink/ink8911.xml" ContentType="application/inkml+xml"/>
  <Override PartName="/ppt/ink/ink8912.xml" ContentType="application/inkml+xml"/>
  <Override PartName="/ppt/ink/ink8913.xml" ContentType="application/inkml+xml"/>
  <Override PartName="/ppt/ink/ink8914.xml" ContentType="application/inkml+xml"/>
  <Override PartName="/ppt/ink/ink8915.xml" ContentType="application/inkml+xml"/>
  <Override PartName="/ppt/ink/ink8916.xml" ContentType="application/inkml+xml"/>
  <Override PartName="/ppt/ink/ink8917.xml" ContentType="application/inkml+xml"/>
  <Override PartName="/ppt/ink/ink8918.xml" ContentType="application/inkml+xml"/>
  <Override PartName="/ppt/ink/ink8919.xml" ContentType="application/inkml+xml"/>
  <Override PartName="/ppt/ink/ink8920.xml" ContentType="application/inkml+xml"/>
  <Override PartName="/ppt/ink/ink8921.xml" ContentType="application/inkml+xml"/>
  <Override PartName="/ppt/ink/ink8922.xml" ContentType="application/inkml+xml"/>
  <Override PartName="/ppt/ink/ink8923.xml" ContentType="application/inkml+xml"/>
  <Override PartName="/ppt/ink/ink8924.xml" ContentType="application/inkml+xml"/>
  <Override PartName="/ppt/ink/ink8925.xml" ContentType="application/inkml+xml"/>
  <Override PartName="/ppt/ink/ink8926.xml" ContentType="application/inkml+xml"/>
  <Override PartName="/ppt/ink/ink8927.xml" ContentType="application/inkml+xml"/>
  <Override PartName="/ppt/ink/ink8928.xml" ContentType="application/inkml+xml"/>
  <Override PartName="/ppt/ink/ink8929.xml" ContentType="application/inkml+xml"/>
  <Override PartName="/ppt/ink/ink8930.xml" ContentType="application/inkml+xml"/>
  <Override PartName="/ppt/ink/ink8931.xml" ContentType="application/inkml+xml"/>
  <Override PartName="/ppt/ink/ink8932.xml" ContentType="application/inkml+xml"/>
  <Override PartName="/ppt/ink/ink8933.xml" ContentType="application/inkml+xml"/>
  <Override PartName="/ppt/ink/ink8934.xml" ContentType="application/inkml+xml"/>
  <Override PartName="/ppt/ink/ink8935.xml" ContentType="application/inkml+xml"/>
  <Override PartName="/ppt/ink/ink8936.xml" ContentType="application/inkml+xml"/>
  <Override PartName="/ppt/ink/ink8937.xml" ContentType="application/inkml+xml"/>
  <Override PartName="/ppt/ink/ink8938.xml" ContentType="application/inkml+xml"/>
  <Override PartName="/ppt/ink/ink8939.xml" ContentType="application/inkml+xml"/>
  <Override PartName="/ppt/ink/ink8940.xml" ContentType="application/inkml+xml"/>
  <Override PartName="/ppt/ink/ink8941.xml" ContentType="application/inkml+xml"/>
  <Override PartName="/ppt/ink/ink8942.xml" ContentType="application/inkml+xml"/>
  <Override PartName="/ppt/ink/ink8943.xml" ContentType="application/inkml+xml"/>
  <Override PartName="/ppt/ink/ink8944.xml" ContentType="application/inkml+xml"/>
  <Override PartName="/ppt/ink/ink8945.xml" ContentType="application/inkml+xml"/>
  <Override PartName="/ppt/ink/ink8946.xml" ContentType="application/inkml+xml"/>
  <Override PartName="/ppt/ink/ink8947.xml" ContentType="application/inkml+xml"/>
  <Override PartName="/ppt/ink/ink8948.xml" ContentType="application/inkml+xml"/>
  <Override PartName="/ppt/ink/ink8949.xml" ContentType="application/inkml+xml"/>
  <Override PartName="/ppt/ink/ink8950.xml" ContentType="application/inkml+xml"/>
  <Override PartName="/ppt/ink/ink8951.xml" ContentType="application/inkml+xml"/>
  <Override PartName="/ppt/ink/ink8952.xml" ContentType="application/inkml+xml"/>
  <Override PartName="/ppt/ink/ink8953.xml" ContentType="application/inkml+xml"/>
  <Override PartName="/ppt/ink/ink8954.xml" ContentType="application/inkml+xml"/>
  <Override PartName="/ppt/ink/ink8955.xml" ContentType="application/inkml+xml"/>
  <Override PartName="/ppt/ink/ink8956.xml" ContentType="application/inkml+xml"/>
  <Override PartName="/ppt/ink/ink8957.xml" ContentType="application/inkml+xml"/>
  <Override PartName="/ppt/ink/ink8958.xml" ContentType="application/inkml+xml"/>
  <Override PartName="/ppt/ink/ink8959.xml" ContentType="application/inkml+xml"/>
  <Override PartName="/ppt/ink/ink8960.xml" ContentType="application/inkml+xml"/>
  <Override PartName="/ppt/ink/ink8961.xml" ContentType="application/inkml+xml"/>
  <Override PartName="/ppt/ink/ink8962.xml" ContentType="application/inkml+xml"/>
  <Override PartName="/ppt/ink/ink8963.xml" ContentType="application/inkml+xml"/>
  <Override PartName="/ppt/ink/ink8964.xml" ContentType="application/inkml+xml"/>
  <Override PartName="/ppt/ink/ink8965.xml" ContentType="application/inkml+xml"/>
  <Override PartName="/ppt/ink/ink8966.xml" ContentType="application/inkml+xml"/>
  <Override PartName="/ppt/ink/ink8967.xml" ContentType="application/inkml+xml"/>
  <Override PartName="/ppt/ink/ink8968.xml" ContentType="application/inkml+xml"/>
  <Override PartName="/ppt/ink/ink8969.xml" ContentType="application/inkml+xml"/>
  <Override PartName="/ppt/ink/ink8970.xml" ContentType="application/inkml+xml"/>
  <Override PartName="/ppt/ink/ink8971.xml" ContentType="application/inkml+xml"/>
  <Override PartName="/ppt/ink/ink8972.xml" ContentType="application/inkml+xml"/>
  <Override PartName="/ppt/ink/ink8973.xml" ContentType="application/inkml+xml"/>
  <Override PartName="/ppt/ink/ink8974.xml" ContentType="application/inkml+xml"/>
  <Override PartName="/ppt/ink/ink8975.xml" ContentType="application/inkml+xml"/>
  <Override PartName="/ppt/ink/ink8976.xml" ContentType="application/inkml+xml"/>
  <Override PartName="/ppt/ink/ink8977.xml" ContentType="application/inkml+xml"/>
  <Override PartName="/ppt/ink/ink8978.xml" ContentType="application/inkml+xml"/>
  <Override PartName="/ppt/ink/ink8979.xml" ContentType="application/inkml+xml"/>
  <Override PartName="/ppt/ink/ink8980.xml" ContentType="application/inkml+xml"/>
  <Override PartName="/ppt/ink/ink8981.xml" ContentType="application/inkml+xml"/>
  <Override PartName="/ppt/ink/ink8982.xml" ContentType="application/inkml+xml"/>
  <Override PartName="/ppt/ink/ink8983.xml" ContentType="application/inkml+xml"/>
  <Override PartName="/ppt/ink/ink8984.xml" ContentType="application/inkml+xml"/>
  <Override PartName="/ppt/ink/ink8985.xml" ContentType="application/inkml+xml"/>
  <Override PartName="/ppt/ink/ink8986.xml" ContentType="application/inkml+xml"/>
  <Override PartName="/ppt/ink/ink8987.xml" ContentType="application/inkml+xml"/>
  <Override PartName="/ppt/ink/ink8988.xml" ContentType="application/inkml+xml"/>
  <Override PartName="/ppt/ink/ink8989.xml" ContentType="application/inkml+xml"/>
  <Override PartName="/ppt/ink/ink8990.xml" ContentType="application/inkml+xml"/>
  <Override PartName="/ppt/ink/ink8991.xml" ContentType="application/inkml+xml"/>
  <Override PartName="/ppt/ink/ink8992.xml" ContentType="application/inkml+xml"/>
  <Override PartName="/ppt/ink/ink8993.xml" ContentType="application/inkml+xml"/>
  <Override PartName="/ppt/ink/ink8994.xml" ContentType="application/inkml+xml"/>
  <Override PartName="/ppt/ink/ink8995.xml" ContentType="application/inkml+xml"/>
  <Override PartName="/ppt/ink/ink8996.xml" ContentType="application/inkml+xml"/>
  <Override PartName="/ppt/ink/ink8997.xml" ContentType="application/inkml+xml"/>
  <Override PartName="/ppt/ink/ink8998.xml" ContentType="application/inkml+xml"/>
  <Override PartName="/ppt/ink/ink8999.xml" ContentType="application/inkml+xml"/>
  <Override PartName="/ppt/ink/ink9000.xml" ContentType="application/inkml+xml"/>
  <Override PartName="/ppt/ink/ink9001.xml" ContentType="application/inkml+xml"/>
  <Override PartName="/ppt/ink/ink9002.xml" ContentType="application/inkml+xml"/>
  <Override PartName="/ppt/ink/ink9003.xml" ContentType="application/inkml+xml"/>
  <Override PartName="/ppt/ink/ink9004.xml" ContentType="application/inkml+xml"/>
  <Override PartName="/ppt/ink/ink9005.xml" ContentType="application/inkml+xml"/>
  <Override PartName="/ppt/ink/ink9006.xml" ContentType="application/inkml+xml"/>
  <Override PartName="/ppt/ink/ink9007.xml" ContentType="application/inkml+xml"/>
  <Override PartName="/ppt/ink/ink9008.xml" ContentType="application/inkml+xml"/>
  <Override PartName="/ppt/ink/ink9009.xml" ContentType="application/inkml+xml"/>
  <Override PartName="/ppt/ink/ink9010.xml" ContentType="application/inkml+xml"/>
  <Override PartName="/ppt/ink/ink9011.xml" ContentType="application/inkml+xml"/>
  <Override PartName="/ppt/ink/ink9012.xml" ContentType="application/inkml+xml"/>
  <Override PartName="/ppt/ink/ink9013.xml" ContentType="application/inkml+xml"/>
  <Override PartName="/ppt/ink/ink9014.xml" ContentType="application/inkml+xml"/>
  <Override PartName="/ppt/ink/ink9015.xml" ContentType="application/inkml+xml"/>
  <Override PartName="/ppt/ink/ink9016.xml" ContentType="application/inkml+xml"/>
  <Override PartName="/ppt/ink/ink9017.xml" ContentType="application/inkml+xml"/>
  <Override PartName="/ppt/ink/ink9018.xml" ContentType="application/inkml+xml"/>
  <Override PartName="/ppt/ink/ink9019.xml" ContentType="application/inkml+xml"/>
  <Override PartName="/ppt/ink/ink9020.xml" ContentType="application/inkml+xml"/>
  <Override PartName="/ppt/ink/ink9021.xml" ContentType="application/inkml+xml"/>
  <Override PartName="/ppt/ink/ink9022.xml" ContentType="application/inkml+xml"/>
  <Override PartName="/ppt/ink/ink9023.xml" ContentType="application/inkml+xml"/>
  <Override PartName="/ppt/ink/ink9024.xml" ContentType="application/inkml+xml"/>
  <Override PartName="/ppt/ink/ink9025.xml" ContentType="application/inkml+xml"/>
  <Override PartName="/ppt/ink/ink9026.xml" ContentType="application/inkml+xml"/>
  <Override PartName="/ppt/ink/ink9027.xml" ContentType="application/inkml+xml"/>
  <Override PartName="/ppt/ink/ink9028.xml" ContentType="application/inkml+xml"/>
  <Override PartName="/ppt/ink/ink9029.xml" ContentType="application/inkml+xml"/>
  <Override PartName="/ppt/ink/ink9030.xml" ContentType="application/inkml+xml"/>
  <Override PartName="/ppt/ink/ink9031.xml" ContentType="application/inkml+xml"/>
  <Override PartName="/ppt/ink/ink9032.xml" ContentType="application/inkml+xml"/>
  <Override PartName="/ppt/ink/ink9033.xml" ContentType="application/inkml+xml"/>
  <Override PartName="/ppt/ink/ink9034.xml" ContentType="application/inkml+xml"/>
  <Override PartName="/ppt/ink/ink9035.xml" ContentType="application/inkml+xml"/>
  <Override PartName="/ppt/ink/ink9036.xml" ContentType="application/inkml+xml"/>
  <Override PartName="/ppt/ink/ink9037.xml" ContentType="application/inkml+xml"/>
  <Override PartName="/ppt/ink/ink9038.xml" ContentType="application/inkml+xml"/>
  <Override PartName="/ppt/ink/ink9039.xml" ContentType="application/inkml+xml"/>
  <Override PartName="/ppt/ink/ink9040.xml" ContentType="application/inkml+xml"/>
  <Override PartName="/ppt/ink/ink9041.xml" ContentType="application/inkml+xml"/>
  <Override PartName="/ppt/ink/ink9042.xml" ContentType="application/inkml+xml"/>
  <Override PartName="/ppt/ink/ink9043.xml" ContentType="application/inkml+xml"/>
  <Override PartName="/ppt/ink/ink9044.xml" ContentType="application/inkml+xml"/>
  <Override PartName="/ppt/ink/ink9045.xml" ContentType="application/inkml+xml"/>
  <Override PartName="/ppt/ink/ink9046.xml" ContentType="application/inkml+xml"/>
  <Override PartName="/ppt/ink/ink9047.xml" ContentType="application/inkml+xml"/>
  <Override PartName="/ppt/ink/ink9048.xml" ContentType="application/inkml+xml"/>
  <Override PartName="/ppt/ink/ink9049.xml" ContentType="application/inkml+xml"/>
  <Override PartName="/ppt/ink/ink9050.xml" ContentType="application/inkml+xml"/>
  <Override PartName="/ppt/ink/ink9051.xml" ContentType="application/inkml+xml"/>
  <Override PartName="/ppt/ink/ink9052.xml" ContentType="application/inkml+xml"/>
  <Override PartName="/ppt/ink/ink9053.xml" ContentType="application/inkml+xml"/>
  <Override PartName="/ppt/ink/ink9054.xml" ContentType="application/inkml+xml"/>
  <Override PartName="/ppt/ink/ink9055.xml" ContentType="application/inkml+xml"/>
  <Override PartName="/ppt/ink/ink9056.xml" ContentType="application/inkml+xml"/>
  <Override PartName="/ppt/ink/ink9057.xml" ContentType="application/inkml+xml"/>
  <Override PartName="/ppt/ink/ink9058.xml" ContentType="application/inkml+xml"/>
  <Override PartName="/ppt/ink/ink9059.xml" ContentType="application/inkml+xml"/>
  <Override PartName="/ppt/ink/ink9060.xml" ContentType="application/inkml+xml"/>
  <Override PartName="/ppt/ink/ink9061.xml" ContentType="application/inkml+xml"/>
  <Override PartName="/ppt/ink/ink9062.xml" ContentType="application/inkml+xml"/>
  <Override PartName="/ppt/ink/ink9063.xml" ContentType="application/inkml+xml"/>
  <Override PartName="/ppt/ink/ink9064.xml" ContentType="application/inkml+xml"/>
  <Override PartName="/ppt/ink/ink9065.xml" ContentType="application/inkml+xml"/>
  <Override PartName="/ppt/ink/ink9066.xml" ContentType="application/inkml+xml"/>
  <Override PartName="/ppt/ink/ink9067.xml" ContentType="application/inkml+xml"/>
  <Override PartName="/ppt/ink/ink9068.xml" ContentType="application/inkml+xml"/>
  <Override PartName="/ppt/ink/ink9069.xml" ContentType="application/inkml+xml"/>
  <Override PartName="/ppt/ink/ink9070.xml" ContentType="application/inkml+xml"/>
  <Override PartName="/ppt/ink/ink9071.xml" ContentType="application/inkml+xml"/>
  <Override PartName="/ppt/ink/ink9072.xml" ContentType="application/inkml+xml"/>
  <Override PartName="/ppt/ink/ink9073.xml" ContentType="application/inkml+xml"/>
  <Override PartName="/ppt/ink/ink9074.xml" ContentType="application/inkml+xml"/>
  <Override PartName="/ppt/ink/ink9075.xml" ContentType="application/inkml+xml"/>
  <Override PartName="/ppt/ink/ink9076.xml" ContentType="application/inkml+xml"/>
  <Override PartName="/ppt/ink/ink9077.xml" ContentType="application/inkml+xml"/>
  <Override PartName="/ppt/ink/ink9078.xml" ContentType="application/inkml+xml"/>
  <Override PartName="/ppt/ink/ink9079.xml" ContentType="application/inkml+xml"/>
  <Override PartName="/ppt/ink/ink9080.xml" ContentType="application/inkml+xml"/>
  <Override PartName="/ppt/ink/ink9081.xml" ContentType="application/inkml+xml"/>
  <Override PartName="/ppt/ink/ink9082.xml" ContentType="application/inkml+xml"/>
  <Override PartName="/ppt/ink/ink9083.xml" ContentType="application/inkml+xml"/>
  <Override PartName="/ppt/ink/ink9084.xml" ContentType="application/inkml+xml"/>
  <Override PartName="/ppt/ink/ink9085.xml" ContentType="application/inkml+xml"/>
  <Override PartName="/ppt/ink/ink9086.xml" ContentType="application/inkml+xml"/>
  <Override PartName="/ppt/ink/ink9087.xml" ContentType="application/inkml+xml"/>
  <Override PartName="/ppt/ink/ink9088.xml" ContentType="application/inkml+xml"/>
  <Override PartName="/ppt/ink/ink9089.xml" ContentType="application/inkml+xml"/>
  <Override PartName="/ppt/ink/ink9090.xml" ContentType="application/inkml+xml"/>
  <Override PartName="/ppt/ink/ink9091.xml" ContentType="application/inkml+xml"/>
  <Override PartName="/ppt/ink/ink9092.xml" ContentType="application/inkml+xml"/>
  <Override PartName="/ppt/ink/ink9093.xml" ContentType="application/inkml+xml"/>
  <Override PartName="/ppt/ink/ink9094.xml" ContentType="application/inkml+xml"/>
  <Override PartName="/ppt/ink/ink9095.xml" ContentType="application/inkml+xml"/>
  <Override PartName="/ppt/ink/ink9096.xml" ContentType="application/inkml+xml"/>
  <Override PartName="/ppt/ink/ink9097.xml" ContentType="application/inkml+xml"/>
  <Override PartName="/ppt/ink/ink9098.xml" ContentType="application/inkml+xml"/>
  <Override PartName="/ppt/ink/ink9099.xml" ContentType="application/inkml+xml"/>
  <Override PartName="/ppt/ink/ink9100.xml" ContentType="application/inkml+xml"/>
  <Override PartName="/ppt/ink/ink9101.xml" ContentType="application/inkml+xml"/>
  <Override PartName="/ppt/ink/ink9102.xml" ContentType="application/inkml+xml"/>
  <Override PartName="/ppt/ink/ink9103.xml" ContentType="application/inkml+xml"/>
  <Override PartName="/ppt/ink/ink9104.xml" ContentType="application/inkml+xml"/>
  <Override PartName="/ppt/ink/ink9105.xml" ContentType="application/inkml+xml"/>
  <Override PartName="/ppt/ink/ink9106.xml" ContentType="application/inkml+xml"/>
  <Override PartName="/ppt/ink/ink9107.xml" ContentType="application/inkml+xml"/>
  <Override PartName="/ppt/ink/ink9108.xml" ContentType="application/inkml+xml"/>
  <Override PartName="/ppt/ink/ink9109.xml" ContentType="application/inkml+xml"/>
  <Override PartName="/ppt/ink/ink9110.xml" ContentType="application/inkml+xml"/>
  <Override PartName="/ppt/ink/ink9111.xml" ContentType="application/inkml+xml"/>
  <Override PartName="/ppt/ink/ink9112.xml" ContentType="application/inkml+xml"/>
  <Override PartName="/ppt/ink/ink9113.xml" ContentType="application/inkml+xml"/>
  <Override PartName="/ppt/ink/ink9114.xml" ContentType="application/inkml+xml"/>
  <Override PartName="/ppt/ink/ink9115.xml" ContentType="application/inkml+xml"/>
  <Override PartName="/ppt/ink/ink9116.xml" ContentType="application/inkml+xml"/>
  <Override PartName="/ppt/ink/ink9117.xml" ContentType="application/inkml+xml"/>
  <Override PartName="/ppt/ink/ink9118.xml" ContentType="application/inkml+xml"/>
  <Override PartName="/ppt/ink/ink9119.xml" ContentType="application/inkml+xml"/>
  <Override PartName="/ppt/ink/ink9120.xml" ContentType="application/inkml+xml"/>
  <Override PartName="/ppt/ink/ink9121.xml" ContentType="application/inkml+xml"/>
  <Override PartName="/ppt/ink/ink9122.xml" ContentType="application/inkml+xml"/>
  <Override PartName="/ppt/ink/ink9123.xml" ContentType="application/inkml+xml"/>
  <Override PartName="/ppt/ink/ink9124.xml" ContentType="application/inkml+xml"/>
  <Override PartName="/ppt/ink/ink9125.xml" ContentType="application/inkml+xml"/>
  <Override PartName="/ppt/ink/ink9126.xml" ContentType="application/inkml+xml"/>
  <Override PartName="/ppt/ink/ink9127.xml" ContentType="application/inkml+xml"/>
  <Override PartName="/ppt/ink/ink9128.xml" ContentType="application/inkml+xml"/>
  <Override PartName="/ppt/ink/ink9129.xml" ContentType="application/inkml+xml"/>
  <Override PartName="/ppt/ink/ink9130.xml" ContentType="application/inkml+xml"/>
  <Override PartName="/ppt/ink/ink9131.xml" ContentType="application/inkml+xml"/>
  <Override PartName="/ppt/ink/ink9132.xml" ContentType="application/inkml+xml"/>
  <Override PartName="/ppt/ink/ink9133.xml" ContentType="application/inkml+xml"/>
  <Override PartName="/ppt/ink/ink9134.xml" ContentType="application/inkml+xml"/>
  <Override PartName="/ppt/ink/ink9135.xml" ContentType="application/inkml+xml"/>
  <Override PartName="/ppt/ink/ink9136.xml" ContentType="application/inkml+xml"/>
  <Override PartName="/ppt/ink/ink9137.xml" ContentType="application/inkml+xml"/>
  <Override PartName="/ppt/ink/ink9138.xml" ContentType="application/inkml+xml"/>
  <Override PartName="/ppt/ink/ink9139.xml" ContentType="application/inkml+xml"/>
  <Override PartName="/ppt/ink/ink9140.xml" ContentType="application/inkml+xml"/>
  <Override PartName="/ppt/ink/ink9141.xml" ContentType="application/inkml+xml"/>
  <Override PartName="/ppt/ink/ink9142.xml" ContentType="application/inkml+xml"/>
  <Override PartName="/ppt/ink/ink9143.xml" ContentType="application/inkml+xml"/>
  <Override PartName="/ppt/ink/ink9144.xml" ContentType="application/inkml+xml"/>
  <Override PartName="/ppt/ink/ink9145.xml" ContentType="application/inkml+xml"/>
  <Override PartName="/ppt/ink/ink9146.xml" ContentType="application/inkml+xml"/>
  <Override PartName="/ppt/ink/ink9147.xml" ContentType="application/inkml+xml"/>
  <Override PartName="/ppt/ink/ink9148.xml" ContentType="application/inkml+xml"/>
  <Override PartName="/ppt/ink/ink9149.xml" ContentType="application/inkml+xml"/>
  <Override PartName="/ppt/ink/ink9150.xml" ContentType="application/inkml+xml"/>
  <Override PartName="/ppt/ink/ink9151.xml" ContentType="application/inkml+xml"/>
  <Override PartName="/ppt/ink/ink9152.xml" ContentType="application/inkml+xml"/>
  <Override PartName="/ppt/ink/ink9153.xml" ContentType="application/inkml+xml"/>
  <Override PartName="/ppt/ink/ink9154.xml" ContentType="application/inkml+xml"/>
  <Override PartName="/ppt/ink/ink9155.xml" ContentType="application/inkml+xml"/>
  <Override PartName="/ppt/ink/ink9156.xml" ContentType="application/inkml+xml"/>
  <Override PartName="/ppt/ink/ink9157.xml" ContentType="application/inkml+xml"/>
  <Override PartName="/ppt/ink/ink9158.xml" ContentType="application/inkml+xml"/>
  <Override PartName="/ppt/ink/ink9159.xml" ContentType="application/inkml+xml"/>
  <Override PartName="/ppt/ink/ink9160.xml" ContentType="application/inkml+xml"/>
  <Override PartName="/ppt/ink/ink9161.xml" ContentType="application/inkml+xml"/>
  <Override PartName="/ppt/ink/ink9162.xml" ContentType="application/inkml+xml"/>
  <Override PartName="/ppt/ink/ink9163.xml" ContentType="application/inkml+xml"/>
  <Override PartName="/ppt/ink/ink9164.xml" ContentType="application/inkml+xml"/>
  <Override PartName="/ppt/ink/ink9165.xml" ContentType="application/inkml+xml"/>
  <Override PartName="/ppt/ink/ink9166.xml" ContentType="application/inkml+xml"/>
  <Override PartName="/ppt/ink/ink9167.xml" ContentType="application/inkml+xml"/>
  <Override PartName="/ppt/ink/ink9168.xml" ContentType="application/inkml+xml"/>
  <Override PartName="/ppt/ink/ink9169.xml" ContentType="application/inkml+xml"/>
  <Override PartName="/ppt/ink/ink9170.xml" ContentType="application/inkml+xml"/>
  <Override PartName="/ppt/ink/ink9171.xml" ContentType="application/inkml+xml"/>
  <Override PartName="/ppt/ink/ink9172.xml" ContentType="application/inkml+xml"/>
  <Override PartName="/ppt/ink/ink9173.xml" ContentType="application/inkml+xml"/>
  <Override PartName="/ppt/ink/ink9174.xml" ContentType="application/inkml+xml"/>
  <Override PartName="/ppt/ink/ink9175.xml" ContentType="application/inkml+xml"/>
  <Override PartName="/ppt/ink/ink9176.xml" ContentType="application/inkml+xml"/>
  <Override PartName="/ppt/ink/ink9177.xml" ContentType="application/inkml+xml"/>
  <Override PartName="/ppt/ink/ink9178.xml" ContentType="application/inkml+xml"/>
  <Override PartName="/ppt/ink/ink9179.xml" ContentType="application/inkml+xml"/>
  <Override PartName="/ppt/ink/ink9180.xml" ContentType="application/inkml+xml"/>
  <Override PartName="/ppt/ink/ink9181.xml" ContentType="application/inkml+xml"/>
  <Override PartName="/ppt/ink/ink9182.xml" ContentType="application/inkml+xml"/>
  <Override PartName="/ppt/ink/ink9183.xml" ContentType="application/inkml+xml"/>
  <Override PartName="/ppt/ink/ink9184.xml" ContentType="application/inkml+xml"/>
  <Override PartName="/ppt/ink/ink9185.xml" ContentType="application/inkml+xml"/>
  <Override PartName="/ppt/ink/ink9186.xml" ContentType="application/inkml+xml"/>
  <Override PartName="/ppt/ink/ink9187.xml" ContentType="application/inkml+xml"/>
  <Override PartName="/ppt/ink/ink9188.xml" ContentType="application/inkml+xml"/>
  <Override PartName="/ppt/ink/ink9189.xml" ContentType="application/inkml+xml"/>
  <Override PartName="/ppt/ink/ink9190.xml" ContentType="application/inkml+xml"/>
  <Override PartName="/ppt/ink/ink9191.xml" ContentType="application/inkml+xml"/>
  <Override PartName="/ppt/ink/ink9192.xml" ContentType="application/inkml+xml"/>
  <Override PartName="/ppt/ink/ink9193.xml" ContentType="application/inkml+xml"/>
  <Override PartName="/ppt/ink/ink9194.xml" ContentType="application/inkml+xml"/>
  <Override PartName="/ppt/ink/ink9195.xml" ContentType="application/inkml+xml"/>
  <Override PartName="/ppt/ink/ink9196.xml" ContentType="application/inkml+xml"/>
  <Override PartName="/ppt/ink/ink9197.xml" ContentType="application/inkml+xml"/>
  <Override PartName="/ppt/ink/ink9198.xml" ContentType="application/inkml+xml"/>
  <Override PartName="/ppt/ink/ink9199.xml" ContentType="application/inkml+xml"/>
  <Override PartName="/ppt/ink/ink9200.xml" ContentType="application/inkml+xml"/>
  <Override PartName="/ppt/ink/ink9201.xml" ContentType="application/inkml+xml"/>
  <Override PartName="/ppt/ink/ink9202.xml" ContentType="application/inkml+xml"/>
  <Override PartName="/ppt/ink/ink9203.xml" ContentType="application/inkml+xml"/>
  <Override PartName="/ppt/ink/ink9204.xml" ContentType="application/inkml+xml"/>
  <Override PartName="/ppt/ink/ink9205.xml" ContentType="application/inkml+xml"/>
  <Override PartName="/ppt/ink/ink9206.xml" ContentType="application/inkml+xml"/>
  <Override PartName="/ppt/ink/ink9207.xml" ContentType="application/inkml+xml"/>
  <Override PartName="/ppt/ink/ink9208.xml" ContentType="application/inkml+xml"/>
  <Override PartName="/ppt/ink/ink9209.xml" ContentType="application/inkml+xml"/>
  <Override PartName="/ppt/ink/ink9210.xml" ContentType="application/inkml+xml"/>
  <Override PartName="/ppt/ink/ink9211.xml" ContentType="application/inkml+xml"/>
  <Override PartName="/ppt/ink/ink9212.xml" ContentType="application/inkml+xml"/>
  <Override PartName="/ppt/ink/ink9213.xml" ContentType="application/inkml+xml"/>
  <Override PartName="/ppt/ink/ink9214.xml" ContentType="application/inkml+xml"/>
  <Override PartName="/ppt/ink/ink9215.xml" ContentType="application/inkml+xml"/>
  <Override PartName="/ppt/ink/ink9216.xml" ContentType="application/inkml+xml"/>
  <Override PartName="/ppt/ink/ink9217.xml" ContentType="application/inkml+xml"/>
  <Override PartName="/ppt/ink/ink9218.xml" ContentType="application/inkml+xml"/>
  <Override PartName="/ppt/ink/ink9219.xml" ContentType="application/inkml+xml"/>
  <Override PartName="/ppt/ink/ink9220.xml" ContentType="application/inkml+xml"/>
  <Override PartName="/ppt/ink/ink9221.xml" ContentType="application/inkml+xml"/>
  <Override PartName="/ppt/ink/ink9222.xml" ContentType="application/inkml+xml"/>
  <Override PartName="/ppt/ink/ink9223.xml" ContentType="application/inkml+xml"/>
  <Override PartName="/ppt/ink/ink9224.xml" ContentType="application/inkml+xml"/>
  <Override PartName="/ppt/ink/ink9225.xml" ContentType="application/inkml+xml"/>
  <Override PartName="/ppt/ink/ink9226.xml" ContentType="application/inkml+xml"/>
  <Override PartName="/ppt/ink/ink9227.xml" ContentType="application/inkml+xml"/>
  <Override PartName="/ppt/ink/ink9228.xml" ContentType="application/inkml+xml"/>
  <Override PartName="/ppt/ink/ink9229.xml" ContentType="application/inkml+xml"/>
  <Override PartName="/ppt/ink/ink9230.xml" ContentType="application/inkml+xml"/>
  <Override PartName="/ppt/ink/ink9231.xml" ContentType="application/inkml+xml"/>
  <Override PartName="/ppt/ink/ink9232.xml" ContentType="application/inkml+xml"/>
  <Override PartName="/ppt/ink/ink9233.xml" ContentType="application/inkml+xml"/>
  <Override PartName="/ppt/ink/ink9234.xml" ContentType="application/inkml+xml"/>
  <Override PartName="/ppt/ink/ink9235.xml" ContentType="application/inkml+xml"/>
  <Override PartName="/ppt/ink/ink9236.xml" ContentType="application/inkml+xml"/>
  <Override PartName="/ppt/ink/ink9237.xml" ContentType="application/inkml+xml"/>
  <Override PartName="/ppt/ink/ink9238.xml" ContentType="application/inkml+xml"/>
  <Override PartName="/ppt/ink/ink9239.xml" ContentType="application/inkml+xml"/>
  <Override PartName="/ppt/ink/ink9240.xml" ContentType="application/inkml+xml"/>
  <Override PartName="/ppt/ink/ink9241.xml" ContentType="application/inkml+xml"/>
  <Override PartName="/ppt/ink/ink9242.xml" ContentType="application/inkml+xml"/>
  <Override PartName="/ppt/ink/ink9243.xml" ContentType="application/inkml+xml"/>
  <Override PartName="/ppt/ink/ink9244.xml" ContentType="application/inkml+xml"/>
  <Override PartName="/ppt/ink/ink9245.xml" ContentType="application/inkml+xml"/>
  <Override PartName="/ppt/ink/ink9246.xml" ContentType="application/inkml+xml"/>
  <Override PartName="/ppt/ink/ink9247.xml" ContentType="application/inkml+xml"/>
  <Override PartName="/ppt/ink/ink9248.xml" ContentType="application/inkml+xml"/>
  <Override PartName="/ppt/ink/ink9249.xml" ContentType="application/inkml+xml"/>
  <Override PartName="/ppt/ink/ink9250.xml" ContentType="application/inkml+xml"/>
  <Override PartName="/ppt/ink/ink9251.xml" ContentType="application/inkml+xml"/>
  <Override PartName="/ppt/ink/ink9252.xml" ContentType="application/inkml+xml"/>
  <Override PartName="/ppt/ink/ink9253.xml" ContentType="application/inkml+xml"/>
  <Override PartName="/ppt/ink/ink9254.xml" ContentType="application/inkml+xml"/>
  <Override PartName="/ppt/ink/ink9255.xml" ContentType="application/inkml+xml"/>
  <Override PartName="/ppt/ink/ink9256.xml" ContentType="application/inkml+xml"/>
  <Override PartName="/ppt/ink/ink9257.xml" ContentType="application/inkml+xml"/>
  <Override PartName="/ppt/ink/ink9258.xml" ContentType="application/inkml+xml"/>
  <Override PartName="/ppt/ink/ink9259.xml" ContentType="application/inkml+xml"/>
  <Override PartName="/ppt/ink/ink9260.xml" ContentType="application/inkml+xml"/>
  <Override PartName="/ppt/ink/ink9261.xml" ContentType="application/inkml+xml"/>
  <Override PartName="/ppt/ink/ink9262.xml" ContentType="application/inkml+xml"/>
  <Override PartName="/ppt/ink/ink9263.xml" ContentType="application/inkml+xml"/>
  <Override PartName="/ppt/ink/ink9264.xml" ContentType="application/inkml+xml"/>
  <Override PartName="/ppt/ink/ink9265.xml" ContentType="application/inkml+xml"/>
  <Override PartName="/ppt/ink/ink9266.xml" ContentType="application/inkml+xml"/>
  <Override PartName="/ppt/ink/ink9267.xml" ContentType="application/inkml+xml"/>
  <Override PartName="/ppt/ink/ink9268.xml" ContentType="application/inkml+xml"/>
  <Override PartName="/ppt/ink/ink9269.xml" ContentType="application/inkml+xml"/>
  <Override PartName="/ppt/ink/ink9270.xml" ContentType="application/inkml+xml"/>
  <Override PartName="/ppt/ink/ink9271.xml" ContentType="application/inkml+xml"/>
  <Override PartName="/ppt/ink/ink9272.xml" ContentType="application/inkml+xml"/>
  <Override PartName="/ppt/ink/ink9273.xml" ContentType="application/inkml+xml"/>
  <Override PartName="/ppt/ink/ink9274.xml" ContentType="application/inkml+xml"/>
  <Override PartName="/ppt/ink/ink9275.xml" ContentType="application/inkml+xml"/>
  <Override PartName="/ppt/ink/ink9276.xml" ContentType="application/inkml+xml"/>
  <Override PartName="/ppt/ink/ink9277.xml" ContentType="application/inkml+xml"/>
  <Override PartName="/ppt/ink/ink9278.xml" ContentType="application/inkml+xml"/>
  <Override PartName="/ppt/ink/ink9279.xml" ContentType="application/inkml+xml"/>
  <Override PartName="/ppt/ink/ink9280.xml" ContentType="application/inkml+xml"/>
  <Override PartName="/ppt/ink/ink9281.xml" ContentType="application/inkml+xml"/>
  <Override PartName="/ppt/ink/ink9282.xml" ContentType="application/inkml+xml"/>
  <Override PartName="/ppt/ink/ink9283.xml" ContentType="application/inkml+xml"/>
  <Override PartName="/ppt/ink/ink9284.xml" ContentType="application/inkml+xml"/>
  <Override PartName="/ppt/ink/ink9285.xml" ContentType="application/inkml+xml"/>
  <Override PartName="/ppt/ink/ink9286.xml" ContentType="application/inkml+xml"/>
  <Override PartName="/ppt/ink/ink9287.xml" ContentType="application/inkml+xml"/>
  <Override PartName="/ppt/ink/ink9288.xml" ContentType="application/inkml+xml"/>
  <Override PartName="/ppt/ink/ink9289.xml" ContentType="application/inkml+xml"/>
  <Override PartName="/ppt/ink/ink9290.xml" ContentType="application/inkml+xml"/>
  <Override PartName="/ppt/ink/ink9291.xml" ContentType="application/inkml+xml"/>
  <Override PartName="/ppt/ink/ink9292.xml" ContentType="application/inkml+xml"/>
  <Override PartName="/ppt/ink/ink9293.xml" ContentType="application/inkml+xml"/>
  <Override PartName="/ppt/ink/ink9294.xml" ContentType="application/inkml+xml"/>
  <Override PartName="/ppt/ink/ink9295.xml" ContentType="application/inkml+xml"/>
  <Override PartName="/ppt/ink/ink9296.xml" ContentType="application/inkml+xml"/>
  <Override PartName="/ppt/ink/ink9297.xml" ContentType="application/inkml+xml"/>
  <Override PartName="/ppt/ink/ink9298.xml" ContentType="application/inkml+xml"/>
  <Override PartName="/ppt/ink/ink9299.xml" ContentType="application/inkml+xml"/>
  <Override PartName="/ppt/ink/ink9300.xml" ContentType="application/inkml+xml"/>
  <Override PartName="/ppt/ink/ink9301.xml" ContentType="application/inkml+xml"/>
  <Override PartName="/ppt/ink/ink9302.xml" ContentType="application/inkml+xml"/>
  <Override PartName="/ppt/ink/ink9303.xml" ContentType="application/inkml+xml"/>
  <Override PartName="/ppt/ink/ink9304.xml" ContentType="application/inkml+xml"/>
  <Override PartName="/ppt/ink/ink9305.xml" ContentType="application/inkml+xml"/>
  <Override PartName="/ppt/ink/ink9306.xml" ContentType="application/inkml+xml"/>
  <Override PartName="/ppt/ink/ink9307.xml" ContentType="application/inkml+xml"/>
  <Override PartName="/ppt/ink/ink9308.xml" ContentType="application/inkml+xml"/>
  <Override PartName="/ppt/ink/ink9309.xml" ContentType="application/inkml+xml"/>
  <Override PartName="/ppt/ink/ink9310.xml" ContentType="application/inkml+xml"/>
  <Override PartName="/ppt/ink/ink9311.xml" ContentType="application/inkml+xml"/>
  <Override PartName="/ppt/ink/ink9312.xml" ContentType="application/inkml+xml"/>
  <Override PartName="/ppt/ink/ink9313.xml" ContentType="application/inkml+xml"/>
  <Override PartName="/ppt/ink/ink9314.xml" ContentType="application/inkml+xml"/>
  <Override PartName="/ppt/ink/ink9315.xml" ContentType="application/inkml+xml"/>
  <Override PartName="/ppt/ink/ink9316.xml" ContentType="application/inkml+xml"/>
  <Override PartName="/ppt/ink/ink9317.xml" ContentType="application/inkml+xml"/>
  <Override PartName="/ppt/ink/ink9318.xml" ContentType="application/inkml+xml"/>
  <Override PartName="/ppt/ink/ink9319.xml" ContentType="application/inkml+xml"/>
  <Override PartName="/ppt/ink/ink9320.xml" ContentType="application/inkml+xml"/>
  <Override PartName="/ppt/ink/ink9321.xml" ContentType="application/inkml+xml"/>
  <Override PartName="/ppt/ink/ink9322.xml" ContentType="application/inkml+xml"/>
  <Override PartName="/ppt/ink/ink9323.xml" ContentType="application/inkml+xml"/>
  <Override PartName="/ppt/ink/ink9324.xml" ContentType="application/inkml+xml"/>
  <Override PartName="/ppt/ink/ink9325.xml" ContentType="application/inkml+xml"/>
  <Override PartName="/ppt/ink/ink9326.xml" ContentType="application/inkml+xml"/>
  <Override PartName="/ppt/ink/ink9327.xml" ContentType="application/inkml+xml"/>
  <Override PartName="/ppt/ink/ink9328.xml" ContentType="application/inkml+xml"/>
  <Override PartName="/ppt/ink/ink9329.xml" ContentType="application/inkml+xml"/>
  <Override PartName="/ppt/ink/ink9330.xml" ContentType="application/inkml+xml"/>
  <Override PartName="/ppt/ink/ink9331.xml" ContentType="application/inkml+xml"/>
  <Override PartName="/ppt/ink/ink9332.xml" ContentType="application/inkml+xml"/>
  <Override PartName="/ppt/ink/ink9333.xml" ContentType="application/inkml+xml"/>
  <Override PartName="/ppt/ink/ink9334.xml" ContentType="application/inkml+xml"/>
  <Override PartName="/ppt/ink/ink9335.xml" ContentType="application/inkml+xml"/>
  <Override PartName="/ppt/ink/ink9336.xml" ContentType="application/inkml+xml"/>
  <Override PartName="/ppt/ink/ink9337.xml" ContentType="application/inkml+xml"/>
  <Override PartName="/ppt/ink/ink9338.xml" ContentType="application/inkml+xml"/>
  <Override PartName="/ppt/ink/ink9339.xml" ContentType="application/inkml+xml"/>
  <Override PartName="/ppt/ink/ink9340.xml" ContentType="application/inkml+xml"/>
  <Override PartName="/ppt/ink/ink9341.xml" ContentType="application/inkml+xml"/>
  <Override PartName="/ppt/ink/ink9342.xml" ContentType="application/inkml+xml"/>
  <Override PartName="/ppt/ink/ink9343.xml" ContentType="application/inkml+xml"/>
  <Override PartName="/ppt/ink/ink9344.xml" ContentType="application/inkml+xml"/>
  <Override PartName="/ppt/ink/ink9345.xml" ContentType="application/inkml+xml"/>
  <Override PartName="/ppt/ink/ink9346.xml" ContentType="application/inkml+xml"/>
  <Override PartName="/ppt/ink/ink9347.xml" ContentType="application/inkml+xml"/>
  <Override PartName="/ppt/ink/ink9348.xml" ContentType="application/inkml+xml"/>
  <Override PartName="/ppt/ink/ink9349.xml" ContentType="application/inkml+xml"/>
  <Override PartName="/ppt/ink/ink9350.xml" ContentType="application/inkml+xml"/>
  <Override PartName="/ppt/ink/ink9351.xml" ContentType="application/inkml+xml"/>
  <Override PartName="/ppt/ink/ink9352.xml" ContentType="application/inkml+xml"/>
  <Override PartName="/ppt/ink/ink9353.xml" ContentType="application/inkml+xml"/>
  <Override PartName="/ppt/ink/ink9354.xml" ContentType="application/inkml+xml"/>
  <Override PartName="/ppt/ink/ink9355.xml" ContentType="application/inkml+xml"/>
  <Override PartName="/ppt/ink/ink9356.xml" ContentType="application/inkml+xml"/>
  <Override PartName="/ppt/ink/ink9357.xml" ContentType="application/inkml+xml"/>
  <Override PartName="/ppt/ink/ink9358.xml" ContentType="application/inkml+xml"/>
  <Override PartName="/ppt/ink/ink9359.xml" ContentType="application/inkml+xml"/>
  <Override PartName="/ppt/ink/ink9360.xml" ContentType="application/inkml+xml"/>
  <Override PartName="/ppt/ink/ink9361.xml" ContentType="application/inkml+xml"/>
  <Override PartName="/ppt/ink/ink9362.xml" ContentType="application/inkml+xml"/>
  <Override PartName="/ppt/ink/ink9363.xml" ContentType="application/inkml+xml"/>
  <Override PartName="/ppt/ink/ink9364.xml" ContentType="application/inkml+xml"/>
  <Override PartName="/ppt/ink/ink9365.xml" ContentType="application/inkml+xml"/>
  <Override PartName="/ppt/ink/ink9366.xml" ContentType="application/inkml+xml"/>
  <Override PartName="/ppt/ink/ink9367.xml" ContentType="application/inkml+xml"/>
  <Override PartName="/ppt/ink/ink9368.xml" ContentType="application/inkml+xml"/>
  <Override PartName="/ppt/ink/ink9369.xml" ContentType="application/inkml+xml"/>
  <Override PartName="/ppt/ink/ink9370.xml" ContentType="application/inkml+xml"/>
  <Override PartName="/ppt/ink/ink9371.xml" ContentType="application/inkml+xml"/>
  <Override PartName="/ppt/ink/ink9372.xml" ContentType="application/inkml+xml"/>
  <Override PartName="/ppt/ink/ink9373.xml" ContentType="application/inkml+xml"/>
  <Override PartName="/ppt/ink/ink9374.xml" ContentType="application/inkml+xml"/>
  <Override PartName="/ppt/ink/ink9375.xml" ContentType="application/inkml+xml"/>
  <Override PartName="/ppt/ink/ink9376.xml" ContentType="application/inkml+xml"/>
  <Override PartName="/ppt/ink/ink9377.xml" ContentType="application/inkml+xml"/>
  <Override PartName="/ppt/ink/ink9378.xml" ContentType="application/inkml+xml"/>
  <Override PartName="/ppt/ink/ink9379.xml" ContentType="application/inkml+xml"/>
  <Override PartName="/ppt/ink/ink9380.xml" ContentType="application/inkml+xml"/>
  <Override PartName="/ppt/ink/ink9381.xml" ContentType="application/inkml+xml"/>
  <Override PartName="/ppt/ink/ink9382.xml" ContentType="application/inkml+xml"/>
  <Override PartName="/ppt/ink/ink9383.xml" ContentType="application/inkml+xml"/>
  <Override PartName="/ppt/ink/ink9384.xml" ContentType="application/inkml+xml"/>
  <Override PartName="/ppt/ink/ink9385.xml" ContentType="application/inkml+xml"/>
  <Override PartName="/ppt/ink/ink9386.xml" ContentType="application/inkml+xml"/>
  <Override PartName="/ppt/ink/ink9387.xml" ContentType="application/inkml+xml"/>
  <Override PartName="/ppt/ink/ink9388.xml" ContentType="application/inkml+xml"/>
  <Override PartName="/ppt/ink/ink9389.xml" ContentType="application/inkml+xml"/>
  <Override PartName="/ppt/ink/ink9390.xml" ContentType="application/inkml+xml"/>
  <Override PartName="/ppt/ink/ink9391.xml" ContentType="application/inkml+xml"/>
  <Override PartName="/ppt/ink/ink9392.xml" ContentType="application/inkml+xml"/>
  <Override PartName="/ppt/ink/ink9393.xml" ContentType="application/inkml+xml"/>
  <Override PartName="/ppt/ink/ink9394.xml" ContentType="application/inkml+xml"/>
  <Override PartName="/ppt/ink/ink9395.xml" ContentType="application/inkml+xml"/>
  <Override PartName="/ppt/ink/ink9396.xml" ContentType="application/inkml+xml"/>
  <Override PartName="/ppt/ink/ink9397.xml" ContentType="application/inkml+xml"/>
  <Override PartName="/ppt/ink/ink9398.xml" ContentType="application/inkml+xml"/>
  <Override PartName="/ppt/ink/ink9399.xml" ContentType="application/inkml+xml"/>
  <Override PartName="/ppt/ink/ink9400.xml" ContentType="application/inkml+xml"/>
  <Override PartName="/ppt/ink/ink9401.xml" ContentType="application/inkml+xml"/>
  <Override PartName="/ppt/ink/ink9402.xml" ContentType="application/inkml+xml"/>
  <Override PartName="/ppt/ink/ink9403.xml" ContentType="application/inkml+xml"/>
  <Override PartName="/ppt/ink/ink9404.xml" ContentType="application/inkml+xml"/>
  <Override PartName="/ppt/ink/ink9405.xml" ContentType="application/inkml+xml"/>
  <Override PartName="/ppt/ink/ink9406.xml" ContentType="application/inkml+xml"/>
  <Override PartName="/ppt/ink/ink9407.xml" ContentType="application/inkml+xml"/>
  <Override PartName="/ppt/ink/ink9408.xml" ContentType="application/inkml+xml"/>
  <Override PartName="/ppt/ink/ink9409.xml" ContentType="application/inkml+xml"/>
  <Override PartName="/ppt/ink/ink9410.xml" ContentType="application/inkml+xml"/>
  <Override PartName="/ppt/ink/ink9411.xml" ContentType="application/inkml+xml"/>
  <Override PartName="/ppt/ink/ink9412.xml" ContentType="application/inkml+xml"/>
  <Override PartName="/ppt/ink/ink9413.xml" ContentType="application/inkml+xml"/>
  <Override PartName="/ppt/ink/ink9414.xml" ContentType="application/inkml+xml"/>
  <Override PartName="/ppt/ink/ink9415.xml" ContentType="application/inkml+xml"/>
  <Override PartName="/ppt/ink/ink9416.xml" ContentType="application/inkml+xml"/>
  <Override PartName="/ppt/ink/ink9417.xml" ContentType="application/inkml+xml"/>
  <Override PartName="/ppt/ink/ink9418.xml" ContentType="application/inkml+xml"/>
  <Override PartName="/ppt/ink/ink9419.xml" ContentType="application/inkml+xml"/>
  <Override PartName="/ppt/ink/ink9420.xml" ContentType="application/inkml+xml"/>
  <Override PartName="/ppt/ink/ink9421.xml" ContentType="application/inkml+xml"/>
  <Override PartName="/ppt/ink/ink9422.xml" ContentType="application/inkml+xml"/>
  <Override PartName="/ppt/ink/ink9423.xml" ContentType="application/inkml+xml"/>
  <Override PartName="/ppt/ink/ink9424.xml" ContentType="application/inkml+xml"/>
  <Override PartName="/ppt/ink/ink9425.xml" ContentType="application/inkml+xml"/>
  <Override PartName="/ppt/ink/ink9426.xml" ContentType="application/inkml+xml"/>
  <Override PartName="/ppt/ink/ink9427.xml" ContentType="application/inkml+xml"/>
  <Override PartName="/ppt/ink/ink9428.xml" ContentType="application/inkml+xml"/>
  <Override PartName="/ppt/ink/ink9429.xml" ContentType="application/inkml+xml"/>
  <Override PartName="/ppt/ink/ink9430.xml" ContentType="application/inkml+xml"/>
  <Override PartName="/ppt/ink/ink9431.xml" ContentType="application/inkml+xml"/>
  <Override PartName="/ppt/ink/ink9432.xml" ContentType="application/inkml+xml"/>
  <Override PartName="/ppt/ink/ink9433.xml" ContentType="application/inkml+xml"/>
  <Override PartName="/ppt/ink/ink9434.xml" ContentType="application/inkml+xml"/>
  <Override PartName="/ppt/ink/ink9435.xml" ContentType="application/inkml+xml"/>
  <Override PartName="/ppt/ink/ink9436.xml" ContentType="application/inkml+xml"/>
  <Override PartName="/ppt/ink/ink9437.xml" ContentType="application/inkml+xml"/>
  <Override PartName="/ppt/ink/ink9438.xml" ContentType="application/inkml+xml"/>
  <Override PartName="/ppt/ink/ink9439.xml" ContentType="application/inkml+xml"/>
  <Override PartName="/ppt/ink/ink9440.xml" ContentType="application/inkml+xml"/>
  <Override PartName="/ppt/ink/ink9441.xml" ContentType="application/inkml+xml"/>
  <Override PartName="/ppt/ink/ink9442.xml" ContentType="application/inkml+xml"/>
  <Override PartName="/ppt/ink/ink9443.xml" ContentType="application/inkml+xml"/>
  <Override PartName="/ppt/ink/ink9444.xml" ContentType="application/inkml+xml"/>
  <Override PartName="/ppt/ink/ink9445.xml" ContentType="application/inkml+xml"/>
  <Override PartName="/ppt/ink/ink9446.xml" ContentType="application/inkml+xml"/>
  <Override PartName="/ppt/ink/ink9447.xml" ContentType="application/inkml+xml"/>
  <Override PartName="/ppt/ink/ink9448.xml" ContentType="application/inkml+xml"/>
  <Override PartName="/ppt/ink/ink9449.xml" ContentType="application/inkml+xml"/>
  <Override PartName="/ppt/ink/ink9450.xml" ContentType="application/inkml+xml"/>
  <Override PartName="/ppt/ink/ink9451.xml" ContentType="application/inkml+xml"/>
  <Override PartName="/ppt/ink/ink9452.xml" ContentType="application/inkml+xml"/>
  <Override PartName="/ppt/ink/ink9453.xml" ContentType="application/inkml+xml"/>
  <Override PartName="/ppt/ink/ink9454.xml" ContentType="application/inkml+xml"/>
  <Override PartName="/ppt/ink/ink9455.xml" ContentType="application/inkml+xml"/>
  <Override PartName="/ppt/ink/ink9456.xml" ContentType="application/inkml+xml"/>
  <Override PartName="/ppt/ink/ink9457.xml" ContentType="application/inkml+xml"/>
  <Override PartName="/ppt/ink/ink9458.xml" ContentType="application/inkml+xml"/>
  <Override PartName="/ppt/ink/ink9459.xml" ContentType="application/inkml+xml"/>
  <Override PartName="/ppt/ink/ink9460.xml" ContentType="application/inkml+xml"/>
  <Override PartName="/ppt/ink/ink9461.xml" ContentType="application/inkml+xml"/>
  <Override PartName="/ppt/ink/ink9462.xml" ContentType="application/inkml+xml"/>
  <Override PartName="/ppt/ink/ink9463.xml" ContentType="application/inkml+xml"/>
  <Override PartName="/ppt/ink/ink9464.xml" ContentType="application/inkml+xml"/>
  <Override PartName="/ppt/ink/ink9465.xml" ContentType="application/inkml+xml"/>
  <Override PartName="/ppt/ink/ink9466.xml" ContentType="application/inkml+xml"/>
  <Override PartName="/ppt/ink/ink9467.xml" ContentType="application/inkml+xml"/>
  <Override PartName="/ppt/ink/ink9468.xml" ContentType="application/inkml+xml"/>
  <Override PartName="/ppt/ink/ink9469.xml" ContentType="application/inkml+xml"/>
  <Override PartName="/ppt/ink/ink9470.xml" ContentType="application/inkml+xml"/>
  <Override PartName="/ppt/ink/ink9471.xml" ContentType="application/inkml+xml"/>
  <Override PartName="/ppt/ink/ink9472.xml" ContentType="application/inkml+xml"/>
  <Override PartName="/ppt/ink/ink9473.xml" ContentType="application/inkml+xml"/>
  <Override PartName="/ppt/ink/ink9474.xml" ContentType="application/inkml+xml"/>
  <Override PartName="/ppt/ink/ink9475.xml" ContentType="application/inkml+xml"/>
  <Override PartName="/ppt/ink/ink9476.xml" ContentType="application/inkml+xml"/>
  <Override PartName="/ppt/ink/ink9477.xml" ContentType="application/inkml+xml"/>
  <Override PartName="/ppt/ink/ink9478.xml" ContentType="application/inkml+xml"/>
  <Override PartName="/ppt/ink/ink9479.xml" ContentType="application/inkml+xml"/>
  <Override PartName="/ppt/ink/ink9480.xml" ContentType="application/inkml+xml"/>
  <Override PartName="/ppt/ink/ink9481.xml" ContentType="application/inkml+xml"/>
  <Override PartName="/ppt/ink/ink9482.xml" ContentType="application/inkml+xml"/>
  <Override PartName="/ppt/ink/ink9483.xml" ContentType="application/inkml+xml"/>
  <Override PartName="/ppt/ink/ink9484.xml" ContentType="application/inkml+xml"/>
  <Override PartName="/ppt/ink/ink9485.xml" ContentType="application/inkml+xml"/>
  <Override PartName="/ppt/ink/ink9486.xml" ContentType="application/inkml+xml"/>
  <Override PartName="/ppt/ink/ink9487.xml" ContentType="application/inkml+xml"/>
  <Override PartName="/ppt/ink/ink9488.xml" ContentType="application/inkml+xml"/>
  <Override PartName="/ppt/ink/ink9489.xml" ContentType="application/inkml+xml"/>
  <Override PartName="/ppt/ink/ink9490.xml" ContentType="application/inkml+xml"/>
  <Override PartName="/ppt/ink/ink9491.xml" ContentType="application/inkml+xml"/>
  <Override PartName="/ppt/ink/ink9492.xml" ContentType="application/inkml+xml"/>
  <Override PartName="/ppt/ink/ink9493.xml" ContentType="application/inkml+xml"/>
  <Override PartName="/ppt/ink/ink9494.xml" ContentType="application/inkml+xml"/>
  <Override PartName="/ppt/ink/ink9495.xml" ContentType="application/inkml+xml"/>
  <Override PartName="/ppt/ink/ink9496.xml" ContentType="application/inkml+xml"/>
  <Override PartName="/ppt/ink/ink9497.xml" ContentType="application/inkml+xml"/>
  <Override PartName="/ppt/ink/ink9498.xml" ContentType="application/inkml+xml"/>
  <Override PartName="/ppt/ink/ink9499.xml" ContentType="application/inkml+xml"/>
  <Override PartName="/ppt/ink/ink9500.xml" ContentType="application/inkml+xml"/>
  <Override PartName="/ppt/ink/ink9501.xml" ContentType="application/inkml+xml"/>
  <Override PartName="/ppt/ink/ink9502.xml" ContentType="application/inkml+xml"/>
  <Override PartName="/ppt/ink/ink9503.xml" ContentType="application/inkml+xml"/>
  <Override PartName="/ppt/ink/ink9504.xml" ContentType="application/inkml+xml"/>
  <Override PartName="/ppt/ink/ink9505.xml" ContentType="application/inkml+xml"/>
  <Override PartName="/ppt/ink/ink9506.xml" ContentType="application/inkml+xml"/>
  <Override PartName="/ppt/ink/ink9507.xml" ContentType="application/inkml+xml"/>
  <Override PartName="/ppt/ink/ink9508.xml" ContentType="application/inkml+xml"/>
  <Override PartName="/ppt/ink/ink9509.xml" ContentType="application/inkml+xml"/>
  <Override PartName="/ppt/ink/ink9510.xml" ContentType="application/inkml+xml"/>
  <Override PartName="/ppt/ink/ink9511.xml" ContentType="application/inkml+xml"/>
  <Override PartName="/ppt/ink/ink9512.xml" ContentType="application/inkml+xml"/>
  <Override PartName="/ppt/ink/ink9513.xml" ContentType="application/inkml+xml"/>
  <Override PartName="/ppt/ink/ink9514.xml" ContentType="application/inkml+xml"/>
  <Override PartName="/ppt/ink/ink9515.xml" ContentType="application/inkml+xml"/>
  <Override PartName="/ppt/ink/ink9516.xml" ContentType="application/inkml+xml"/>
  <Override PartName="/ppt/ink/ink9517.xml" ContentType="application/inkml+xml"/>
  <Override PartName="/ppt/ink/ink9518.xml" ContentType="application/inkml+xml"/>
  <Override PartName="/ppt/ink/ink9519.xml" ContentType="application/inkml+xml"/>
  <Override PartName="/ppt/ink/ink9520.xml" ContentType="application/inkml+xml"/>
  <Override PartName="/ppt/ink/ink9521.xml" ContentType="application/inkml+xml"/>
  <Override PartName="/ppt/ink/ink9522.xml" ContentType="application/inkml+xml"/>
  <Override PartName="/ppt/ink/ink9523.xml" ContentType="application/inkml+xml"/>
  <Override PartName="/ppt/ink/ink9524.xml" ContentType="application/inkml+xml"/>
  <Override PartName="/ppt/ink/ink9525.xml" ContentType="application/inkml+xml"/>
  <Override PartName="/ppt/ink/ink9526.xml" ContentType="application/inkml+xml"/>
  <Override PartName="/ppt/ink/ink9527.xml" ContentType="application/inkml+xml"/>
  <Override PartName="/ppt/ink/ink9528.xml" ContentType="application/inkml+xml"/>
  <Override PartName="/ppt/ink/ink9529.xml" ContentType="application/inkml+xml"/>
  <Override PartName="/ppt/ink/ink9530.xml" ContentType="application/inkml+xml"/>
  <Override PartName="/ppt/ink/ink9531.xml" ContentType="application/inkml+xml"/>
  <Override PartName="/ppt/ink/ink9532.xml" ContentType="application/inkml+xml"/>
  <Override PartName="/ppt/ink/ink9533.xml" ContentType="application/inkml+xml"/>
  <Override PartName="/ppt/ink/ink9534.xml" ContentType="application/inkml+xml"/>
  <Override PartName="/ppt/ink/ink9535.xml" ContentType="application/inkml+xml"/>
  <Override PartName="/ppt/ink/ink9536.xml" ContentType="application/inkml+xml"/>
  <Override PartName="/ppt/ink/ink9537.xml" ContentType="application/inkml+xml"/>
  <Override PartName="/ppt/ink/ink9538.xml" ContentType="application/inkml+xml"/>
  <Override PartName="/ppt/ink/ink9539.xml" ContentType="application/inkml+xml"/>
  <Override PartName="/ppt/ink/ink9540.xml" ContentType="application/inkml+xml"/>
  <Override PartName="/ppt/ink/ink9541.xml" ContentType="application/inkml+xml"/>
  <Override PartName="/ppt/ink/ink9542.xml" ContentType="application/inkml+xml"/>
  <Override PartName="/ppt/ink/ink9543.xml" ContentType="application/inkml+xml"/>
  <Override PartName="/ppt/ink/ink9544.xml" ContentType="application/inkml+xml"/>
  <Override PartName="/ppt/ink/ink9545.xml" ContentType="application/inkml+xml"/>
  <Override PartName="/ppt/ink/ink9546.xml" ContentType="application/inkml+xml"/>
  <Override PartName="/ppt/ink/ink9547.xml" ContentType="application/inkml+xml"/>
  <Override PartName="/ppt/ink/ink9548.xml" ContentType="application/inkml+xml"/>
  <Override PartName="/ppt/ink/ink9549.xml" ContentType="application/inkml+xml"/>
  <Override PartName="/ppt/ink/ink9550.xml" ContentType="application/inkml+xml"/>
  <Override PartName="/ppt/ink/ink9551.xml" ContentType="application/inkml+xml"/>
  <Override PartName="/ppt/ink/ink9552.xml" ContentType="application/inkml+xml"/>
  <Override PartName="/ppt/ink/ink9553.xml" ContentType="application/inkml+xml"/>
  <Override PartName="/ppt/ink/ink9554.xml" ContentType="application/inkml+xml"/>
  <Override PartName="/ppt/ink/ink9555.xml" ContentType="application/inkml+xml"/>
  <Override PartName="/ppt/ink/ink9556.xml" ContentType="application/inkml+xml"/>
  <Override PartName="/ppt/ink/ink9557.xml" ContentType="application/inkml+xml"/>
  <Override PartName="/ppt/ink/ink9558.xml" ContentType="application/inkml+xml"/>
  <Override PartName="/ppt/ink/ink9559.xml" ContentType="application/inkml+xml"/>
  <Override PartName="/ppt/ink/ink9560.xml" ContentType="application/inkml+xml"/>
  <Override PartName="/ppt/ink/ink9561.xml" ContentType="application/inkml+xml"/>
  <Override PartName="/ppt/ink/ink9562.xml" ContentType="application/inkml+xml"/>
  <Override PartName="/ppt/ink/ink9563.xml" ContentType="application/inkml+xml"/>
  <Override PartName="/ppt/ink/ink9564.xml" ContentType="application/inkml+xml"/>
  <Override PartName="/ppt/ink/ink9565.xml" ContentType="application/inkml+xml"/>
  <Override PartName="/ppt/ink/ink9566.xml" ContentType="application/inkml+xml"/>
  <Override PartName="/ppt/ink/ink9567.xml" ContentType="application/inkml+xml"/>
  <Override PartName="/ppt/ink/ink9568.xml" ContentType="application/inkml+xml"/>
  <Override PartName="/ppt/ink/ink9569.xml" ContentType="application/inkml+xml"/>
  <Override PartName="/ppt/ink/ink9570.xml" ContentType="application/inkml+xml"/>
  <Override PartName="/ppt/ink/ink9571.xml" ContentType="application/inkml+xml"/>
  <Override PartName="/ppt/ink/ink9572.xml" ContentType="application/inkml+xml"/>
  <Override PartName="/ppt/ink/ink9573.xml" ContentType="application/inkml+xml"/>
  <Override PartName="/ppt/ink/ink9574.xml" ContentType="application/inkml+xml"/>
  <Override PartName="/ppt/ink/ink9575.xml" ContentType="application/inkml+xml"/>
  <Override PartName="/ppt/ink/ink9576.xml" ContentType="application/inkml+xml"/>
  <Override PartName="/ppt/ink/ink9577.xml" ContentType="application/inkml+xml"/>
  <Override PartName="/ppt/ink/ink9578.xml" ContentType="application/inkml+xml"/>
  <Override PartName="/ppt/ink/ink9579.xml" ContentType="application/inkml+xml"/>
  <Override PartName="/ppt/ink/ink9580.xml" ContentType="application/inkml+xml"/>
  <Override PartName="/ppt/ink/ink9581.xml" ContentType="application/inkml+xml"/>
  <Override PartName="/ppt/ink/ink9582.xml" ContentType="application/inkml+xml"/>
  <Override PartName="/ppt/ink/ink9583.xml" ContentType="application/inkml+xml"/>
  <Override PartName="/ppt/ink/ink9584.xml" ContentType="application/inkml+xml"/>
  <Override PartName="/ppt/ink/ink9585.xml" ContentType="application/inkml+xml"/>
  <Override PartName="/ppt/ink/ink9586.xml" ContentType="application/inkml+xml"/>
  <Override PartName="/ppt/ink/ink9587.xml" ContentType="application/inkml+xml"/>
  <Override PartName="/ppt/ink/ink9588.xml" ContentType="application/inkml+xml"/>
  <Override PartName="/ppt/ink/ink9589.xml" ContentType="application/inkml+xml"/>
  <Override PartName="/ppt/ink/ink9590.xml" ContentType="application/inkml+xml"/>
  <Override PartName="/ppt/ink/ink9591.xml" ContentType="application/inkml+xml"/>
  <Override PartName="/ppt/ink/ink9592.xml" ContentType="application/inkml+xml"/>
  <Override PartName="/ppt/ink/ink9593.xml" ContentType="application/inkml+xml"/>
  <Override PartName="/ppt/ink/ink9594.xml" ContentType="application/inkml+xml"/>
  <Override PartName="/ppt/ink/ink9595.xml" ContentType="application/inkml+xml"/>
  <Override PartName="/ppt/ink/ink9596.xml" ContentType="application/inkml+xml"/>
  <Override PartName="/ppt/ink/ink9597.xml" ContentType="application/inkml+xml"/>
  <Override PartName="/ppt/ink/ink9598.xml" ContentType="application/inkml+xml"/>
  <Override PartName="/ppt/ink/ink9599.xml" ContentType="application/inkml+xml"/>
  <Override PartName="/ppt/ink/ink9600.xml" ContentType="application/inkml+xml"/>
  <Override PartName="/ppt/ink/ink9601.xml" ContentType="application/inkml+xml"/>
  <Override PartName="/ppt/ink/ink9602.xml" ContentType="application/inkml+xml"/>
  <Override PartName="/ppt/ink/ink9603.xml" ContentType="application/inkml+xml"/>
  <Override PartName="/ppt/ink/ink9604.xml" ContentType="application/inkml+xml"/>
  <Override PartName="/ppt/ink/ink9605.xml" ContentType="application/inkml+xml"/>
  <Override PartName="/ppt/ink/ink9606.xml" ContentType="application/inkml+xml"/>
  <Override PartName="/ppt/ink/ink9607.xml" ContentType="application/inkml+xml"/>
  <Override PartName="/ppt/ink/ink9608.xml" ContentType="application/inkml+xml"/>
  <Override PartName="/ppt/ink/ink9609.xml" ContentType="application/inkml+xml"/>
  <Override PartName="/ppt/ink/ink9610.xml" ContentType="application/inkml+xml"/>
  <Override PartName="/ppt/ink/ink9611.xml" ContentType="application/inkml+xml"/>
  <Override PartName="/ppt/ink/ink9612.xml" ContentType="application/inkml+xml"/>
  <Override PartName="/ppt/ink/ink9613.xml" ContentType="application/inkml+xml"/>
  <Override PartName="/ppt/ink/ink9614.xml" ContentType="application/inkml+xml"/>
  <Override PartName="/ppt/ink/ink9615.xml" ContentType="application/inkml+xml"/>
  <Override PartName="/ppt/ink/ink9616.xml" ContentType="application/inkml+xml"/>
  <Override PartName="/ppt/ink/ink9617.xml" ContentType="application/inkml+xml"/>
  <Override PartName="/ppt/ink/ink9618.xml" ContentType="application/inkml+xml"/>
  <Override PartName="/ppt/ink/ink9619.xml" ContentType="application/inkml+xml"/>
  <Override PartName="/ppt/ink/ink9620.xml" ContentType="application/inkml+xml"/>
  <Override PartName="/ppt/ink/ink9621.xml" ContentType="application/inkml+xml"/>
  <Override PartName="/ppt/ink/ink9622.xml" ContentType="application/inkml+xml"/>
  <Override PartName="/ppt/ink/ink9623.xml" ContentType="application/inkml+xml"/>
  <Override PartName="/ppt/ink/ink9624.xml" ContentType="application/inkml+xml"/>
  <Override PartName="/ppt/ink/ink9625.xml" ContentType="application/inkml+xml"/>
  <Override PartName="/ppt/ink/ink9626.xml" ContentType="application/inkml+xml"/>
  <Override PartName="/ppt/ink/ink9627.xml" ContentType="application/inkml+xml"/>
  <Override PartName="/ppt/ink/ink9628.xml" ContentType="application/inkml+xml"/>
  <Override PartName="/ppt/ink/ink9629.xml" ContentType="application/inkml+xml"/>
  <Override PartName="/ppt/ink/ink9630.xml" ContentType="application/inkml+xml"/>
  <Override PartName="/ppt/ink/ink9631.xml" ContentType="application/inkml+xml"/>
  <Override PartName="/ppt/ink/ink9632.xml" ContentType="application/inkml+xml"/>
  <Override PartName="/ppt/ink/ink9633.xml" ContentType="application/inkml+xml"/>
  <Override PartName="/ppt/ink/ink9634.xml" ContentType="application/inkml+xml"/>
  <Override PartName="/ppt/ink/ink9635.xml" ContentType="application/inkml+xml"/>
  <Override PartName="/ppt/ink/ink9636.xml" ContentType="application/inkml+xml"/>
  <Override PartName="/ppt/ink/ink9637.xml" ContentType="application/inkml+xml"/>
  <Override PartName="/ppt/ink/ink9638.xml" ContentType="application/inkml+xml"/>
  <Override PartName="/ppt/ink/ink9639.xml" ContentType="application/inkml+xml"/>
  <Override PartName="/ppt/ink/ink9640.xml" ContentType="application/inkml+xml"/>
  <Override PartName="/ppt/ink/ink9641.xml" ContentType="application/inkml+xml"/>
  <Override PartName="/ppt/ink/ink9642.xml" ContentType="application/inkml+xml"/>
  <Override PartName="/ppt/ink/ink9643.xml" ContentType="application/inkml+xml"/>
  <Override PartName="/ppt/ink/ink9644.xml" ContentType="application/inkml+xml"/>
  <Override PartName="/ppt/ink/ink9645.xml" ContentType="application/inkml+xml"/>
  <Override PartName="/ppt/ink/ink9646.xml" ContentType="application/inkml+xml"/>
  <Override PartName="/ppt/ink/ink9647.xml" ContentType="application/inkml+xml"/>
  <Override PartName="/ppt/ink/ink9648.xml" ContentType="application/inkml+xml"/>
  <Override PartName="/ppt/ink/ink9649.xml" ContentType="application/inkml+xml"/>
  <Override PartName="/ppt/ink/ink9650.xml" ContentType="application/inkml+xml"/>
  <Override PartName="/ppt/ink/ink9651.xml" ContentType="application/inkml+xml"/>
  <Override PartName="/ppt/ink/ink9652.xml" ContentType="application/inkml+xml"/>
  <Override PartName="/ppt/ink/ink9653.xml" ContentType="application/inkml+xml"/>
  <Override PartName="/ppt/ink/ink9654.xml" ContentType="application/inkml+xml"/>
  <Override PartName="/ppt/ink/ink9655.xml" ContentType="application/inkml+xml"/>
  <Override PartName="/ppt/ink/ink9656.xml" ContentType="application/inkml+xml"/>
  <Override PartName="/ppt/ink/ink9657.xml" ContentType="application/inkml+xml"/>
  <Override PartName="/ppt/ink/ink9658.xml" ContentType="application/inkml+xml"/>
  <Override PartName="/ppt/ink/ink9659.xml" ContentType="application/inkml+xml"/>
  <Override PartName="/ppt/ink/ink9660.xml" ContentType="application/inkml+xml"/>
  <Override PartName="/ppt/ink/ink9661.xml" ContentType="application/inkml+xml"/>
  <Override PartName="/ppt/ink/ink9662.xml" ContentType="application/inkml+xml"/>
  <Override PartName="/ppt/ink/ink9663.xml" ContentType="application/inkml+xml"/>
  <Override PartName="/ppt/ink/ink9664.xml" ContentType="application/inkml+xml"/>
  <Override PartName="/ppt/ink/ink9665.xml" ContentType="application/inkml+xml"/>
  <Override PartName="/ppt/ink/ink9666.xml" ContentType="application/inkml+xml"/>
  <Override PartName="/ppt/ink/ink9667.xml" ContentType="application/inkml+xml"/>
  <Override PartName="/ppt/ink/ink9668.xml" ContentType="application/inkml+xml"/>
  <Override PartName="/ppt/ink/ink9669.xml" ContentType="application/inkml+xml"/>
  <Override PartName="/ppt/ink/ink9670.xml" ContentType="application/inkml+xml"/>
  <Override PartName="/ppt/ink/ink9671.xml" ContentType="application/inkml+xml"/>
  <Override PartName="/ppt/ink/ink9672.xml" ContentType="application/inkml+xml"/>
  <Override PartName="/ppt/ink/ink9673.xml" ContentType="application/inkml+xml"/>
  <Override PartName="/ppt/ink/ink9674.xml" ContentType="application/inkml+xml"/>
  <Override PartName="/ppt/ink/ink9675.xml" ContentType="application/inkml+xml"/>
  <Override PartName="/ppt/ink/ink9676.xml" ContentType="application/inkml+xml"/>
  <Override PartName="/ppt/ink/ink9677.xml" ContentType="application/inkml+xml"/>
  <Override PartName="/ppt/ink/ink9678.xml" ContentType="application/inkml+xml"/>
  <Override PartName="/ppt/ink/ink9679.xml" ContentType="application/inkml+xml"/>
  <Override PartName="/ppt/ink/ink9680.xml" ContentType="application/inkml+xml"/>
  <Override PartName="/ppt/ink/ink9681.xml" ContentType="application/inkml+xml"/>
  <Override PartName="/ppt/ink/ink9682.xml" ContentType="application/inkml+xml"/>
  <Override PartName="/ppt/ink/ink9683.xml" ContentType="application/inkml+xml"/>
  <Override PartName="/ppt/ink/ink9684.xml" ContentType="application/inkml+xml"/>
  <Override PartName="/ppt/ink/ink9685.xml" ContentType="application/inkml+xml"/>
  <Override PartName="/ppt/ink/ink9686.xml" ContentType="application/inkml+xml"/>
  <Override PartName="/ppt/ink/ink9687.xml" ContentType="application/inkml+xml"/>
  <Override PartName="/ppt/ink/ink9688.xml" ContentType="application/inkml+xml"/>
  <Override PartName="/ppt/ink/ink9689.xml" ContentType="application/inkml+xml"/>
  <Override PartName="/ppt/ink/ink9690.xml" ContentType="application/inkml+xml"/>
  <Override PartName="/ppt/ink/ink9691.xml" ContentType="application/inkml+xml"/>
  <Override PartName="/ppt/ink/ink9692.xml" ContentType="application/inkml+xml"/>
  <Override PartName="/ppt/ink/ink9693.xml" ContentType="application/inkml+xml"/>
  <Override PartName="/ppt/ink/ink9694.xml" ContentType="application/inkml+xml"/>
  <Override PartName="/ppt/ink/ink9695.xml" ContentType="application/inkml+xml"/>
  <Override PartName="/ppt/ink/ink9696.xml" ContentType="application/inkml+xml"/>
  <Override PartName="/ppt/ink/ink9697.xml" ContentType="application/inkml+xml"/>
  <Override PartName="/ppt/ink/ink9698.xml" ContentType="application/inkml+xml"/>
  <Override PartName="/ppt/ink/ink9699.xml" ContentType="application/inkml+xml"/>
  <Override PartName="/ppt/ink/ink9700.xml" ContentType="application/inkml+xml"/>
  <Override PartName="/ppt/ink/ink9701.xml" ContentType="application/inkml+xml"/>
  <Override PartName="/ppt/ink/ink9702.xml" ContentType="application/inkml+xml"/>
  <Override PartName="/ppt/ink/ink9703.xml" ContentType="application/inkml+xml"/>
  <Override PartName="/ppt/ink/ink9704.xml" ContentType="application/inkml+xml"/>
  <Override PartName="/ppt/ink/ink9705.xml" ContentType="application/inkml+xml"/>
  <Override PartName="/ppt/ink/ink9706.xml" ContentType="application/inkml+xml"/>
  <Override PartName="/ppt/ink/ink9707.xml" ContentType="application/inkml+xml"/>
  <Override PartName="/ppt/ink/ink9708.xml" ContentType="application/inkml+xml"/>
  <Override PartName="/ppt/ink/ink9709.xml" ContentType="application/inkml+xml"/>
  <Override PartName="/ppt/ink/ink9710.xml" ContentType="application/inkml+xml"/>
  <Override PartName="/ppt/ink/ink9711.xml" ContentType="application/inkml+xml"/>
  <Override PartName="/ppt/ink/ink9712.xml" ContentType="application/inkml+xml"/>
  <Override PartName="/ppt/ink/ink9713.xml" ContentType="application/inkml+xml"/>
  <Override PartName="/ppt/ink/ink9714.xml" ContentType="application/inkml+xml"/>
  <Override PartName="/ppt/ink/ink9715.xml" ContentType="application/inkml+xml"/>
  <Override PartName="/ppt/ink/ink9716.xml" ContentType="application/inkml+xml"/>
  <Override PartName="/ppt/ink/ink9717.xml" ContentType="application/inkml+xml"/>
  <Override PartName="/ppt/ink/ink9718.xml" ContentType="application/inkml+xml"/>
  <Override PartName="/ppt/ink/ink9719.xml" ContentType="application/inkml+xml"/>
  <Override PartName="/ppt/ink/ink9720.xml" ContentType="application/inkml+xml"/>
  <Override PartName="/ppt/ink/ink9721.xml" ContentType="application/inkml+xml"/>
  <Override PartName="/ppt/ink/ink9722.xml" ContentType="application/inkml+xml"/>
  <Override PartName="/ppt/ink/ink9723.xml" ContentType="application/inkml+xml"/>
  <Override PartName="/ppt/ink/ink9724.xml" ContentType="application/inkml+xml"/>
  <Override PartName="/ppt/ink/ink9725.xml" ContentType="application/inkml+xml"/>
  <Override PartName="/ppt/ink/ink9726.xml" ContentType="application/inkml+xml"/>
  <Override PartName="/ppt/ink/ink9727.xml" ContentType="application/inkml+xml"/>
  <Override PartName="/ppt/ink/ink9728.xml" ContentType="application/inkml+xml"/>
  <Override PartName="/ppt/ink/ink9729.xml" ContentType="application/inkml+xml"/>
  <Override PartName="/ppt/ink/ink9730.xml" ContentType="application/inkml+xml"/>
  <Override PartName="/ppt/ink/ink9731.xml" ContentType="application/inkml+xml"/>
  <Override PartName="/ppt/ink/ink9732.xml" ContentType="application/inkml+xml"/>
  <Override PartName="/ppt/ink/ink9733.xml" ContentType="application/inkml+xml"/>
  <Override PartName="/ppt/ink/ink9734.xml" ContentType="application/inkml+xml"/>
  <Override PartName="/ppt/ink/ink9735.xml" ContentType="application/inkml+xml"/>
  <Override PartName="/ppt/ink/ink9736.xml" ContentType="application/inkml+xml"/>
  <Override PartName="/ppt/ink/ink9737.xml" ContentType="application/inkml+xml"/>
  <Override PartName="/ppt/ink/ink9738.xml" ContentType="application/inkml+xml"/>
  <Override PartName="/ppt/ink/ink9739.xml" ContentType="application/inkml+xml"/>
  <Override PartName="/ppt/ink/ink9740.xml" ContentType="application/inkml+xml"/>
  <Override PartName="/ppt/ink/ink9741.xml" ContentType="application/inkml+xml"/>
  <Override PartName="/ppt/ink/ink9742.xml" ContentType="application/inkml+xml"/>
  <Override PartName="/ppt/ink/ink9743.xml" ContentType="application/inkml+xml"/>
  <Override PartName="/ppt/ink/ink9744.xml" ContentType="application/inkml+xml"/>
  <Override PartName="/ppt/ink/ink9745.xml" ContentType="application/inkml+xml"/>
  <Override PartName="/ppt/ink/ink9746.xml" ContentType="application/inkml+xml"/>
  <Override PartName="/ppt/ink/ink9747.xml" ContentType="application/inkml+xml"/>
  <Override PartName="/ppt/ink/ink9748.xml" ContentType="application/inkml+xml"/>
  <Override PartName="/ppt/ink/ink9749.xml" ContentType="application/inkml+xml"/>
  <Override PartName="/ppt/ink/ink9750.xml" ContentType="application/inkml+xml"/>
  <Override PartName="/ppt/ink/ink9751.xml" ContentType="application/inkml+xml"/>
  <Override PartName="/ppt/ink/ink9752.xml" ContentType="application/inkml+xml"/>
  <Override PartName="/ppt/ink/ink9753.xml" ContentType="application/inkml+xml"/>
  <Override PartName="/ppt/ink/ink9754.xml" ContentType="application/inkml+xml"/>
  <Override PartName="/ppt/ink/ink9755.xml" ContentType="application/inkml+xml"/>
  <Override PartName="/ppt/ink/ink9756.xml" ContentType="application/inkml+xml"/>
  <Override PartName="/ppt/ink/ink9757.xml" ContentType="application/inkml+xml"/>
  <Override PartName="/ppt/ink/ink9758.xml" ContentType="application/inkml+xml"/>
  <Override PartName="/ppt/ink/ink9759.xml" ContentType="application/inkml+xml"/>
  <Override PartName="/ppt/ink/ink9760.xml" ContentType="application/inkml+xml"/>
  <Override PartName="/ppt/ink/ink9761.xml" ContentType="application/inkml+xml"/>
  <Override PartName="/ppt/ink/ink9762.xml" ContentType="application/inkml+xml"/>
  <Override PartName="/ppt/ink/ink9763.xml" ContentType="application/inkml+xml"/>
  <Override PartName="/ppt/ink/ink9764.xml" ContentType="application/inkml+xml"/>
  <Override PartName="/ppt/ink/ink9765.xml" ContentType="application/inkml+xml"/>
  <Override PartName="/ppt/ink/ink9766.xml" ContentType="application/inkml+xml"/>
  <Override PartName="/ppt/ink/ink9767.xml" ContentType="application/inkml+xml"/>
  <Override PartName="/ppt/ink/ink9768.xml" ContentType="application/inkml+xml"/>
  <Override PartName="/ppt/ink/ink9769.xml" ContentType="application/inkml+xml"/>
  <Override PartName="/ppt/ink/ink9770.xml" ContentType="application/inkml+xml"/>
  <Override PartName="/ppt/ink/ink9771.xml" ContentType="application/inkml+xml"/>
  <Override PartName="/ppt/ink/ink9772.xml" ContentType="application/inkml+xml"/>
  <Override PartName="/ppt/ink/ink9773.xml" ContentType="application/inkml+xml"/>
  <Override PartName="/ppt/ink/ink9774.xml" ContentType="application/inkml+xml"/>
  <Override PartName="/ppt/ink/ink9775.xml" ContentType="application/inkml+xml"/>
  <Override PartName="/ppt/ink/ink9776.xml" ContentType="application/inkml+xml"/>
  <Override PartName="/ppt/ink/ink9777.xml" ContentType="application/inkml+xml"/>
  <Override PartName="/ppt/ink/ink9778.xml" ContentType="application/inkml+xml"/>
  <Override PartName="/ppt/ink/ink9779.xml" ContentType="application/inkml+xml"/>
  <Override PartName="/ppt/ink/ink9780.xml" ContentType="application/inkml+xml"/>
  <Override PartName="/ppt/ink/ink9781.xml" ContentType="application/inkml+xml"/>
  <Override PartName="/ppt/ink/ink9782.xml" ContentType="application/inkml+xml"/>
  <Override PartName="/ppt/ink/ink9783.xml" ContentType="application/inkml+xml"/>
  <Override PartName="/ppt/ink/ink9784.xml" ContentType="application/inkml+xml"/>
  <Override PartName="/ppt/ink/ink9785.xml" ContentType="application/inkml+xml"/>
  <Override PartName="/ppt/ink/ink9786.xml" ContentType="application/inkml+xml"/>
  <Override PartName="/ppt/ink/ink9787.xml" ContentType="application/inkml+xml"/>
  <Override PartName="/ppt/ink/ink9788.xml" ContentType="application/inkml+xml"/>
  <Override PartName="/ppt/ink/ink9789.xml" ContentType="application/inkml+xml"/>
  <Override PartName="/ppt/ink/ink9790.xml" ContentType="application/inkml+xml"/>
  <Override PartName="/ppt/ink/ink9791.xml" ContentType="application/inkml+xml"/>
  <Override PartName="/ppt/ink/ink9792.xml" ContentType="application/inkml+xml"/>
  <Override PartName="/ppt/ink/ink9793.xml" ContentType="application/inkml+xml"/>
  <Override PartName="/ppt/ink/ink9794.xml" ContentType="application/inkml+xml"/>
  <Override PartName="/ppt/ink/ink9795.xml" ContentType="application/inkml+xml"/>
  <Override PartName="/ppt/ink/ink9796.xml" ContentType="application/inkml+xml"/>
  <Override PartName="/ppt/ink/ink9797.xml" ContentType="application/inkml+xml"/>
  <Override PartName="/ppt/ink/ink9798.xml" ContentType="application/inkml+xml"/>
  <Override PartName="/ppt/ink/ink9799.xml" ContentType="application/inkml+xml"/>
  <Override PartName="/ppt/ink/ink9800.xml" ContentType="application/inkml+xml"/>
  <Override PartName="/ppt/ink/ink9801.xml" ContentType="application/inkml+xml"/>
  <Override PartName="/ppt/ink/ink9802.xml" ContentType="application/inkml+xml"/>
  <Override PartName="/ppt/ink/ink9803.xml" ContentType="application/inkml+xml"/>
  <Override PartName="/ppt/ink/ink9804.xml" ContentType="application/inkml+xml"/>
  <Override PartName="/ppt/ink/ink9805.xml" ContentType="application/inkml+xml"/>
  <Override PartName="/ppt/ink/ink9806.xml" ContentType="application/inkml+xml"/>
  <Override PartName="/ppt/ink/ink9807.xml" ContentType="application/inkml+xml"/>
  <Override PartName="/ppt/ink/ink9808.xml" ContentType="application/inkml+xml"/>
  <Override PartName="/ppt/ink/ink9809.xml" ContentType="application/inkml+xml"/>
  <Override PartName="/ppt/ink/ink9810.xml" ContentType="application/inkml+xml"/>
  <Override PartName="/ppt/ink/ink9811.xml" ContentType="application/inkml+xml"/>
  <Override PartName="/ppt/ink/ink9812.xml" ContentType="application/inkml+xml"/>
  <Override PartName="/ppt/ink/ink9813.xml" ContentType="application/inkml+xml"/>
  <Override PartName="/ppt/ink/ink9814.xml" ContentType="application/inkml+xml"/>
  <Override PartName="/ppt/ink/ink9815.xml" ContentType="application/inkml+xml"/>
  <Override PartName="/ppt/ink/ink9816.xml" ContentType="application/inkml+xml"/>
  <Override PartName="/ppt/ink/ink9817.xml" ContentType="application/inkml+xml"/>
  <Override PartName="/ppt/ink/ink9818.xml" ContentType="application/inkml+xml"/>
  <Override PartName="/ppt/ink/ink9819.xml" ContentType="application/inkml+xml"/>
  <Override PartName="/ppt/ink/ink9820.xml" ContentType="application/inkml+xml"/>
  <Override PartName="/ppt/ink/ink9821.xml" ContentType="application/inkml+xml"/>
  <Override PartName="/ppt/ink/ink9822.xml" ContentType="application/inkml+xml"/>
  <Override PartName="/ppt/ink/ink9823.xml" ContentType="application/inkml+xml"/>
  <Override PartName="/ppt/ink/ink9824.xml" ContentType="application/inkml+xml"/>
  <Override PartName="/ppt/ink/ink9825.xml" ContentType="application/inkml+xml"/>
  <Override PartName="/ppt/ink/ink9826.xml" ContentType="application/inkml+xml"/>
  <Override PartName="/ppt/ink/ink9827.xml" ContentType="application/inkml+xml"/>
  <Override PartName="/ppt/ink/ink9828.xml" ContentType="application/inkml+xml"/>
  <Override PartName="/ppt/ink/ink9829.xml" ContentType="application/inkml+xml"/>
  <Override PartName="/ppt/ink/ink9830.xml" ContentType="application/inkml+xml"/>
  <Override PartName="/ppt/ink/ink9831.xml" ContentType="application/inkml+xml"/>
  <Override PartName="/ppt/ink/ink9832.xml" ContentType="application/inkml+xml"/>
  <Override PartName="/ppt/ink/ink9833.xml" ContentType="application/inkml+xml"/>
  <Override PartName="/ppt/ink/ink9834.xml" ContentType="application/inkml+xml"/>
  <Override PartName="/ppt/ink/ink9835.xml" ContentType="application/inkml+xml"/>
  <Override PartName="/ppt/ink/ink9836.xml" ContentType="application/inkml+xml"/>
  <Override PartName="/ppt/ink/ink9837.xml" ContentType="application/inkml+xml"/>
  <Override PartName="/ppt/ink/ink9838.xml" ContentType="application/inkml+xml"/>
  <Override PartName="/ppt/ink/ink9839.xml" ContentType="application/inkml+xml"/>
  <Override PartName="/ppt/ink/ink9840.xml" ContentType="application/inkml+xml"/>
  <Override PartName="/ppt/ink/ink9841.xml" ContentType="application/inkml+xml"/>
  <Override PartName="/ppt/ink/ink9842.xml" ContentType="application/inkml+xml"/>
  <Override PartName="/ppt/ink/ink9843.xml" ContentType="application/inkml+xml"/>
  <Override PartName="/ppt/ink/ink9844.xml" ContentType="application/inkml+xml"/>
  <Override PartName="/ppt/ink/ink9845.xml" ContentType="application/inkml+xml"/>
  <Override PartName="/ppt/ink/ink9846.xml" ContentType="application/inkml+xml"/>
  <Override PartName="/ppt/ink/ink9847.xml" ContentType="application/inkml+xml"/>
  <Override PartName="/ppt/ink/ink9848.xml" ContentType="application/inkml+xml"/>
  <Override PartName="/ppt/ink/ink9849.xml" ContentType="application/inkml+xml"/>
  <Override PartName="/ppt/ink/ink9850.xml" ContentType="application/inkml+xml"/>
  <Override PartName="/ppt/ink/ink9851.xml" ContentType="application/inkml+xml"/>
  <Override PartName="/ppt/ink/ink9852.xml" ContentType="application/inkml+xml"/>
  <Override PartName="/ppt/ink/ink9853.xml" ContentType="application/inkml+xml"/>
  <Override PartName="/ppt/ink/ink9854.xml" ContentType="application/inkml+xml"/>
  <Override PartName="/ppt/ink/ink9855.xml" ContentType="application/inkml+xml"/>
  <Override PartName="/ppt/ink/ink9856.xml" ContentType="application/inkml+xml"/>
  <Override PartName="/ppt/ink/ink9857.xml" ContentType="application/inkml+xml"/>
  <Override PartName="/ppt/ink/ink9858.xml" ContentType="application/inkml+xml"/>
  <Override PartName="/ppt/ink/ink9859.xml" ContentType="application/inkml+xml"/>
  <Override PartName="/ppt/ink/ink9860.xml" ContentType="application/inkml+xml"/>
  <Override PartName="/ppt/ink/ink9861.xml" ContentType="application/inkml+xml"/>
  <Override PartName="/ppt/ink/ink9862.xml" ContentType="application/inkml+xml"/>
  <Override PartName="/ppt/ink/ink9863.xml" ContentType="application/inkml+xml"/>
  <Override PartName="/ppt/ink/ink9864.xml" ContentType="application/inkml+xml"/>
  <Override PartName="/ppt/ink/ink9865.xml" ContentType="application/inkml+xml"/>
  <Override PartName="/ppt/ink/ink9866.xml" ContentType="application/inkml+xml"/>
  <Override PartName="/ppt/ink/ink9867.xml" ContentType="application/inkml+xml"/>
  <Override PartName="/ppt/ink/ink9868.xml" ContentType="application/inkml+xml"/>
  <Override PartName="/ppt/ink/ink9869.xml" ContentType="application/inkml+xml"/>
  <Override PartName="/ppt/ink/ink9870.xml" ContentType="application/inkml+xml"/>
  <Override PartName="/ppt/ink/ink9871.xml" ContentType="application/inkml+xml"/>
  <Override PartName="/ppt/ink/ink9872.xml" ContentType="application/inkml+xml"/>
  <Override PartName="/ppt/ink/ink9873.xml" ContentType="application/inkml+xml"/>
  <Override PartName="/ppt/ink/ink9874.xml" ContentType="application/inkml+xml"/>
  <Override PartName="/ppt/ink/ink9875.xml" ContentType="application/inkml+xml"/>
  <Override PartName="/ppt/ink/ink9876.xml" ContentType="application/inkml+xml"/>
  <Override PartName="/ppt/ink/ink9877.xml" ContentType="application/inkml+xml"/>
  <Override PartName="/ppt/ink/ink9878.xml" ContentType="application/inkml+xml"/>
  <Override PartName="/ppt/ink/ink9879.xml" ContentType="application/inkml+xml"/>
  <Override PartName="/ppt/ink/ink9880.xml" ContentType="application/inkml+xml"/>
  <Override PartName="/ppt/ink/ink9881.xml" ContentType="application/inkml+xml"/>
  <Override PartName="/ppt/ink/ink9882.xml" ContentType="application/inkml+xml"/>
  <Override PartName="/ppt/ink/ink9883.xml" ContentType="application/inkml+xml"/>
  <Override PartName="/ppt/ink/ink9884.xml" ContentType="application/inkml+xml"/>
  <Override PartName="/ppt/ink/ink9885.xml" ContentType="application/inkml+xml"/>
  <Override PartName="/ppt/ink/ink9886.xml" ContentType="application/inkml+xml"/>
  <Override PartName="/ppt/ink/ink9887.xml" ContentType="application/inkml+xml"/>
  <Override PartName="/ppt/ink/ink9888.xml" ContentType="application/inkml+xml"/>
  <Override PartName="/ppt/ink/ink9889.xml" ContentType="application/inkml+xml"/>
  <Override PartName="/ppt/ink/ink9890.xml" ContentType="application/inkml+xml"/>
  <Override PartName="/ppt/ink/ink9891.xml" ContentType="application/inkml+xml"/>
  <Override PartName="/ppt/ink/ink9892.xml" ContentType="application/inkml+xml"/>
  <Override PartName="/ppt/ink/ink9893.xml" ContentType="application/inkml+xml"/>
  <Override PartName="/ppt/ink/ink9894.xml" ContentType="application/inkml+xml"/>
  <Override PartName="/ppt/ink/ink9895.xml" ContentType="application/inkml+xml"/>
  <Override PartName="/ppt/ink/ink9896.xml" ContentType="application/inkml+xml"/>
  <Override PartName="/ppt/ink/ink9897.xml" ContentType="application/inkml+xml"/>
  <Override PartName="/ppt/ink/ink9898.xml" ContentType="application/inkml+xml"/>
  <Override PartName="/ppt/ink/ink9899.xml" ContentType="application/inkml+xml"/>
  <Override PartName="/ppt/ink/ink9900.xml" ContentType="application/inkml+xml"/>
  <Override PartName="/ppt/ink/ink9901.xml" ContentType="application/inkml+xml"/>
  <Override PartName="/ppt/ink/ink9902.xml" ContentType="application/inkml+xml"/>
  <Override PartName="/ppt/ink/ink9903.xml" ContentType="application/inkml+xml"/>
  <Override PartName="/ppt/ink/ink9904.xml" ContentType="application/inkml+xml"/>
  <Override PartName="/ppt/ink/ink9905.xml" ContentType="application/inkml+xml"/>
  <Override PartName="/ppt/ink/ink9906.xml" ContentType="application/inkml+xml"/>
  <Override PartName="/ppt/ink/ink9907.xml" ContentType="application/inkml+xml"/>
  <Override PartName="/ppt/ink/ink9908.xml" ContentType="application/inkml+xml"/>
  <Override PartName="/ppt/ink/ink9909.xml" ContentType="application/inkml+xml"/>
  <Override PartName="/ppt/ink/ink9910.xml" ContentType="application/inkml+xml"/>
  <Override PartName="/ppt/ink/ink9911.xml" ContentType="application/inkml+xml"/>
  <Override PartName="/ppt/ink/ink9912.xml" ContentType="application/inkml+xml"/>
  <Override PartName="/ppt/ink/ink9913.xml" ContentType="application/inkml+xml"/>
  <Override PartName="/ppt/ink/ink9914.xml" ContentType="application/inkml+xml"/>
  <Override PartName="/ppt/ink/ink9915.xml" ContentType="application/inkml+xml"/>
  <Override PartName="/ppt/ink/ink9916.xml" ContentType="application/inkml+xml"/>
  <Override PartName="/ppt/ink/ink9917.xml" ContentType="application/inkml+xml"/>
  <Override PartName="/ppt/ink/ink9918.xml" ContentType="application/inkml+xml"/>
  <Override PartName="/ppt/ink/ink9919.xml" ContentType="application/inkml+xml"/>
  <Override PartName="/ppt/ink/ink9920.xml" ContentType="application/inkml+xml"/>
  <Override PartName="/ppt/ink/ink9921.xml" ContentType="application/inkml+xml"/>
  <Override PartName="/ppt/ink/ink9922.xml" ContentType="application/inkml+xml"/>
  <Override PartName="/ppt/ink/ink9923.xml" ContentType="application/inkml+xml"/>
  <Override PartName="/ppt/ink/ink9924.xml" ContentType="application/inkml+xml"/>
  <Override PartName="/ppt/ink/ink9925.xml" ContentType="application/inkml+xml"/>
  <Override PartName="/ppt/ink/ink9926.xml" ContentType="application/inkml+xml"/>
  <Override PartName="/ppt/ink/ink9927.xml" ContentType="application/inkml+xml"/>
  <Override PartName="/ppt/ink/ink9928.xml" ContentType="application/inkml+xml"/>
  <Override PartName="/ppt/ink/ink9929.xml" ContentType="application/inkml+xml"/>
  <Override PartName="/ppt/ink/ink9930.xml" ContentType="application/inkml+xml"/>
  <Override PartName="/ppt/ink/ink9931.xml" ContentType="application/inkml+xml"/>
  <Override PartName="/ppt/ink/ink9932.xml" ContentType="application/inkml+xml"/>
  <Override PartName="/ppt/ink/ink9933.xml" ContentType="application/inkml+xml"/>
  <Override PartName="/ppt/ink/ink9934.xml" ContentType="application/inkml+xml"/>
  <Override PartName="/ppt/ink/ink9935.xml" ContentType="application/inkml+xml"/>
  <Override PartName="/ppt/ink/ink9936.xml" ContentType="application/inkml+xml"/>
  <Override PartName="/ppt/ink/ink9937.xml" ContentType="application/inkml+xml"/>
  <Override PartName="/ppt/ink/ink9938.xml" ContentType="application/inkml+xml"/>
  <Override PartName="/ppt/ink/ink9939.xml" ContentType="application/inkml+xml"/>
  <Override PartName="/ppt/ink/ink9940.xml" ContentType="application/inkml+xml"/>
  <Override PartName="/ppt/ink/ink9941.xml" ContentType="application/inkml+xml"/>
  <Override PartName="/ppt/ink/ink9942.xml" ContentType="application/inkml+xml"/>
  <Override PartName="/ppt/ink/ink9943.xml" ContentType="application/inkml+xml"/>
  <Override PartName="/ppt/ink/ink9944.xml" ContentType="application/inkml+xml"/>
  <Override PartName="/ppt/ink/ink9945.xml" ContentType="application/inkml+xml"/>
  <Override PartName="/ppt/ink/ink9946.xml" ContentType="application/inkml+xml"/>
  <Override PartName="/ppt/ink/ink9947.xml" ContentType="application/inkml+xml"/>
  <Override PartName="/ppt/ink/ink9948.xml" ContentType="application/inkml+xml"/>
  <Override PartName="/ppt/ink/ink9949.xml" ContentType="application/inkml+xml"/>
  <Override PartName="/ppt/ink/ink9950.xml" ContentType="application/inkml+xml"/>
  <Override PartName="/ppt/ink/ink9951.xml" ContentType="application/inkml+xml"/>
  <Override PartName="/ppt/ink/ink9952.xml" ContentType="application/inkml+xml"/>
  <Override PartName="/ppt/ink/ink9953.xml" ContentType="application/inkml+xml"/>
  <Override PartName="/ppt/ink/ink9954.xml" ContentType="application/inkml+xml"/>
  <Override PartName="/ppt/ink/ink9955.xml" ContentType="application/inkml+xml"/>
  <Override PartName="/ppt/ink/ink9956.xml" ContentType="application/inkml+xml"/>
  <Override PartName="/ppt/ink/ink9957.xml" ContentType="application/inkml+xml"/>
  <Override PartName="/ppt/ink/ink9958.xml" ContentType="application/inkml+xml"/>
  <Override PartName="/ppt/ink/ink9959.xml" ContentType="application/inkml+xml"/>
  <Override PartName="/ppt/ink/ink9960.xml" ContentType="application/inkml+xml"/>
  <Override PartName="/ppt/ink/ink9961.xml" ContentType="application/inkml+xml"/>
  <Override PartName="/ppt/ink/ink9962.xml" ContentType="application/inkml+xml"/>
  <Override PartName="/ppt/ink/ink9963.xml" ContentType="application/inkml+xml"/>
  <Override PartName="/ppt/ink/ink9964.xml" ContentType="application/inkml+xml"/>
  <Override PartName="/ppt/ink/ink9965.xml" ContentType="application/inkml+xml"/>
  <Override PartName="/ppt/ink/ink9966.xml" ContentType="application/inkml+xml"/>
  <Override PartName="/ppt/ink/ink9967.xml" ContentType="application/inkml+xml"/>
  <Override PartName="/ppt/ink/ink9968.xml" ContentType="application/inkml+xml"/>
  <Override PartName="/ppt/ink/ink9969.xml" ContentType="application/inkml+xml"/>
  <Override PartName="/ppt/ink/ink9970.xml" ContentType="application/inkml+xml"/>
  <Override PartName="/ppt/ink/ink9971.xml" ContentType="application/inkml+xml"/>
  <Override PartName="/ppt/ink/ink9972.xml" ContentType="application/inkml+xml"/>
  <Override PartName="/ppt/ink/ink9973.xml" ContentType="application/inkml+xml"/>
  <Override PartName="/ppt/ink/ink9974.xml" ContentType="application/inkml+xml"/>
  <Override PartName="/ppt/ink/ink9975.xml" ContentType="application/inkml+xml"/>
  <Override PartName="/ppt/ink/ink9976.xml" ContentType="application/inkml+xml"/>
  <Override PartName="/ppt/ink/ink9977.xml" ContentType="application/inkml+xml"/>
  <Override PartName="/ppt/ink/ink9978.xml" ContentType="application/inkml+xml"/>
  <Override PartName="/ppt/ink/ink9979.xml" ContentType="application/inkml+xml"/>
  <Override PartName="/ppt/ink/ink9980.xml" ContentType="application/inkml+xml"/>
  <Override PartName="/ppt/ink/ink9981.xml" ContentType="application/inkml+xml"/>
  <Override PartName="/ppt/ink/ink9982.xml" ContentType="application/inkml+xml"/>
  <Override PartName="/ppt/ink/ink9983.xml" ContentType="application/inkml+xml"/>
  <Override PartName="/ppt/ink/ink9984.xml" ContentType="application/inkml+xml"/>
  <Override PartName="/ppt/ink/ink9985.xml" ContentType="application/inkml+xml"/>
  <Override PartName="/ppt/ink/ink9986.xml" ContentType="application/inkml+xml"/>
  <Override PartName="/ppt/ink/ink9987.xml" ContentType="application/inkml+xml"/>
  <Override PartName="/ppt/ink/ink9988.xml" ContentType="application/inkml+xml"/>
  <Override PartName="/ppt/ink/ink9989.xml" ContentType="application/inkml+xml"/>
  <Override PartName="/ppt/ink/ink9990.xml" ContentType="application/inkml+xml"/>
  <Override PartName="/ppt/ink/ink9991.xml" ContentType="application/inkml+xml"/>
  <Override PartName="/ppt/ink/ink9992.xml" ContentType="application/inkml+xml"/>
  <Override PartName="/ppt/ink/ink9993.xml" ContentType="application/inkml+xml"/>
  <Override PartName="/ppt/ink/ink9994.xml" ContentType="application/inkml+xml"/>
  <Override PartName="/ppt/ink/ink9995.xml" ContentType="application/inkml+xml"/>
  <Override PartName="/ppt/ink/ink9996.xml" ContentType="application/inkml+xml"/>
  <Override PartName="/ppt/ink/ink9997.xml" ContentType="application/inkml+xml"/>
  <Override PartName="/ppt/ink/ink9998.xml" ContentType="application/inkml+xml"/>
  <Override PartName="/ppt/ink/ink9999.xml" ContentType="application/inkml+xml"/>
  <Override PartName="/ppt/ink/ink10000.xml" ContentType="application/inkml+xml"/>
  <Override PartName="/ppt/ink/ink10001.xml" ContentType="application/inkml+xml"/>
  <Override PartName="/ppt/ink/ink10002.xml" ContentType="application/inkml+xml"/>
  <Override PartName="/ppt/ink/ink10003.xml" ContentType="application/inkml+xml"/>
  <Override PartName="/ppt/ink/ink10004.xml" ContentType="application/inkml+xml"/>
  <Override PartName="/ppt/ink/ink10005.xml" ContentType="application/inkml+xml"/>
  <Override PartName="/ppt/ink/ink10006.xml" ContentType="application/inkml+xml"/>
  <Override PartName="/ppt/ink/ink10007.xml" ContentType="application/inkml+xml"/>
  <Override PartName="/ppt/ink/ink10008.xml" ContentType="application/inkml+xml"/>
  <Override PartName="/ppt/ink/ink10009.xml" ContentType="application/inkml+xml"/>
  <Override PartName="/ppt/ink/ink10010.xml" ContentType="application/inkml+xml"/>
  <Override PartName="/ppt/ink/ink10011.xml" ContentType="application/inkml+xml"/>
  <Override PartName="/ppt/ink/ink10012.xml" ContentType="application/inkml+xml"/>
  <Override PartName="/ppt/ink/ink10013.xml" ContentType="application/inkml+xml"/>
  <Override PartName="/ppt/ink/ink10014.xml" ContentType="application/inkml+xml"/>
  <Override PartName="/ppt/ink/ink10015.xml" ContentType="application/inkml+xml"/>
  <Override PartName="/ppt/ink/ink10016.xml" ContentType="application/inkml+xml"/>
  <Override PartName="/ppt/ink/ink10017.xml" ContentType="application/inkml+xml"/>
  <Override PartName="/ppt/ink/ink10018.xml" ContentType="application/inkml+xml"/>
  <Override PartName="/ppt/ink/ink10019.xml" ContentType="application/inkml+xml"/>
  <Override PartName="/ppt/ink/ink10020.xml" ContentType="application/inkml+xml"/>
  <Override PartName="/ppt/ink/ink10021.xml" ContentType="application/inkml+xml"/>
  <Override PartName="/ppt/ink/ink10022.xml" ContentType="application/inkml+xml"/>
  <Override PartName="/ppt/ink/ink10023.xml" ContentType="application/inkml+xml"/>
  <Override PartName="/ppt/ink/ink10024.xml" ContentType="application/inkml+xml"/>
  <Override PartName="/ppt/ink/ink10025.xml" ContentType="application/inkml+xml"/>
  <Override PartName="/ppt/ink/ink10026.xml" ContentType="application/inkml+xml"/>
  <Override PartName="/ppt/ink/ink10027.xml" ContentType="application/inkml+xml"/>
  <Override PartName="/ppt/ink/ink10028.xml" ContentType="application/inkml+xml"/>
  <Override PartName="/ppt/ink/ink10029.xml" ContentType="application/inkml+xml"/>
  <Override PartName="/ppt/ink/ink10030.xml" ContentType="application/inkml+xml"/>
  <Override PartName="/ppt/ink/ink10031.xml" ContentType="application/inkml+xml"/>
  <Override PartName="/ppt/ink/ink10032.xml" ContentType="application/inkml+xml"/>
  <Override PartName="/ppt/ink/ink10033.xml" ContentType="application/inkml+xml"/>
  <Override PartName="/ppt/ink/ink10034.xml" ContentType="application/inkml+xml"/>
  <Override PartName="/ppt/ink/ink10035.xml" ContentType="application/inkml+xml"/>
  <Override PartName="/ppt/ink/ink10036.xml" ContentType="application/inkml+xml"/>
  <Override PartName="/ppt/ink/ink10037.xml" ContentType="application/inkml+xml"/>
  <Override PartName="/ppt/ink/ink10038.xml" ContentType="application/inkml+xml"/>
  <Override PartName="/ppt/ink/ink10039.xml" ContentType="application/inkml+xml"/>
  <Override PartName="/ppt/ink/ink10040.xml" ContentType="application/inkml+xml"/>
  <Override PartName="/ppt/ink/ink10041.xml" ContentType="application/inkml+xml"/>
  <Override PartName="/ppt/ink/ink10042.xml" ContentType="application/inkml+xml"/>
  <Override PartName="/ppt/ink/ink10043.xml" ContentType="application/inkml+xml"/>
  <Override PartName="/ppt/ink/ink10044.xml" ContentType="application/inkml+xml"/>
  <Override PartName="/ppt/ink/ink10045.xml" ContentType="application/inkml+xml"/>
  <Override PartName="/ppt/ink/ink10046.xml" ContentType="application/inkml+xml"/>
  <Override PartName="/ppt/ink/ink10047.xml" ContentType="application/inkml+xml"/>
  <Override PartName="/ppt/ink/ink10048.xml" ContentType="application/inkml+xml"/>
  <Override PartName="/ppt/ink/ink10049.xml" ContentType="application/inkml+xml"/>
  <Override PartName="/ppt/ink/ink10050.xml" ContentType="application/inkml+xml"/>
  <Override PartName="/ppt/ink/ink10051.xml" ContentType="application/inkml+xml"/>
  <Override PartName="/ppt/ink/ink10052.xml" ContentType="application/inkml+xml"/>
  <Override PartName="/ppt/ink/ink10053.xml" ContentType="application/inkml+xml"/>
  <Override PartName="/ppt/ink/ink10054.xml" ContentType="application/inkml+xml"/>
  <Override PartName="/ppt/ink/ink10055.xml" ContentType="application/inkml+xml"/>
  <Override PartName="/ppt/ink/ink10056.xml" ContentType="application/inkml+xml"/>
  <Override PartName="/ppt/ink/ink10057.xml" ContentType="application/inkml+xml"/>
  <Override PartName="/ppt/ink/ink10058.xml" ContentType="application/inkml+xml"/>
  <Override PartName="/ppt/ink/ink10059.xml" ContentType="application/inkml+xml"/>
  <Override PartName="/ppt/ink/ink10060.xml" ContentType="application/inkml+xml"/>
  <Override PartName="/ppt/ink/ink10061.xml" ContentType="application/inkml+xml"/>
  <Override PartName="/ppt/ink/ink10062.xml" ContentType="application/inkml+xml"/>
  <Override PartName="/ppt/ink/ink10063.xml" ContentType="application/inkml+xml"/>
  <Override PartName="/ppt/ink/ink10064.xml" ContentType="application/inkml+xml"/>
  <Override PartName="/ppt/ink/ink10065.xml" ContentType="application/inkml+xml"/>
  <Override PartName="/ppt/ink/ink10066.xml" ContentType="application/inkml+xml"/>
  <Override PartName="/ppt/ink/ink10067.xml" ContentType="application/inkml+xml"/>
  <Override PartName="/ppt/ink/ink10068.xml" ContentType="application/inkml+xml"/>
  <Override PartName="/ppt/ink/ink10069.xml" ContentType="application/inkml+xml"/>
  <Override PartName="/ppt/ink/ink10070.xml" ContentType="application/inkml+xml"/>
  <Override PartName="/ppt/ink/ink10071.xml" ContentType="application/inkml+xml"/>
  <Override PartName="/ppt/ink/ink10072.xml" ContentType="application/inkml+xml"/>
  <Override PartName="/ppt/ink/ink10073.xml" ContentType="application/inkml+xml"/>
  <Override PartName="/ppt/ink/ink10074.xml" ContentType="application/inkml+xml"/>
  <Override PartName="/ppt/ink/ink10075.xml" ContentType="application/inkml+xml"/>
  <Override PartName="/ppt/ink/ink10076.xml" ContentType="application/inkml+xml"/>
  <Override PartName="/ppt/ink/ink10077.xml" ContentType="application/inkml+xml"/>
  <Override PartName="/ppt/ink/ink10078.xml" ContentType="application/inkml+xml"/>
  <Override PartName="/ppt/ink/ink10079.xml" ContentType="application/inkml+xml"/>
  <Override PartName="/ppt/ink/ink10080.xml" ContentType="application/inkml+xml"/>
  <Override PartName="/ppt/ink/ink10081.xml" ContentType="application/inkml+xml"/>
  <Override PartName="/ppt/ink/ink10082.xml" ContentType="application/inkml+xml"/>
  <Override PartName="/ppt/ink/ink10083.xml" ContentType="application/inkml+xml"/>
  <Override PartName="/ppt/ink/ink10084.xml" ContentType="application/inkml+xml"/>
  <Override PartName="/ppt/ink/ink10085.xml" ContentType="application/inkml+xml"/>
  <Override PartName="/ppt/ink/ink10086.xml" ContentType="application/inkml+xml"/>
  <Override PartName="/ppt/ink/ink10087.xml" ContentType="application/inkml+xml"/>
  <Override PartName="/ppt/ink/ink10088.xml" ContentType="application/inkml+xml"/>
  <Override PartName="/ppt/ink/ink10089.xml" ContentType="application/inkml+xml"/>
  <Override PartName="/ppt/ink/ink10090.xml" ContentType="application/inkml+xml"/>
  <Override PartName="/ppt/ink/ink10091.xml" ContentType="application/inkml+xml"/>
  <Override PartName="/ppt/ink/ink10092.xml" ContentType="application/inkml+xml"/>
  <Override PartName="/ppt/ink/ink10093.xml" ContentType="application/inkml+xml"/>
  <Override PartName="/ppt/ink/ink10094.xml" ContentType="application/inkml+xml"/>
  <Override PartName="/ppt/ink/ink10095.xml" ContentType="application/inkml+xml"/>
  <Override PartName="/ppt/ink/ink10096.xml" ContentType="application/inkml+xml"/>
  <Override PartName="/ppt/ink/ink10097.xml" ContentType="application/inkml+xml"/>
  <Override PartName="/ppt/ink/ink10098.xml" ContentType="application/inkml+xml"/>
  <Override PartName="/ppt/ink/ink10099.xml" ContentType="application/inkml+xml"/>
  <Override PartName="/ppt/ink/ink10100.xml" ContentType="application/inkml+xml"/>
  <Override PartName="/ppt/ink/ink10101.xml" ContentType="application/inkml+xml"/>
  <Override PartName="/ppt/ink/ink10102.xml" ContentType="application/inkml+xml"/>
  <Override PartName="/ppt/ink/ink10103.xml" ContentType="application/inkml+xml"/>
  <Override PartName="/ppt/ink/ink10104.xml" ContentType="application/inkml+xml"/>
  <Override PartName="/ppt/ink/ink10105.xml" ContentType="application/inkml+xml"/>
  <Override PartName="/ppt/ink/ink10106.xml" ContentType="application/inkml+xml"/>
  <Override PartName="/ppt/ink/ink10107.xml" ContentType="application/inkml+xml"/>
  <Override PartName="/ppt/ink/ink10108.xml" ContentType="application/inkml+xml"/>
  <Override PartName="/ppt/ink/ink10109.xml" ContentType="application/inkml+xml"/>
  <Override PartName="/ppt/ink/ink10110.xml" ContentType="application/inkml+xml"/>
  <Override PartName="/ppt/ink/ink10111.xml" ContentType="application/inkml+xml"/>
  <Override PartName="/ppt/ink/ink10112.xml" ContentType="application/inkml+xml"/>
  <Override PartName="/ppt/ink/ink10113.xml" ContentType="application/inkml+xml"/>
  <Override PartName="/ppt/ink/ink10114.xml" ContentType="application/inkml+xml"/>
  <Override PartName="/ppt/ink/ink10115.xml" ContentType="application/inkml+xml"/>
  <Override PartName="/ppt/ink/ink10116.xml" ContentType="application/inkml+xml"/>
  <Override PartName="/ppt/ink/ink10117.xml" ContentType="application/inkml+xml"/>
  <Override PartName="/ppt/ink/ink10118.xml" ContentType="application/inkml+xml"/>
  <Override PartName="/ppt/ink/ink10119.xml" ContentType="application/inkml+xml"/>
  <Override PartName="/ppt/ink/ink10120.xml" ContentType="application/inkml+xml"/>
  <Override PartName="/ppt/ink/ink10121.xml" ContentType="application/inkml+xml"/>
  <Override PartName="/ppt/ink/ink10122.xml" ContentType="application/inkml+xml"/>
  <Override PartName="/ppt/ink/ink10123.xml" ContentType="application/inkml+xml"/>
  <Override PartName="/ppt/ink/ink10124.xml" ContentType="application/inkml+xml"/>
  <Override PartName="/ppt/ink/ink10125.xml" ContentType="application/inkml+xml"/>
  <Override PartName="/ppt/ink/ink10126.xml" ContentType="application/inkml+xml"/>
  <Override PartName="/ppt/ink/ink10127.xml" ContentType="application/inkml+xml"/>
  <Override PartName="/ppt/ink/ink10128.xml" ContentType="application/inkml+xml"/>
  <Override PartName="/ppt/ink/ink10129.xml" ContentType="application/inkml+xml"/>
  <Override PartName="/ppt/ink/ink10130.xml" ContentType="application/inkml+xml"/>
  <Override PartName="/ppt/ink/ink10131.xml" ContentType="application/inkml+xml"/>
  <Override PartName="/ppt/ink/ink10132.xml" ContentType="application/inkml+xml"/>
  <Override PartName="/ppt/ink/ink10133.xml" ContentType="application/inkml+xml"/>
  <Override PartName="/ppt/ink/ink10134.xml" ContentType="application/inkml+xml"/>
  <Override PartName="/ppt/ink/ink10135.xml" ContentType="application/inkml+xml"/>
  <Override PartName="/ppt/ink/ink10136.xml" ContentType="application/inkml+xml"/>
  <Override PartName="/ppt/ink/ink10137.xml" ContentType="application/inkml+xml"/>
  <Override PartName="/ppt/ink/ink10138.xml" ContentType="application/inkml+xml"/>
  <Override PartName="/ppt/ink/ink10139.xml" ContentType="application/inkml+xml"/>
  <Override PartName="/ppt/ink/ink10140.xml" ContentType="application/inkml+xml"/>
  <Override PartName="/ppt/ink/ink10141.xml" ContentType="application/inkml+xml"/>
  <Override PartName="/ppt/ink/ink10142.xml" ContentType="application/inkml+xml"/>
  <Override PartName="/ppt/ink/ink10143.xml" ContentType="application/inkml+xml"/>
  <Override PartName="/ppt/ink/ink10144.xml" ContentType="application/inkml+xml"/>
  <Override PartName="/ppt/ink/ink10145.xml" ContentType="application/inkml+xml"/>
  <Override PartName="/ppt/ink/ink10146.xml" ContentType="application/inkml+xml"/>
  <Override PartName="/ppt/ink/ink10147.xml" ContentType="application/inkml+xml"/>
  <Override PartName="/ppt/ink/ink10148.xml" ContentType="application/inkml+xml"/>
  <Override PartName="/ppt/ink/ink10149.xml" ContentType="application/inkml+xml"/>
  <Override PartName="/ppt/ink/ink10150.xml" ContentType="application/inkml+xml"/>
  <Override PartName="/ppt/ink/ink10151.xml" ContentType="application/inkml+xml"/>
  <Override PartName="/ppt/ink/ink10152.xml" ContentType="application/inkml+xml"/>
  <Override PartName="/ppt/ink/ink10153.xml" ContentType="application/inkml+xml"/>
  <Override PartName="/ppt/ink/ink10154.xml" ContentType="application/inkml+xml"/>
  <Override PartName="/ppt/ink/ink10155.xml" ContentType="application/inkml+xml"/>
  <Override PartName="/ppt/ink/ink10156.xml" ContentType="application/inkml+xml"/>
  <Override PartName="/ppt/ink/ink10157.xml" ContentType="application/inkml+xml"/>
  <Override PartName="/ppt/ink/ink10158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11" r:id="rId2"/>
    <p:sldMasterId id="2147483714" r:id="rId3"/>
    <p:sldMasterId id="2147483722" r:id="rId4"/>
  </p:sldMasterIdLst>
  <p:notesMasterIdLst>
    <p:notesMasterId r:id="rId74"/>
  </p:notesMasterIdLst>
  <p:sldIdLst>
    <p:sldId id="405" r:id="rId5"/>
    <p:sldId id="496" r:id="rId6"/>
    <p:sldId id="498" r:id="rId7"/>
    <p:sldId id="1867" r:id="rId8"/>
    <p:sldId id="1937" r:id="rId9"/>
    <p:sldId id="1938" r:id="rId10"/>
    <p:sldId id="1939" r:id="rId11"/>
    <p:sldId id="1940" r:id="rId12"/>
    <p:sldId id="1941" r:id="rId13"/>
    <p:sldId id="1942" r:id="rId14"/>
    <p:sldId id="1943" r:id="rId15"/>
    <p:sldId id="1868" r:id="rId16"/>
    <p:sldId id="1869" r:id="rId17"/>
    <p:sldId id="1870" r:id="rId18"/>
    <p:sldId id="1871" r:id="rId19"/>
    <p:sldId id="1872" r:id="rId20"/>
    <p:sldId id="1873" r:id="rId21"/>
    <p:sldId id="1874" r:id="rId22"/>
    <p:sldId id="1875" r:id="rId23"/>
    <p:sldId id="1876" r:id="rId24"/>
    <p:sldId id="1877" r:id="rId25"/>
    <p:sldId id="1878" r:id="rId26"/>
    <p:sldId id="1879" r:id="rId27"/>
    <p:sldId id="1880" r:id="rId28"/>
    <p:sldId id="1897" r:id="rId29"/>
    <p:sldId id="1881" r:id="rId30"/>
    <p:sldId id="1898" r:id="rId31"/>
    <p:sldId id="1899" r:id="rId32"/>
    <p:sldId id="1900" r:id="rId33"/>
    <p:sldId id="1901" r:id="rId34"/>
    <p:sldId id="1902" r:id="rId35"/>
    <p:sldId id="1903" r:id="rId36"/>
    <p:sldId id="1904" r:id="rId37"/>
    <p:sldId id="1905" r:id="rId38"/>
    <p:sldId id="1906" r:id="rId39"/>
    <p:sldId id="1907" r:id="rId40"/>
    <p:sldId id="1908" r:id="rId41"/>
    <p:sldId id="1909" r:id="rId42"/>
    <p:sldId id="1910" r:id="rId43"/>
    <p:sldId id="1911" r:id="rId44"/>
    <p:sldId id="1912" r:id="rId45"/>
    <p:sldId id="1913" r:id="rId46"/>
    <p:sldId id="1914" r:id="rId47"/>
    <p:sldId id="1915" r:id="rId48"/>
    <p:sldId id="1916" r:id="rId49"/>
    <p:sldId id="1917" r:id="rId50"/>
    <p:sldId id="1918" r:id="rId51"/>
    <p:sldId id="1919" r:id="rId52"/>
    <p:sldId id="1920" r:id="rId53"/>
    <p:sldId id="1883" r:id="rId54"/>
    <p:sldId id="1882" r:id="rId55"/>
    <p:sldId id="1884" r:id="rId56"/>
    <p:sldId id="1885" r:id="rId57"/>
    <p:sldId id="1886" r:id="rId58"/>
    <p:sldId id="1887" r:id="rId59"/>
    <p:sldId id="1888" r:id="rId60"/>
    <p:sldId id="1889" r:id="rId61"/>
    <p:sldId id="1890" r:id="rId62"/>
    <p:sldId id="1891" r:id="rId63"/>
    <p:sldId id="1892" r:id="rId64"/>
    <p:sldId id="1893" r:id="rId65"/>
    <p:sldId id="1894" r:id="rId66"/>
    <p:sldId id="1895" r:id="rId67"/>
    <p:sldId id="1896" r:id="rId68"/>
    <p:sldId id="1944" r:id="rId69"/>
    <p:sldId id="1945" r:id="rId70"/>
    <p:sldId id="258" r:id="rId71"/>
    <p:sldId id="257" r:id="rId72"/>
    <p:sldId id="513" r:id="rId73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2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3E0C8A-941E-4F69-BD97-8070C5A20532}" v="5" dt="2021-10-04T14:43:03.9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3032" autoAdjust="0"/>
  </p:normalViewPr>
  <p:slideViewPr>
    <p:cSldViewPr snapToGrid="0">
      <p:cViewPr varScale="1">
        <p:scale>
          <a:sx n="59" d="100"/>
          <a:sy n="59" d="100"/>
        </p:scale>
        <p:origin x="1473" y="36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FB7609DE-4E49-B943-8CC1-A94C3EC91022}"/>
    <pc:docChg chg="undo custSel addSld delSld modSld">
      <pc:chgData name="Khattab, Sherif" userId="c83b1e15-36f3-4f46-aceb-05aac24c545e" providerId="ADAL" clId="{FB7609DE-4E49-B943-8CC1-A94C3EC91022}" dt="2021-01-27T20:12:41.246" v="980"/>
      <pc:docMkLst>
        <pc:docMk/>
      </pc:docMkLst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52327425" sldId="25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472493573" sldId="258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1382941772" sldId="260"/>
        </pc:sldMkLst>
        <pc:spChg chg="mod">
          <ac:chgData name="Khattab, Sherif" userId="c83b1e15-36f3-4f46-aceb-05aac24c545e" providerId="ADAL" clId="{FB7609DE-4E49-B943-8CC1-A94C3EC91022}" dt="2021-01-27T13:54:03.796" v="185" actId="27636"/>
          <ac:spMkLst>
            <pc:docMk/>
            <pc:sldMk cId="1382941772" sldId="260"/>
            <ac:spMk id="165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3392764763" sldId="274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445949216" sldId="281"/>
        </pc:sldMkLst>
        <pc:spChg chg="mod">
          <ac:chgData name="Khattab, Sherif" userId="c83b1e15-36f3-4f46-aceb-05aac24c545e" providerId="ADAL" clId="{FB7609DE-4E49-B943-8CC1-A94C3EC91022}" dt="2021-01-27T13:54:03.697" v="184" actId="27636"/>
          <ac:spMkLst>
            <pc:docMk/>
            <pc:sldMk cId="445949216" sldId="281"/>
            <ac:spMk id="263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1315177585" sldId="281"/>
        </pc:sldMkLst>
      </pc:sldChg>
      <pc:sldChg chg="modSp add mod">
        <pc:chgData name="Khattab, Sherif" userId="c83b1e15-36f3-4f46-aceb-05aac24c545e" providerId="ADAL" clId="{FB7609DE-4E49-B943-8CC1-A94C3EC91022}" dt="2021-01-27T14:09:17.824" v="864" actId="20577"/>
        <pc:sldMkLst>
          <pc:docMk/>
          <pc:sldMk cId="2805000757" sldId="281"/>
        </pc:sldMkLst>
        <pc:spChg chg="mod">
          <ac:chgData name="Khattab, Sherif" userId="c83b1e15-36f3-4f46-aceb-05aac24c545e" providerId="ADAL" clId="{FB7609DE-4E49-B943-8CC1-A94C3EC91022}" dt="2021-01-27T14:09:17.824" v="864" actId="20577"/>
          <ac:spMkLst>
            <pc:docMk/>
            <pc:sldMk cId="2805000757" sldId="281"/>
            <ac:spMk id="460" creationId="{00000000-0000-0000-0000-000000000000}"/>
          </ac:spMkLst>
        </pc:spChg>
      </pc:sldChg>
      <pc:sldChg chg="modSp add mod">
        <pc:chgData name="Khattab, Sherif" userId="c83b1e15-36f3-4f46-aceb-05aac24c545e" providerId="ADAL" clId="{FB7609DE-4E49-B943-8CC1-A94C3EC91022}" dt="2021-01-27T14:09:22.594" v="867" actId="20577"/>
        <pc:sldMkLst>
          <pc:docMk/>
          <pc:sldMk cId="644336610" sldId="282"/>
        </pc:sldMkLst>
        <pc:spChg chg="mod">
          <ac:chgData name="Khattab, Sherif" userId="c83b1e15-36f3-4f46-aceb-05aac24c545e" providerId="ADAL" clId="{FB7609DE-4E49-B943-8CC1-A94C3EC91022}" dt="2021-01-27T14:09:22.594" v="867" actId="20577"/>
          <ac:spMkLst>
            <pc:docMk/>
            <pc:sldMk cId="644336610" sldId="282"/>
            <ac:spMk id="467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2784934943" sldId="282"/>
        </pc:sldMkLst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3013231227" sldId="283"/>
        </pc:sldMkLst>
      </pc:sldChg>
      <pc:sldChg chg="modSp add mod">
        <pc:chgData name="Khattab, Sherif" userId="c83b1e15-36f3-4f46-aceb-05aac24c545e" providerId="ADAL" clId="{FB7609DE-4E49-B943-8CC1-A94C3EC91022}" dt="2021-01-27T14:09:29.143" v="874" actId="20577"/>
        <pc:sldMkLst>
          <pc:docMk/>
          <pc:sldMk cId="3275560456" sldId="283"/>
        </pc:sldMkLst>
        <pc:spChg chg="mod">
          <ac:chgData name="Khattab, Sherif" userId="c83b1e15-36f3-4f46-aceb-05aac24c545e" providerId="ADAL" clId="{FB7609DE-4E49-B943-8CC1-A94C3EC91022}" dt="2021-01-27T14:09:29.143" v="874" actId="20577"/>
          <ac:spMkLst>
            <pc:docMk/>
            <pc:sldMk cId="3275560456" sldId="283"/>
            <ac:spMk id="474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865696446" sldId="285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14968552" sldId="28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092592367" sldId="391"/>
        </pc:sldMkLst>
      </pc:sldChg>
      <pc:sldChg chg="add">
        <pc:chgData name="Khattab, Sherif" userId="c83b1e15-36f3-4f46-aceb-05aac24c545e" providerId="ADAL" clId="{FB7609DE-4E49-B943-8CC1-A94C3EC91022}" dt="2021-01-27T14:05:33.759" v="83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4280497035" sldId="392"/>
        </pc:sldMkLst>
      </pc:sldChg>
      <pc:sldChg chg="modSp mod">
        <pc:chgData name="Khattab, Sherif" userId="c83b1e15-36f3-4f46-aceb-05aac24c545e" providerId="ADAL" clId="{FB7609DE-4E49-B943-8CC1-A94C3EC91022}" dt="2021-01-27T13:54:03.989" v="186" actId="27636"/>
        <pc:sldMkLst>
          <pc:docMk/>
          <pc:sldMk cId="811987457" sldId="394"/>
        </pc:sldMkLst>
        <pc:spChg chg="mod">
          <ac:chgData name="Khattab, Sherif" userId="c83b1e15-36f3-4f46-aceb-05aac24c545e" providerId="ADAL" clId="{FB7609DE-4E49-B943-8CC1-A94C3EC91022}" dt="2021-01-27T13:54:03.989" v="186" actId="27636"/>
          <ac:spMkLst>
            <pc:docMk/>
            <pc:sldMk cId="811987457" sldId="394"/>
            <ac:spMk id="263" creationId="{00000000-0000-0000-0000-000000000000}"/>
          </ac:spMkLst>
        </pc:spChg>
      </pc:sldChg>
      <pc:sldChg chg="modSp mod modAnim">
        <pc:chgData name="Khattab, Sherif" userId="c83b1e15-36f3-4f46-aceb-05aac24c545e" providerId="ADAL" clId="{FB7609DE-4E49-B943-8CC1-A94C3EC91022}" dt="2021-01-27T20:12:41.246" v="980"/>
        <pc:sldMkLst>
          <pc:docMk/>
          <pc:sldMk cId="3756086896" sldId="402"/>
        </pc:sldMkLst>
        <pc:spChg chg="mod">
          <ac:chgData name="Khattab, Sherif" userId="c83b1e15-36f3-4f46-aceb-05aac24c545e" providerId="ADAL" clId="{FB7609DE-4E49-B943-8CC1-A94C3EC91022}" dt="2021-01-27T20:12:06.756" v="976" actId="14100"/>
          <ac:spMkLst>
            <pc:docMk/>
            <pc:sldMk cId="3756086896" sldId="402"/>
            <ac:spMk id="2" creationId="{2701C75F-4DC8-2144-BA02-D9E72D4D689E}"/>
          </ac:spMkLst>
        </pc:spChg>
        <pc:picChg chg="mod">
          <ac:chgData name="Khattab, Sherif" userId="c83b1e15-36f3-4f46-aceb-05aac24c545e" providerId="ADAL" clId="{FB7609DE-4E49-B943-8CC1-A94C3EC91022}" dt="2021-01-27T20:12:17.725" v="978" actId="1076"/>
          <ac:picMkLst>
            <pc:docMk/>
            <pc:sldMk cId="3756086896" sldId="402"/>
            <ac:picMk id="8" creationId="{789DE477-7E78-B64D-B4B9-045378CD8882}"/>
          </ac:picMkLst>
        </pc:picChg>
      </pc:sldChg>
      <pc:sldChg chg="modSp mod">
        <pc:chgData name="Khattab, Sherif" userId="c83b1e15-36f3-4f46-aceb-05aac24c545e" providerId="ADAL" clId="{FB7609DE-4E49-B943-8CC1-A94C3EC91022}" dt="2021-01-27T13:54:04.173" v="187" actId="27636"/>
        <pc:sldMkLst>
          <pc:docMk/>
          <pc:sldMk cId="1876792183" sldId="403"/>
        </pc:sldMkLst>
        <pc:spChg chg="mod">
          <ac:chgData name="Khattab, Sherif" userId="c83b1e15-36f3-4f46-aceb-05aac24c545e" providerId="ADAL" clId="{FB7609DE-4E49-B943-8CC1-A94C3EC91022}" dt="2021-01-27T13:54:04.173" v="187" actId="27636"/>
          <ac:spMkLst>
            <pc:docMk/>
            <pc:sldMk cId="1876792183" sldId="403"/>
            <ac:spMk id="421" creationId="{00000000-0000-0000-0000-000000000000}"/>
          </ac:spMkLst>
        </pc:spChg>
      </pc:sldChg>
      <pc:sldChg chg="delSp modSp mod">
        <pc:chgData name="Khattab, Sherif" userId="c83b1e15-36f3-4f46-aceb-05aac24c545e" providerId="ADAL" clId="{FB7609DE-4E49-B943-8CC1-A94C3EC91022}" dt="2021-01-27T13:53:37.035" v="111" actId="478"/>
        <pc:sldMkLst>
          <pc:docMk/>
          <pc:sldMk cId="1894775455" sldId="405"/>
        </pc:sldMkLst>
        <pc:spChg chg="del mod">
          <ac:chgData name="Khattab, Sherif" userId="c83b1e15-36f3-4f46-aceb-05aac24c545e" providerId="ADAL" clId="{FB7609DE-4E49-B943-8CC1-A94C3EC91022}" dt="2021-01-27T13:53:37.035" v="111" actId="478"/>
          <ac:spMkLst>
            <pc:docMk/>
            <pc:sldMk cId="1894775455" sldId="405"/>
            <ac:spMk id="5" creationId="{16306A4B-84B5-E84E-B29D-41318FA00D6C}"/>
          </ac:spMkLst>
        </pc:spChg>
      </pc:sldChg>
      <pc:sldChg chg="modSp mod">
        <pc:chgData name="Khattab, Sherif" userId="c83b1e15-36f3-4f46-aceb-05aac24c545e" providerId="ADAL" clId="{FB7609DE-4E49-B943-8CC1-A94C3EC91022}" dt="2021-01-27T14:04:12.076" v="82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B7609DE-4E49-B943-8CC1-A94C3EC91022}" dt="2021-01-27T14:04:12.076" v="82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B7609DE-4E49-B943-8CC1-A94C3EC91022}" dt="2021-01-27T13:55:41.322" v="376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B7609DE-4E49-B943-8CC1-A94C3EC91022}" dt="2021-01-27T13:55:41.322" v="376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FB7609DE-4E49-B943-8CC1-A94C3EC91022}" dt="2021-01-27T14:11:15.598" v="969" actId="6549"/>
        <pc:sldMkLst>
          <pc:docMk/>
          <pc:sldMk cId="2823856332" sldId="499"/>
        </pc:sldMkLst>
        <pc:spChg chg="mod">
          <ac:chgData name="Khattab, Sherif" userId="c83b1e15-36f3-4f46-aceb-05aac24c545e" providerId="ADAL" clId="{FB7609DE-4E49-B943-8CC1-A94C3EC91022}" dt="2021-01-27T14:11:15.598" v="969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58097193" sldId="500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226087183" sldId="501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96699890" sldId="502"/>
        </pc:sldMkLst>
      </pc:sldChg>
      <pc:sldChg chg="modSp new mod">
        <pc:chgData name="Khattab, Sherif" userId="c83b1e15-36f3-4f46-aceb-05aac24c545e" providerId="ADAL" clId="{FB7609DE-4E49-B943-8CC1-A94C3EC91022}" dt="2021-01-27T13:56:32.763" v="390" actId="20577"/>
        <pc:sldMkLst>
          <pc:docMk/>
          <pc:sldMk cId="1128397823" sldId="504"/>
        </pc:sldMkLst>
        <pc:spChg chg="mod">
          <ac:chgData name="Khattab, Sherif" userId="c83b1e15-36f3-4f46-aceb-05aac24c545e" providerId="ADAL" clId="{FB7609DE-4E49-B943-8CC1-A94C3EC91022}" dt="2021-01-27T13:56:32.763" v="390" actId="20577"/>
          <ac:spMkLst>
            <pc:docMk/>
            <pc:sldMk cId="1128397823" sldId="504"/>
            <ac:spMk id="2" creationId="{F3177E1A-980D-FE4C-9AD4-B7D0A5ECA2A9}"/>
          </ac:spMkLst>
        </pc:spChg>
      </pc:sldChg>
      <pc:sldChg chg="modSp new mod">
        <pc:chgData name="Khattab, Sherif" userId="c83b1e15-36f3-4f46-aceb-05aac24c545e" providerId="ADAL" clId="{FB7609DE-4E49-B943-8CC1-A94C3EC91022}" dt="2021-01-27T13:56:42.853" v="403" actId="20577"/>
        <pc:sldMkLst>
          <pc:docMk/>
          <pc:sldMk cId="729670177" sldId="505"/>
        </pc:sldMkLst>
        <pc:spChg chg="mod">
          <ac:chgData name="Khattab, Sherif" userId="c83b1e15-36f3-4f46-aceb-05aac24c545e" providerId="ADAL" clId="{FB7609DE-4E49-B943-8CC1-A94C3EC91022}" dt="2021-01-27T13:56:42.853" v="403" actId="20577"/>
          <ac:spMkLst>
            <pc:docMk/>
            <pc:sldMk cId="729670177" sldId="505"/>
            <ac:spMk id="2" creationId="{4BE0AA09-81BB-B44F-B753-EDAACC6AD9AC}"/>
          </ac:spMkLst>
        </pc:spChg>
      </pc:sldChg>
      <pc:sldChg chg="modSp new mod">
        <pc:chgData name="Khattab, Sherif" userId="c83b1e15-36f3-4f46-aceb-05aac24c545e" providerId="ADAL" clId="{FB7609DE-4E49-B943-8CC1-A94C3EC91022}" dt="2021-01-27T13:58:28.393" v="659" actId="20577"/>
        <pc:sldMkLst>
          <pc:docMk/>
          <pc:sldMk cId="700442057" sldId="506"/>
        </pc:sldMkLst>
        <pc:spChg chg="mod">
          <ac:chgData name="Khattab, Sherif" userId="c83b1e15-36f3-4f46-aceb-05aac24c545e" providerId="ADAL" clId="{FB7609DE-4E49-B943-8CC1-A94C3EC91022}" dt="2021-01-27T13:57:10.490" v="430" actId="5793"/>
          <ac:spMkLst>
            <pc:docMk/>
            <pc:sldMk cId="700442057" sldId="506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3:58:28.393" v="659" actId="20577"/>
          <ac:spMkLst>
            <pc:docMk/>
            <pc:sldMk cId="700442057" sldId="506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FB7609DE-4E49-B943-8CC1-A94C3EC91022}" dt="2021-01-27T14:05:53.018" v="854" actId="20577"/>
        <pc:sldMkLst>
          <pc:docMk/>
          <pc:sldMk cId="1569011807" sldId="507"/>
        </pc:sldMkLst>
        <pc:spChg chg="mod">
          <ac:chgData name="Khattab, Sherif" userId="c83b1e15-36f3-4f46-aceb-05aac24c545e" providerId="ADAL" clId="{FB7609DE-4E49-B943-8CC1-A94C3EC91022}" dt="2021-01-27T14:05:53.018" v="854" actId="20577"/>
          <ac:spMkLst>
            <pc:docMk/>
            <pc:sldMk cId="1569011807" sldId="507"/>
            <ac:spMk id="2" creationId="{AA9BE831-E41C-204F-984D-A478257E1ABD}"/>
          </ac:spMkLst>
        </pc:spChg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537966333" sldId="1859"/>
        </pc:sldMkLst>
      </pc:sldChg>
      <pc:sldChg chg="modSp add mod">
        <pc:chgData name="Khattab, Sherif" userId="c83b1e15-36f3-4f46-aceb-05aac24c545e" providerId="ADAL" clId="{FB7609DE-4E49-B943-8CC1-A94C3EC91022}" dt="2021-01-27T14:11:01.914" v="94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B7609DE-4E49-B943-8CC1-A94C3EC91022}" dt="2021-01-27T14:10:32.881" v="886" actId="5793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4:11:01.914" v="940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E9E2AB6C-B6C5-2D4C-871C-4957A9DD4224}"/>
    <pc:docChg chg="modSld">
      <pc:chgData name="Khattab, Sherif" userId="c83b1e15-36f3-4f46-aceb-05aac24c545e" providerId="ADAL" clId="{E9E2AB6C-B6C5-2D4C-871C-4957A9DD4224}" dt="2021-09-01T05:40:30.447" v="0"/>
      <pc:docMkLst>
        <pc:docMk/>
      </pc:docMkLst>
      <pc:sldChg chg="modSp">
        <pc:chgData name="Khattab, Sherif" userId="c83b1e15-36f3-4f46-aceb-05aac24c545e" providerId="ADAL" clId="{E9E2AB6C-B6C5-2D4C-871C-4957A9DD4224}" dt="2021-09-01T05:40:30.447" v="0"/>
        <pc:sldMkLst>
          <pc:docMk/>
          <pc:sldMk cId="1894775455" sldId="405"/>
        </pc:sldMkLst>
        <pc:spChg chg="mod">
          <ac:chgData name="Khattab, Sherif" userId="c83b1e15-36f3-4f46-aceb-05aac24c545e" providerId="ADAL" clId="{E9E2AB6C-B6C5-2D4C-871C-4957A9DD4224}" dt="2021-09-01T05:40:30.447" v="0"/>
          <ac:spMkLst>
            <pc:docMk/>
            <pc:sldMk cId="1894775455" sldId="405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273E0C8A-941E-4F69-BD97-8070C5A20532}"/>
    <pc:docChg chg="undo custSel addSld delSld modSld delMainMaster">
      <pc:chgData name="Khattab, Sherif" userId="c83b1e15-36f3-4f46-aceb-05aac24c545e" providerId="ADAL" clId="{273E0C8A-941E-4F69-BD97-8070C5A20532}" dt="2021-10-06T14:28:33.623" v="244" actId="47"/>
      <pc:docMkLst>
        <pc:docMk/>
      </pc:docMkLst>
      <pc:sldChg chg="add del">
        <pc:chgData name="Khattab, Sherif" userId="c83b1e15-36f3-4f46-aceb-05aac24c545e" providerId="ADAL" clId="{273E0C8A-941E-4F69-BD97-8070C5A20532}" dt="2021-10-04T14:42:26.118" v="242"/>
        <pc:sldMkLst>
          <pc:docMk/>
          <pc:sldMk cId="2897198358" sldId="257"/>
        </pc:sldMkLst>
      </pc:sldChg>
      <pc:sldChg chg="modSp add del mod modClrScheme chgLayout">
        <pc:chgData name="Khattab, Sherif" userId="c83b1e15-36f3-4f46-aceb-05aac24c545e" providerId="ADAL" clId="{273E0C8A-941E-4F69-BD97-8070C5A20532}" dt="2021-10-04T14:42:26.118" v="242"/>
        <pc:sldMkLst>
          <pc:docMk/>
          <pc:sldMk cId="3244407747" sldId="258"/>
        </pc:sldMkLst>
        <pc:spChg chg="mod ord">
          <ac:chgData name="Khattab, Sherif" userId="c83b1e15-36f3-4f46-aceb-05aac24c545e" providerId="ADAL" clId="{273E0C8A-941E-4F69-BD97-8070C5A20532}" dt="2021-10-04T14:41:50.059" v="238" actId="700"/>
          <ac:spMkLst>
            <pc:docMk/>
            <pc:sldMk cId="3244407747" sldId="258"/>
            <ac:spMk id="2" creationId="{0889AAC1-EEDF-3B41-9DD6-7B920DCA380B}"/>
          </ac:spMkLst>
        </pc:spChg>
        <pc:spChg chg="mod ord">
          <ac:chgData name="Khattab, Sherif" userId="c83b1e15-36f3-4f46-aceb-05aac24c545e" providerId="ADAL" clId="{273E0C8A-941E-4F69-BD97-8070C5A20532}" dt="2021-10-04T14:41:50.059" v="238" actId="700"/>
          <ac:spMkLst>
            <pc:docMk/>
            <pc:sldMk cId="3244407747" sldId="258"/>
            <ac:spMk id="50" creationId="{00000000-0000-0000-0000-000000000000}"/>
          </ac:spMkLst>
        </pc:spChg>
        <pc:spChg chg="mod ord">
          <ac:chgData name="Khattab, Sherif" userId="c83b1e15-36f3-4f46-aceb-05aac24c545e" providerId="ADAL" clId="{273E0C8A-941E-4F69-BD97-8070C5A20532}" dt="2021-10-04T14:41:50.059" v="238" actId="700"/>
          <ac:spMkLst>
            <pc:docMk/>
            <pc:sldMk cId="3244407747" sldId="258"/>
            <ac:spMk id="51" creationId="{00000000-0000-0000-0000-000000000000}"/>
          </ac:spMkLst>
        </pc:spChg>
        <pc:spChg chg="mod ord">
          <ac:chgData name="Khattab, Sherif" userId="c83b1e15-36f3-4f46-aceb-05aac24c545e" providerId="ADAL" clId="{273E0C8A-941E-4F69-BD97-8070C5A20532}" dt="2021-10-04T14:41:50.059" v="238" actId="700"/>
          <ac:spMkLst>
            <pc:docMk/>
            <pc:sldMk cId="3244407747" sldId="258"/>
            <ac:spMk id="52" creationId="{00000000-0000-0000-0000-000000000000}"/>
          </ac:spMkLst>
        </pc:spChg>
      </pc:sldChg>
      <pc:sldChg chg="add del">
        <pc:chgData name="Khattab, Sherif" userId="c83b1e15-36f3-4f46-aceb-05aac24c545e" providerId="ADAL" clId="{273E0C8A-941E-4F69-BD97-8070C5A20532}" dt="2021-10-06T14:28:33.623" v="244" actId="47"/>
        <pc:sldMkLst>
          <pc:docMk/>
          <pc:sldMk cId="249728022" sldId="259"/>
        </pc:sldMkLst>
      </pc:sldChg>
      <pc:sldChg chg="add del">
        <pc:chgData name="Khattab, Sherif" userId="c83b1e15-36f3-4f46-aceb-05aac24c545e" providerId="ADAL" clId="{273E0C8A-941E-4F69-BD97-8070C5A20532}" dt="2021-10-06T14:28:33.623" v="244" actId="47"/>
        <pc:sldMkLst>
          <pc:docMk/>
          <pc:sldMk cId="3337427350" sldId="260"/>
        </pc:sldMkLst>
      </pc:sldChg>
      <pc:sldChg chg="add del">
        <pc:chgData name="Khattab, Sherif" userId="c83b1e15-36f3-4f46-aceb-05aac24c545e" providerId="ADAL" clId="{273E0C8A-941E-4F69-BD97-8070C5A20532}" dt="2021-10-06T14:28:33.623" v="244" actId="47"/>
        <pc:sldMkLst>
          <pc:docMk/>
          <pc:sldMk cId="391183322" sldId="261"/>
        </pc:sldMkLst>
      </pc:sldChg>
      <pc:sldChg chg="add del">
        <pc:chgData name="Khattab, Sherif" userId="c83b1e15-36f3-4f46-aceb-05aac24c545e" providerId="ADAL" clId="{273E0C8A-941E-4F69-BD97-8070C5A20532}" dt="2021-10-06T14:28:33.623" v="244" actId="47"/>
        <pc:sldMkLst>
          <pc:docMk/>
          <pc:sldMk cId="388971848" sldId="262"/>
        </pc:sldMkLst>
      </pc:sldChg>
      <pc:sldChg chg="del">
        <pc:chgData name="Khattab, Sherif" userId="c83b1e15-36f3-4f46-aceb-05aac24c545e" providerId="ADAL" clId="{273E0C8A-941E-4F69-BD97-8070C5A20532}" dt="2021-10-06T14:28:33.623" v="244" actId="47"/>
        <pc:sldMkLst>
          <pc:docMk/>
          <pc:sldMk cId="2618372333" sldId="263"/>
        </pc:sldMkLst>
      </pc:sldChg>
      <pc:sldChg chg="del">
        <pc:chgData name="Khattab, Sherif" userId="c83b1e15-36f3-4f46-aceb-05aac24c545e" providerId="ADAL" clId="{273E0C8A-941E-4F69-BD97-8070C5A20532}" dt="2021-10-06T14:28:33.623" v="244" actId="47"/>
        <pc:sldMkLst>
          <pc:docMk/>
          <pc:sldMk cId="2115184803" sldId="264"/>
        </pc:sldMkLst>
      </pc:sldChg>
      <pc:sldChg chg="del">
        <pc:chgData name="Khattab, Sherif" userId="c83b1e15-36f3-4f46-aceb-05aac24c545e" providerId="ADAL" clId="{273E0C8A-941E-4F69-BD97-8070C5A20532}" dt="2021-10-06T14:28:33.623" v="244" actId="47"/>
        <pc:sldMkLst>
          <pc:docMk/>
          <pc:sldMk cId="2129893676" sldId="265"/>
        </pc:sldMkLst>
      </pc:sldChg>
      <pc:sldChg chg="del">
        <pc:chgData name="Khattab, Sherif" userId="c83b1e15-36f3-4f46-aceb-05aac24c545e" providerId="ADAL" clId="{273E0C8A-941E-4F69-BD97-8070C5A20532}" dt="2021-10-06T14:28:33.623" v="244" actId="47"/>
        <pc:sldMkLst>
          <pc:docMk/>
          <pc:sldMk cId="1960561335" sldId="266"/>
        </pc:sldMkLst>
      </pc:sldChg>
      <pc:sldChg chg="del">
        <pc:chgData name="Khattab, Sherif" userId="c83b1e15-36f3-4f46-aceb-05aac24c545e" providerId="ADAL" clId="{273E0C8A-941E-4F69-BD97-8070C5A20532}" dt="2021-10-06T14:28:33.623" v="244" actId="47"/>
        <pc:sldMkLst>
          <pc:docMk/>
          <pc:sldMk cId="3417548307" sldId="267"/>
        </pc:sldMkLst>
      </pc:sldChg>
      <pc:sldChg chg="del">
        <pc:chgData name="Khattab, Sherif" userId="c83b1e15-36f3-4f46-aceb-05aac24c545e" providerId="ADAL" clId="{273E0C8A-941E-4F69-BD97-8070C5A20532}" dt="2021-10-06T14:28:33.623" v="244" actId="47"/>
        <pc:sldMkLst>
          <pc:docMk/>
          <pc:sldMk cId="2332470044" sldId="268"/>
        </pc:sldMkLst>
      </pc:sldChg>
      <pc:sldChg chg="del">
        <pc:chgData name="Khattab, Sherif" userId="c83b1e15-36f3-4f46-aceb-05aac24c545e" providerId="ADAL" clId="{273E0C8A-941E-4F69-BD97-8070C5A20532}" dt="2021-10-06T14:28:33.623" v="244" actId="47"/>
        <pc:sldMkLst>
          <pc:docMk/>
          <pc:sldMk cId="730646500" sldId="269"/>
        </pc:sldMkLst>
      </pc:sldChg>
      <pc:sldChg chg="del">
        <pc:chgData name="Khattab, Sherif" userId="c83b1e15-36f3-4f46-aceb-05aac24c545e" providerId="ADAL" clId="{273E0C8A-941E-4F69-BD97-8070C5A20532}" dt="2021-10-06T14:28:33.623" v="244" actId="47"/>
        <pc:sldMkLst>
          <pc:docMk/>
          <pc:sldMk cId="968777322" sldId="270"/>
        </pc:sldMkLst>
      </pc:sldChg>
      <pc:sldChg chg="modSp mod">
        <pc:chgData name="Khattab, Sherif" userId="c83b1e15-36f3-4f46-aceb-05aac24c545e" providerId="ADAL" clId="{273E0C8A-941E-4F69-BD97-8070C5A20532}" dt="2021-10-04T14:40:14.509" v="20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273E0C8A-941E-4F69-BD97-8070C5A20532}" dt="2021-10-04T14:40:14.509" v="20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273E0C8A-941E-4F69-BD97-8070C5A20532}" dt="2021-10-04T14:38:07.395" v="160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273E0C8A-941E-4F69-BD97-8070C5A20532}" dt="2021-10-04T14:38:07.395" v="160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273E0C8A-941E-4F69-BD97-8070C5A20532}" dt="2021-10-04T14:35:32.375" v="0" actId="47"/>
        <pc:sldMkLst>
          <pc:docMk/>
          <pc:sldMk cId="2823856332" sldId="499"/>
        </pc:sldMkLst>
      </pc:sldChg>
      <pc:sldChg chg="add">
        <pc:chgData name="Khattab, Sherif" userId="c83b1e15-36f3-4f46-aceb-05aac24c545e" providerId="ADAL" clId="{273E0C8A-941E-4F69-BD97-8070C5A20532}" dt="2021-10-04T14:43:03.942" v="243"/>
        <pc:sldMkLst>
          <pc:docMk/>
          <pc:sldMk cId="737806260" sldId="513"/>
        </pc:sldMkLst>
      </pc:sldChg>
      <pc:sldChg chg="del">
        <pc:chgData name="Khattab, Sherif" userId="c83b1e15-36f3-4f46-aceb-05aac24c545e" providerId="ADAL" clId="{273E0C8A-941E-4F69-BD97-8070C5A20532}" dt="2021-10-06T14:28:33.623" v="244" actId="47"/>
        <pc:sldMkLst>
          <pc:docMk/>
          <pc:sldMk cId="1241308872" sldId="1860"/>
        </pc:sldMkLst>
      </pc:sldChg>
      <pc:sldChg chg="del">
        <pc:chgData name="Khattab, Sherif" userId="c83b1e15-36f3-4f46-aceb-05aac24c545e" providerId="ADAL" clId="{273E0C8A-941E-4F69-BD97-8070C5A20532}" dt="2021-10-06T14:28:33.623" v="244" actId="47"/>
        <pc:sldMkLst>
          <pc:docMk/>
          <pc:sldMk cId="697723903" sldId="1861"/>
        </pc:sldMkLst>
      </pc:sldChg>
      <pc:sldChg chg="del">
        <pc:chgData name="Khattab, Sherif" userId="c83b1e15-36f3-4f46-aceb-05aac24c545e" providerId="ADAL" clId="{273E0C8A-941E-4F69-BD97-8070C5A20532}" dt="2021-10-06T14:28:33.623" v="244" actId="47"/>
        <pc:sldMkLst>
          <pc:docMk/>
          <pc:sldMk cId="845085292" sldId="1862"/>
        </pc:sldMkLst>
      </pc:sldChg>
      <pc:sldChg chg="del">
        <pc:chgData name="Khattab, Sherif" userId="c83b1e15-36f3-4f46-aceb-05aac24c545e" providerId="ADAL" clId="{273E0C8A-941E-4F69-BD97-8070C5A20532}" dt="2021-10-06T14:28:33.623" v="244" actId="47"/>
        <pc:sldMkLst>
          <pc:docMk/>
          <pc:sldMk cId="3313429713" sldId="1863"/>
        </pc:sldMkLst>
      </pc:sldChg>
      <pc:sldChg chg="del">
        <pc:chgData name="Khattab, Sherif" userId="c83b1e15-36f3-4f46-aceb-05aac24c545e" providerId="ADAL" clId="{273E0C8A-941E-4F69-BD97-8070C5A20532}" dt="2021-10-06T14:28:33.623" v="244" actId="47"/>
        <pc:sldMkLst>
          <pc:docMk/>
          <pc:sldMk cId="3898921978" sldId="1864"/>
        </pc:sldMkLst>
      </pc:sldChg>
      <pc:sldChg chg="del">
        <pc:chgData name="Khattab, Sherif" userId="c83b1e15-36f3-4f46-aceb-05aac24c545e" providerId="ADAL" clId="{273E0C8A-941E-4F69-BD97-8070C5A20532}" dt="2021-10-06T14:28:33.623" v="244" actId="47"/>
        <pc:sldMkLst>
          <pc:docMk/>
          <pc:sldMk cId="2298878030" sldId="1865"/>
        </pc:sldMkLst>
      </pc:sldChg>
      <pc:sldChg chg="del">
        <pc:chgData name="Khattab, Sherif" userId="c83b1e15-36f3-4f46-aceb-05aac24c545e" providerId="ADAL" clId="{273E0C8A-941E-4F69-BD97-8070C5A20532}" dt="2021-10-06T14:28:33.623" v="244" actId="47"/>
        <pc:sldMkLst>
          <pc:docMk/>
          <pc:sldMk cId="1944272139" sldId="1866"/>
        </pc:sldMkLst>
      </pc:sldChg>
      <pc:sldChg chg="modSp new mod">
        <pc:chgData name="Khattab, Sherif" userId="c83b1e15-36f3-4f46-aceb-05aac24c545e" providerId="ADAL" clId="{273E0C8A-941E-4F69-BD97-8070C5A20532}" dt="2021-10-04T14:37:56.637" v="157" actId="5793"/>
        <pc:sldMkLst>
          <pc:docMk/>
          <pc:sldMk cId="742632681" sldId="1867"/>
        </pc:sldMkLst>
        <pc:spChg chg="mod">
          <ac:chgData name="Khattab, Sherif" userId="c83b1e15-36f3-4f46-aceb-05aac24c545e" providerId="ADAL" clId="{273E0C8A-941E-4F69-BD97-8070C5A20532}" dt="2021-10-04T14:35:37.600" v="11" actId="5793"/>
          <ac:spMkLst>
            <pc:docMk/>
            <pc:sldMk cId="742632681" sldId="1867"/>
            <ac:spMk id="2" creationId="{BA87AA6E-B46B-43BC-9A66-6A8A35F80A92}"/>
          </ac:spMkLst>
        </pc:spChg>
        <pc:spChg chg="mod">
          <ac:chgData name="Khattab, Sherif" userId="c83b1e15-36f3-4f46-aceb-05aac24c545e" providerId="ADAL" clId="{273E0C8A-941E-4F69-BD97-8070C5A20532}" dt="2021-10-04T14:37:56.637" v="157" actId="5793"/>
          <ac:spMkLst>
            <pc:docMk/>
            <pc:sldMk cId="742632681" sldId="1867"/>
            <ac:spMk id="3" creationId="{48B1E7D3-62A4-408D-81E9-225E2D8B3F00}"/>
          </ac:spMkLst>
        </pc:spChg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3817980079" sldId="1868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725840757" sldId="1869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3394064959" sldId="1870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1462673888" sldId="1871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3284695805" sldId="1872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1286595828" sldId="1873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1506398929" sldId="1874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1716876123" sldId="1875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3666274250" sldId="1876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1150600414" sldId="1877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1431325307" sldId="1878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2558269334" sldId="1879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345647495" sldId="1880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3088633130" sldId="1881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3309767198" sldId="1882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217045043" sldId="1883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2098904307" sldId="1884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234041170" sldId="1885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2266354922" sldId="1886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3523251672" sldId="1887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1867123455" sldId="1888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857664107" sldId="1889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1554909424" sldId="1890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2238050005" sldId="1891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1807693848" sldId="1892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506754629" sldId="1893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968171281" sldId="1894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3274156439" sldId="1895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2809767751" sldId="1896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2198610926" sldId="1897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2129809358" sldId="1898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3216253402" sldId="1899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1935348080" sldId="1900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2639662287" sldId="1901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2509558345" sldId="1902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2673909929" sldId="1903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539573288" sldId="1904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766369650" sldId="1905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3759982674" sldId="1906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1229419838" sldId="1907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2388665405" sldId="1908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979201267" sldId="1909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2723922862" sldId="1910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4037098521" sldId="1911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731482511" sldId="1912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182704595" sldId="1913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1894223681" sldId="1914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2792179666" sldId="1915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813647196" sldId="1916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1598194465" sldId="1917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2129237205" sldId="1918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1931340789" sldId="1919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3016461558" sldId="1920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3243885555" sldId="1937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1965147494" sldId="1938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935097606" sldId="1939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2075675109" sldId="1940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2464967628" sldId="1941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3460812323" sldId="1942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2011277927" sldId="1943"/>
        </pc:sldMkLst>
      </pc:sldChg>
      <pc:sldChg chg="add">
        <pc:chgData name="Khattab, Sherif" userId="c83b1e15-36f3-4f46-aceb-05aac24c545e" providerId="ADAL" clId="{273E0C8A-941E-4F69-BD97-8070C5A20532}" dt="2021-10-04T14:40:50.581" v="206"/>
        <pc:sldMkLst>
          <pc:docMk/>
          <pc:sldMk cId="2855964588" sldId="1944"/>
        </pc:sldMkLst>
      </pc:sldChg>
      <pc:sldChg chg="modSp add mod">
        <pc:chgData name="Khattab, Sherif" userId="c83b1e15-36f3-4f46-aceb-05aac24c545e" providerId="ADAL" clId="{273E0C8A-941E-4F69-BD97-8070C5A20532}" dt="2021-10-04T14:41:26.531" v="236" actId="15"/>
        <pc:sldMkLst>
          <pc:docMk/>
          <pc:sldMk cId="2356684113" sldId="1945"/>
        </pc:sldMkLst>
        <pc:spChg chg="mod">
          <ac:chgData name="Khattab, Sherif" userId="c83b1e15-36f3-4f46-aceb-05aac24c545e" providerId="ADAL" clId="{273E0C8A-941E-4F69-BD97-8070C5A20532}" dt="2021-10-04T14:41:13.012" v="215" actId="5793"/>
          <ac:spMkLst>
            <pc:docMk/>
            <pc:sldMk cId="2356684113" sldId="1945"/>
            <ac:spMk id="2" creationId="{09964AE1-DBFC-2848-B191-FE3ED1AFB0DB}"/>
          </ac:spMkLst>
        </pc:spChg>
        <pc:spChg chg="mod">
          <ac:chgData name="Khattab, Sherif" userId="c83b1e15-36f3-4f46-aceb-05aac24c545e" providerId="ADAL" clId="{273E0C8A-941E-4F69-BD97-8070C5A20532}" dt="2021-10-04T14:41:26.531" v="236" actId="15"/>
          <ac:spMkLst>
            <pc:docMk/>
            <pc:sldMk cId="2356684113" sldId="1945"/>
            <ac:spMk id="3" creationId="{BDC81B29-68EF-D34F-B9F6-D9EC25476DFF}"/>
          </ac:spMkLst>
        </pc:spChg>
      </pc:sldChg>
      <pc:sldChg chg="add del">
        <pc:chgData name="Khattab, Sherif" userId="c83b1e15-36f3-4f46-aceb-05aac24c545e" providerId="ADAL" clId="{273E0C8A-941E-4F69-BD97-8070C5A20532}" dt="2021-10-06T14:28:33.623" v="244" actId="47"/>
        <pc:sldMkLst>
          <pc:docMk/>
          <pc:sldMk cId="73386315" sldId="1946"/>
        </pc:sldMkLst>
      </pc:sldChg>
      <pc:sldChg chg="add del">
        <pc:chgData name="Khattab, Sherif" userId="c83b1e15-36f3-4f46-aceb-05aac24c545e" providerId="ADAL" clId="{273E0C8A-941E-4F69-BD97-8070C5A20532}" dt="2021-10-04T14:42:03.412" v="239" actId="47"/>
        <pc:sldMkLst>
          <pc:docMk/>
          <pc:sldMk cId="1203700765" sldId="1947"/>
        </pc:sldMkLst>
      </pc:sldChg>
      <pc:sldChg chg="add del">
        <pc:chgData name="Khattab, Sherif" userId="c83b1e15-36f3-4f46-aceb-05aac24c545e" providerId="ADAL" clId="{273E0C8A-941E-4F69-BD97-8070C5A20532}" dt="2021-10-04T14:42:26.047" v="241"/>
        <pc:sldMkLst>
          <pc:docMk/>
          <pc:sldMk cId="1706205104" sldId="1947"/>
        </pc:sldMkLst>
      </pc:sldChg>
      <pc:sldChg chg="add del">
        <pc:chgData name="Khattab, Sherif" userId="c83b1e15-36f3-4f46-aceb-05aac24c545e" providerId="ADAL" clId="{273E0C8A-941E-4F69-BD97-8070C5A20532}" dt="2021-10-06T14:28:33.623" v="244" actId="47"/>
        <pc:sldMkLst>
          <pc:docMk/>
          <pc:sldMk cId="3197648844" sldId="1947"/>
        </pc:sldMkLst>
      </pc:sldChg>
      <pc:sldChg chg="add del">
        <pc:chgData name="Khattab, Sherif" userId="c83b1e15-36f3-4f46-aceb-05aac24c545e" providerId="ADAL" clId="{273E0C8A-941E-4F69-BD97-8070C5A20532}" dt="2021-10-04T14:42:26.047" v="241"/>
        <pc:sldMkLst>
          <pc:docMk/>
          <pc:sldMk cId="1957375426" sldId="1948"/>
        </pc:sldMkLst>
      </pc:sldChg>
      <pc:sldChg chg="add del">
        <pc:chgData name="Khattab, Sherif" userId="c83b1e15-36f3-4f46-aceb-05aac24c545e" providerId="ADAL" clId="{273E0C8A-941E-4F69-BD97-8070C5A20532}" dt="2021-10-06T14:28:33.623" v="244" actId="47"/>
        <pc:sldMkLst>
          <pc:docMk/>
          <pc:sldMk cId="3874774556" sldId="1948"/>
        </pc:sldMkLst>
      </pc:sldChg>
      <pc:sldChg chg="add del">
        <pc:chgData name="Khattab, Sherif" userId="c83b1e15-36f3-4f46-aceb-05aac24c545e" providerId="ADAL" clId="{273E0C8A-941E-4F69-BD97-8070C5A20532}" dt="2021-10-04T14:42:03.412" v="239" actId="47"/>
        <pc:sldMkLst>
          <pc:docMk/>
          <pc:sldMk cId="4203312056" sldId="1948"/>
        </pc:sldMkLst>
      </pc:sldChg>
      <pc:sldChg chg="add del">
        <pc:chgData name="Khattab, Sherif" userId="c83b1e15-36f3-4f46-aceb-05aac24c545e" providerId="ADAL" clId="{273E0C8A-941E-4F69-BD97-8070C5A20532}" dt="2021-10-04T14:42:03.412" v="239" actId="47"/>
        <pc:sldMkLst>
          <pc:docMk/>
          <pc:sldMk cId="3196172203" sldId="1949"/>
        </pc:sldMkLst>
      </pc:sldChg>
      <pc:sldChg chg="add del">
        <pc:chgData name="Khattab, Sherif" userId="c83b1e15-36f3-4f46-aceb-05aac24c545e" providerId="ADAL" clId="{273E0C8A-941E-4F69-BD97-8070C5A20532}" dt="2021-10-04T14:42:03.412" v="239" actId="47"/>
        <pc:sldMkLst>
          <pc:docMk/>
          <pc:sldMk cId="1277203831" sldId="1950"/>
        </pc:sldMkLst>
      </pc:sldChg>
      <pc:sldMasterChg chg="del delSldLayout">
        <pc:chgData name="Khattab, Sherif" userId="c83b1e15-36f3-4f46-aceb-05aac24c545e" providerId="ADAL" clId="{273E0C8A-941E-4F69-BD97-8070C5A20532}" dt="2021-10-06T14:28:33.623" v="244" actId="47"/>
        <pc:sldMasterMkLst>
          <pc:docMk/>
          <pc:sldMasterMk cId="2216678085" sldId="2147483660"/>
        </pc:sldMasterMkLst>
        <pc:sldLayoutChg chg="del">
          <pc:chgData name="Khattab, Sherif" userId="c83b1e15-36f3-4f46-aceb-05aac24c545e" providerId="ADAL" clId="{273E0C8A-941E-4F69-BD97-8070C5A20532}" dt="2021-10-06T14:28:33.623" v="244" actId="47"/>
          <pc:sldLayoutMkLst>
            <pc:docMk/>
            <pc:sldMasterMk cId="2216678085" sldId="2147483660"/>
            <pc:sldLayoutMk cId="2237080337" sldId="2147483661"/>
          </pc:sldLayoutMkLst>
        </pc:sldLayoutChg>
        <pc:sldLayoutChg chg="del">
          <pc:chgData name="Khattab, Sherif" userId="c83b1e15-36f3-4f46-aceb-05aac24c545e" providerId="ADAL" clId="{273E0C8A-941E-4F69-BD97-8070C5A20532}" dt="2021-10-06T14:28:33.623" v="244" actId="47"/>
          <pc:sldLayoutMkLst>
            <pc:docMk/>
            <pc:sldMasterMk cId="2216678085" sldId="2147483660"/>
            <pc:sldLayoutMk cId="3508980253" sldId="2147483662"/>
          </pc:sldLayoutMkLst>
        </pc:sldLayoutChg>
        <pc:sldLayoutChg chg="del">
          <pc:chgData name="Khattab, Sherif" userId="c83b1e15-36f3-4f46-aceb-05aac24c545e" providerId="ADAL" clId="{273E0C8A-941E-4F69-BD97-8070C5A20532}" dt="2021-10-06T14:28:33.623" v="244" actId="47"/>
          <pc:sldLayoutMkLst>
            <pc:docMk/>
            <pc:sldMasterMk cId="2216678085" sldId="2147483660"/>
            <pc:sldLayoutMk cId="317282064" sldId="2147483663"/>
          </pc:sldLayoutMkLst>
        </pc:sldLayoutChg>
        <pc:sldLayoutChg chg="del">
          <pc:chgData name="Khattab, Sherif" userId="c83b1e15-36f3-4f46-aceb-05aac24c545e" providerId="ADAL" clId="{273E0C8A-941E-4F69-BD97-8070C5A20532}" dt="2021-10-06T14:28:33.623" v="244" actId="47"/>
          <pc:sldLayoutMkLst>
            <pc:docMk/>
            <pc:sldMasterMk cId="2216678085" sldId="2147483660"/>
            <pc:sldLayoutMk cId="1126679005" sldId="2147483664"/>
          </pc:sldLayoutMkLst>
        </pc:sldLayoutChg>
        <pc:sldLayoutChg chg="del">
          <pc:chgData name="Khattab, Sherif" userId="c83b1e15-36f3-4f46-aceb-05aac24c545e" providerId="ADAL" clId="{273E0C8A-941E-4F69-BD97-8070C5A20532}" dt="2021-10-06T14:28:33.623" v="244" actId="47"/>
          <pc:sldLayoutMkLst>
            <pc:docMk/>
            <pc:sldMasterMk cId="2216678085" sldId="2147483660"/>
            <pc:sldLayoutMk cId="2755636992" sldId="2147483665"/>
          </pc:sldLayoutMkLst>
        </pc:sldLayoutChg>
        <pc:sldLayoutChg chg="del">
          <pc:chgData name="Khattab, Sherif" userId="c83b1e15-36f3-4f46-aceb-05aac24c545e" providerId="ADAL" clId="{273E0C8A-941E-4F69-BD97-8070C5A20532}" dt="2021-10-06T14:28:33.623" v="244" actId="47"/>
          <pc:sldLayoutMkLst>
            <pc:docMk/>
            <pc:sldMasterMk cId="2216678085" sldId="2147483660"/>
            <pc:sldLayoutMk cId="1050763418" sldId="2147483666"/>
          </pc:sldLayoutMkLst>
        </pc:sldLayoutChg>
        <pc:sldLayoutChg chg="del">
          <pc:chgData name="Khattab, Sherif" userId="c83b1e15-36f3-4f46-aceb-05aac24c545e" providerId="ADAL" clId="{273E0C8A-941E-4F69-BD97-8070C5A20532}" dt="2021-10-06T14:28:33.623" v="244" actId="47"/>
          <pc:sldLayoutMkLst>
            <pc:docMk/>
            <pc:sldMasterMk cId="2216678085" sldId="2147483660"/>
            <pc:sldLayoutMk cId="3479151805" sldId="2147483667"/>
          </pc:sldLayoutMkLst>
        </pc:sldLayoutChg>
        <pc:sldLayoutChg chg="del">
          <pc:chgData name="Khattab, Sherif" userId="c83b1e15-36f3-4f46-aceb-05aac24c545e" providerId="ADAL" clId="{273E0C8A-941E-4F69-BD97-8070C5A20532}" dt="2021-10-06T14:28:33.623" v="244" actId="47"/>
          <pc:sldLayoutMkLst>
            <pc:docMk/>
            <pc:sldMasterMk cId="2216678085" sldId="2147483660"/>
            <pc:sldLayoutMk cId="1515180900" sldId="2147483668"/>
          </pc:sldLayoutMkLst>
        </pc:sldLayoutChg>
        <pc:sldLayoutChg chg="del">
          <pc:chgData name="Khattab, Sherif" userId="c83b1e15-36f3-4f46-aceb-05aac24c545e" providerId="ADAL" clId="{273E0C8A-941E-4F69-BD97-8070C5A20532}" dt="2021-10-06T14:28:33.623" v="244" actId="47"/>
          <pc:sldLayoutMkLst>
            <pc:docMk/>
            <pc:sldMasterMk cId="2216678085" sldId="2147483660"/>
            <pc:sldLayoutMk cId="4267323919" sldId="2147483669"/>
          </pc:sldLayoutMkLst>
        </pc:sldLayoutChg>
        <pc:sldLayoutChg chg="del">
          <pc:chgData name="Khattab, Sherif" userId="c83b1e15-36f3-4f46-aceb-05aac24c545e" providerId="ADAL" clId="{273E0C8A-941E-4F69-BD97-8070C5A20532}" dt="2021-10-06T14:28:33.623" v="244" actId="47"/>
          <pc:sldLayoutMkLst>
            <pc:docMk/>
            <pc:sldMasterMk cId="2216678085" sldId="2147483660"/>
            <pc:sldLayoutMk cId="1587668989" sldId="2147483670"/>
          </pc:sldLayoutMkLst>
        </pc:sldLayoutChg>
        <pc:sldLayoutChg chg="del">
          <pc:chgData name="Khattab, Sherif" userId="c83b1e15-36f3-4f46-aceb-05aac24c545e" providerId="ADAL" clId="{273E0C8A-941E-4F69-BD97-8070C5A20532}" dt="2021-10-06T14:28:33.623" v="244" actId="47"/>
          <pc:sldLayoutMkLst>
            <pc:docMk/>
            <pc:sldMasterMk cId="2216678085" sldId="2147483660"/>
            <pc:sldLayoutMk cId="3654514396" sldId="2147483671"/>
          </pc:sldLayoutMkLst>
        </pc:sldLayoutChg>
        <pc:sldLayoutChg chg="del">
          <pc:chgData name="Khattab, Sherif" userId="c83b1e15-36f3-4f46-aceb-05aac24c545e" providerId="ADAL" clId="{273E0C8A-941E-4F69-BD97-8070C5A20532}" dt="2021-10-06T14:28:33.623" v="244" actId="47"/>
          <pc:sldLayoutMkLst>
            <pc:docMk/>
            <pc:sldMasterMk cId="2216678085" sldId="2147483660"/>
            <pc:sldLayoutMk cId="3908350061" sldId="2147483672"/>
          </pc:sldLayoutMkLst>
        </pc:sldLayoutChg>
        <pc:sldLayoutChg chg="del">
          <pc:chgData name="Khattab, Sherif" userId="c83b1e15-36f3-4f46-aceb-05aac24c545e" providerId="ADAL" clId="{273E0C8A-941E-4F69-BD97-8070C5A20532}" dt="2021-10-06T14:28:33.623" v="244" actId="47"/>
          <pc:sldLayoutMkLst>
            <pc:docMk/>
            <pc:sldMasterMk cId="2216678085" sldId="2147483660"/>
            <pc:sldLayoutMk cId="3397595700" sldId="2147483673"/>
          </pc:sldLayoutMkLst>
        </pc:sldLayoutChg>
        <pc:sldLayoutChg chg="del">
          <pc:chgData name="Khattab, Sherif" userId="c83b1e15-36f3-4f46-aceb-05aac24c545e" providerId="ADAL" clId="{273E0C8A-941E-4F69-BD97-8070C5A20532}" dt="2021-10-06T14:28:33.623" v="244" actId="47"/>
          <pc:sldLayoutMkLst>
            <pc:docMk/>
            <pc:sldMasterMk cId="2216678085" sldId="2147483660"/>
            <pc:sldLayoutMk cId="527993675" sldId="2147483674"/>
          </pc:sldLayoutMkLst>
        </pc:sldLayoutChg>
        <pc:sldLayoutChg chg="del">
          <pc:chgData name="Khattab, Sherif" userId="c83b1e15-36f3-4f46-aceb-05aac24c545e" providerId="ADAL" clId="{273E0C8A-941E-4F69-BD97-8070C5A20532}" dt="2021-10-06T14:28:33.623" v="244" actId="47"/>
          <pc:sldLayoutMkLst>
            <pc:docMk/>
            <pc:sldMasterMk cId="2216678085" sldId="2147483660"/>
            <pc:sldLayoutMk cId="1222346262" sldId="2147483675"/>
          </pc:sldLayoutMkLst>
        </pc:sldLayoutChg>
        <pc:sldLayoutChg chg="del">
          <pc:chgData name="Khattab, Sherif" userId="c83b1e15-36f3-4f46-aceb-05aac24c545e" providerId="ADAL" clId="{273E0C8A-941E-4F69-BD97-8070C5A20532}" dt="2021-10-06T14:28:33.623" v="244" actId="47"/>
          <pc:sldLayoutMkLst>
            <pc:docMk/>
            <pc:sldMasterMk cId="2216678085" sldId="2147483660"/>
            <pc:sldLayoutMk cId="837065623" sldId="2147483676"/>
          </pc:sldLayoutMkLst>
        </pc:sldLayoutChg>
        <pc:sldLayoutChg chg="del">
          <pc:chgData name="Khattab, Sherif" userId="c83b1e15-36f3-4f46-aceb-05aac24c545e" providerId="ADAL" clId="{273E0C8A-941E-4F69-BD97-8070C5A20532}" dt="2021-10-06T14:28:33.623" v="244" actId="47"/>
          <pc:sldLayoutMkLst>
            <pc:docMk/>
            <pc:sldMasterMk cId="2216678085" sldId="2147483660"/>
            <pc:sldLayoutMk cId="2253026247" sldId="2147483677"/>
          </pc:sldLayoutMkLst>
        </pc:sldLayoutChg>
        <pc:sldLayoutChg chg="del">
          <pc:chgData name="Khattab, Sherif" userId="c83b1e15-36f3-4f46-aceb-05aac24c545e" providerId="ADAL" clId="{273E0C8A-941E-4F69-BD97-8070C5A20532}" dt="2021-10-06T14:28:33.623" v="244" actId="47"/>
          <pc:sldLayoutMkLst>
            <pc:docMk/>
            <pc:sldMasterMk cId="2216678085" sldId="2147483660"/>
            <pc:sldLayoutMk cId="511186802" sldId="2147483678"/>
          </pc:sldLayoutMkLst>
        </pc:sldLayoutChg>
        <pc:sldLayoutChg chg="del">
          <pc:chgData name="Khattab, Sherif" userId="c83b1e15-36f3-4f46-aceb-05aac24c545e" providerId="ADAL" clId="{273E0C8A-941E-4F69-BD97-8070C5A20532}" dt="2021-10-06T14:28:33.623" v="244" actId="47"/>
          <pc:sldLayoutMkLst>
            <pc:docMk/>
            <pc:sldMasterMk cId="2216678085" sldId="2147483660"/>
            <pc:sldLayoutMk cId="2360601784" sldId="2147483679"/>
          </pc:sldLayoutMkLst>
        </pc:sldLayoutChg>
        <pc:sldLayoutChg chg="del">
          <pc:chgData name="Khattab, Sherif" userId="c83b1e15-36f3-4f46-aceb-05aac24c545e" providerId="ADAL" clId="{273E0C8A-941E-4F69-BD97-8070C5A20532}" dt="2021-10-06T14:28:33.623" v="244" actId="47"/>
          <pc:sldLayoutMkLst>
            <pc:docMk/>
            <pc:sldMasterMk cId="2216678085" sldId="2147483660"/>
            <pc:sldLayoutMk cId="1111290244" sldId="2147483680"/>
          </pc:sldLayoutMkLst>
        </pc:sldLayoutChg>
        <pc:sldLayoutChg chg="del">
          <pc:chgData name="Khattab, Sherif" userId="c83b1e15-36f3-4f46-aceb-05aac24c545e" providerId="ADAL" clId="{273E0C8A-941E-4F69-BD97-8070C5A20532}" dt="2021-10-06T14:28:33.623" v="244" actId="47"/>
          <pc:sldLayoutMkLst>
            <pc:docMk/>
            <pc:sldMasterMk cId="2216678085" sldId="2147483660"/>
            <pc:sldLayoutMk cId="480430714" sldId="2147483681"/>
          </pc:sldLayoutMkLst>
        </pc:sldLayoutChg>
        <pc:sldLayoutChg chg="del">
          <pc:chgData name="Khattab, Sherif" userId="c83b1e15-36f3-4f46-aceb-05aac24c545e" providerId="ADAL" clId="{273E0C8A-941E-4F69-BD97-8070C5A20532}" dt="2021-10-06T14:28:33.623" v="244" actId="47"/>
          <pc:sldLayoutMkLst>
            <pc:docMk/>
            <pc:sldMasterMk cId="2216678085" sldId="2147483660"/>
            <pc:sldLayoutMk cId="3488805783" sldId="2147483682"/>
          </pc:sldLayoutMkLst>
        </pc:sldLayoutChg>
        <pc:sldLayoutChg chg="del">
          <pc:chgData name="Khattab, Sherif" userId="c83b1e15-36f3-4f46-aceb-05aac24c545e" providerId="ADAL" clId="{273E0C8A-941E-4F69-BD97-8070C5A20532}" dt="2021-10-06T14:28:33.623" v="244" actId="47"/>
          <pc:sldLayoutMkLst>
            <pc:docMk/>
            <pc:sldMasterMk cId="2216678085" sldId="2147483660"/>
            <pc:sldLayoutMk cId="3219130692" sldId="2147483683"/>
          </pc:sldLayoutMkLst>
        </pc:sldLayoutChg>
        <pc:sldLayoutChg chg="del">
          <pc:chgData name="Khattab, Sherif" userId="c83b1e15-36f3-4f46-aceb-05aac24c545e" providerId="ADAL" clId="{273E0C8A-941E-4F69-BD97-8070C5A20532}" dt="2021-10-06T14:28:33.623" v="244" actId="47"/>
          <pc:sldLayoutMkLst>
            <pc:docMk/>
            <pc:sldMasterMk cId="2216678085" sldId="2147483660"/>
            <pc:sldLayoutMk cId="2653694361" sldId="2147483684"/>
          </pc:sldLayoutMkLst>
        </pc:sldLayoutChg>
        <pc:sldLayoutChg chg="del">
          <pc:chgData name="Khattab, Sherif" userId="c83b1e15-36f3-4f46-aceb-05aac24c545e" providerId="ADAL" clId="{273E0C8A-941E-4F69-BD97-8070C5A20532}" dt="2021-10-06T14:28:33.623" v="244" actId="47"/>
          <pc:sldLayoutMkLst>
            <pc:docMk/>
            <pc:sldMasterMk cId="2216678085" sldId="2147483660"/>
            <pc:sldLayoutMk cId="2060246161" sldId="2147483685"/>
          </pc:sldLayoutMkLst>
        </pc:sldLayoutChg>
        <pc:sldLayoutChg chg="del">
          <pc:chgData name="Khattab, Sherif" userId="c83b1e15-36f3-4f46-aceb-05aac24c545e" providerId="ADAL" clId="{273E0C8A-941E-4F69-BD97-8070C5A20532}" dt="2021-10-06T14:28:33.623" v="244" actId="47"/>
          <pc:sldLayoutMkLst>
            <pc:docMk/>
            <pc:sldMasterMk cId="2216678085" sldId="2147483660"/>
            <pc:sldLayoutMk cId="1666826863" sldId="2147483686"/>
          </pc:sldLayoutMkLst>
        </pc:sldLayoutChg>
      </pc:sldMasterChg>
      <pc:sldMasterChg chg="delSldLayout">
        <pc:chgData name="Khattab, Sherif" userId="c83b1e15-36f3-4f46-aceb-05aac24c545e" providerId="ADAL" clId="{273E0C8A-941E-4F69-BD97-8070C5A20532}" dt="2021-10-04T14:42:03.412" v="239" actId="47"/>
        <pc:sldMasterMkLst>
          <pc:docMk/>
          <pc:sldMasterMk cId="2823043894" sldId="2147483711"/>
        </pc:sldMasterMkLst>
        <pc:sldLayoutChg chg="del">
          <pc:chgData name="Khattab, Sherif" userId="c83b1e15-36f3-4f46-aceb-05aac24c545e" providerId="ADAL" clId="{273E0C8A-941E-4F69-BD97-8070C5A20532}" dt="2021-10-04T14:42:03.412" v="239" actId="47"/>
          <pc:sldLayoutMkLst>
            <pc:docMk/>
            <pc:sldMasterMk cId="2823043894" sldId="2147483711"/>
            <pc:sldLayoutMk cId="3599477480" sldId="2147483722"/>
          </pc:sldLayoutMkLst>
        </pc:sldLayoutChg>
      </pc:sldMasterChg>
      <pc:sldMasterChg chg="delSldLayout">
        <pc:chgData name="Khattab, Sherif" userId="c83b1e15-36f3-4f46-aceb-05aac24c545e" providerId="ADAL" clId="{273E0C8A-941E-4F69-BD97-8070C5A20532}" dt="2021-10-06T14:28:33.623" v="244" actId="47"/>
        <pc:sldMasterMkLst>
          <pc:docMk/>
          <pc:sldMasterMk cId="1391243068" sldId="2147483714"/>
        </pc:sldMasterMkLst>
        <pc:sldLayoutChg chg="del">
          <pc:chgData name="Khattab, Sherif" userId="c83b1e15-36f3-4f46-aceb-05aac24c545e" providerId="ADAL" clId="{273E0C8A-941E-4F69-BD97-8070C5A20532}" dt="2021-10-06T14:28:33.623" v="244" actId="47"/>
          <pc:sldLayoutMkLst>
            <pc:docMk/>
            <pc:sldMasterMk cId="1391243068" sldId="2147483714"/>
            <pc:sldLayoutMk cId="3056266433" sldId="2147483716"/>
          </pc:sldLayoutMkLst>
        </pc:sldLayoutChg>
      </pc:sldMasterChg>
    </pc:docChg>
  </pc:docChgLst>
  <pc:docChgLst>
    <pc:chgData name="Sherif Khattab" userId="c83b1e15-36f3-4f46-aceb-05aac24c545e" providerId="ADAL" clId="{2DAB129D-2F8E-4311-A3C4-D0586044F1CD}"/>
    <pc:docChg chg="custSel addSld modSld sldOrd">
      <pc:chgData name="Sherif Khattab" userId="c83b1e15-36f3-4f46-aceb-05aac24c545e" providerId="ADAL" clId="{2DAB129D-2F8E-4311-A3C4-D0586044F1CD}" dt="2021-02-09T00:35:03.824" v="260" actId="1076"/>
      <pc:docMkLst>
        <pc:docMk/>
      </pc:docMkLst>
      <pc:sldChg chg="addSp delSp modSp new mod ord">
        <pc:chgData name="Sherif Khattab" userId="c83b1e15-36f3-4f46-aceb-05aac24c545e" providerId="ADAL" clId="{2DAB129D-2F8E-4311-A3C4-D0586044F1CD}" dt="2021-02-09T00:33:20.031" v="239" actId="14100"/>
        <pc:sldMkLst>
          <pc:docMk/>
          <pc:sldMk cId="1022518262" sldId="1862"/>
        </pc:sldMkLst>
        <pc:spChg chg="mod">
          <ac:chgData name="Sherif Khattab" userId="c83b1e15-36f3-4f46-aceb-05aac24c545e" providerId="ADAL" clId="{2DAB129D-2F8E-4311-A3C4-D0586044F1CD}" dt="2021-02-09T00:28:37.633" v="30" actId="20577"/>
          <ac:spMkLst>
            <pc:docMk/>
            <pc:sldMk cId="1022518262" sldId="1862"/>
            <ac:spMk id="2" creationId="{47C1F164-3257-4902-AB0C-27EBB3026824}"/>
          </ac:spMkLst>
        </pc:spChg>
        <pc:spChg chg="del">
          <ac:chgData name="Sherif Khattab" userId="c83b1e15-36f3-4f46-aceb-05aac24c545e" providerId="ADAL" clId="{2DAB129D-2F8E-4311-A3C4-D0586044F1CD}" dt="2021-02-09T00:28:32.065" v="27" actId="478"/>
          <ac:spMkLst>
            <pc:docMk/>
            <pc:sldMk cId="1022518262" sldId="1862"/>
            <ac:spMk id="3" creationId="{FED903DB-A1C8-4B76-B383-4B669EEA1282}"/>
          </ac:spMkLst>
        </pc:spChg>
        <pc:picChg chg="add del mod">
          <ac:chgData name="Sherif Khattab" userId="c83b1e15-36f3-4f46-aceb-05aac24c545e" providerId="ADAL" clId="{2DAB129D-2F8E-4311-A3C4-D0586044F1CD}" dt="2021-02-09T00:33:11.859" v="235" actId="478"/>
          <ac:picMkLst>
            <pc:docMk/>
            <pc:sldMk cId="1022518262" sldId="1862"/>
            <ac:picMk id="7" creationId="{3EA2ED64-E4FD-4642-9ADF-DFAE1D8D0F34}"/>
          </ac:picMkLst>
        </pc:picChg>
        <pc:picChg chg="add mod">
          <ac:chgData name="Sherif Khattab" userId="c83b1e15-36f3-4f46-aceb-05aac24c545e" providerId="ADAL" clId="{2DAB129D-2F8E-4311-A3C4-D0586044F1CD}" dt="2021-02-09T00:33:20.031" v="239" actId="14100"/>
          <ac:picMkLst>
            <pc:docMk/>
            <pc:sldMk cId="1022518262" sldId="1862"/>
            <ac:picMk id="9" creationId="{962B7712-2FE5-4588-87C0-5CF42C1D010C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29:16.582" v="46" actId="1076"/>
        <pc:sldMkLst>
          <pc:docMk/>
          <pc:sldMk cId="3261945428" sldId="1863"/>
        </pc:sldMkLst>
        <pc:spChg chg="mod">
          <ac:chgData name="Sherif Khattab" userId="c83b1e15-36f3-4f46-aceb-05aac24c545e" providerId="ADAL" clId="{2DAB129D-2F8E-4311-A3C4-D0586044F1CD}" dt="2021-02-09T00:29:07.949" v="43" actId="20577"/>
          <ac:spMkLst>
            <pc:docMk/>
            <pc:sldMk cId="3261945428" sldId="1863"/>
            <ac:spMk id="2" creationId="{B85703BB-0C2C-440E-97CB-D0AAD5594168}"/>
          </ac:spMkLst>
        </pc:spChg>
        <pc:picChg chg="add mod">
          <ac:chgData name="Sherif Khattab" userId="c83b1e15-36f3-4f46-aceb-05aac24c545e" providerId="ADAL" clId="{2DAB129D-2F8E-4311-A3C4-D0586044F1CD}" dt="2021-02-09T00:29:16.582" v="46" actId="1076"/>
          <ac:picMkLst>
            <pc:docMk/>
            <pc:sldMk cId="3261945428" sldId="1863"/>
            <ac:picMk id="7" creationId="{94B8E0FC-8E9F-47F8-97F4-40484260D97A}"/>
          </ac:picMkLst>
        </pc:picChg>
      </pc:sldChg>
      <pc:sldChg chg="addSp delSp modSp new mod">
        <pc:chgData name="Sherif Khattab" userId="c83b1e15-36f3-4f46-aceb-05aac24c545e" providerId="ADAL" clId="{2DAB129D-2F8E-4311-A3C4-D0586044F1CD}" dt="2021-02-09T00:35:03.824" v="260" actId="1076"/>
        <pc:sldMkLst>
          <pc:docMk/>
          <pc:sldMk cId="1783824730" sldId="1864"/>
        </pc:sldMkLst>
        <pc:spChg chg="mod">
          <ac:chgData name="Sherif Khattab" userId="c83b1e15-36f3-4f46-aceb-05aac24c545e" providerId="ADAL" clId="{2DAB129D-2F8E-4311-A3C4-D0586044F1CD}" dt="2021-02-09T00:30:19.750" v="87" actId="20577"/>
          <ac:spMkLst>
            <pc:docMk/>
            <pc:sldMk cId="1783824730" sldId="1864"/>
            <ac:spMk id="2" creationId="{A4441F81-F0D4-4E8E-86E7-D8569D627F98}"/>
          </ac:spMkLst>
        </pc:spChg>
        <pc:spChg chg="mod">
          <ac:chgData name="Sherif Khattab" userId="c83b1e15-36f3-4f46-aceb-05aac24c545e" providerId="ADAL" clId="{2DAB129D-2F8E-4311-A3C4-D0586044F1CD}" dt="2021-02-09T00:34:29.724" v="254" actId="5793"/>
          <ac:spMkLst>
            <pc:docMk/>
            <pc:sldMk cId="1783824730" sldId="1864"/>
            <ac:spMk id="3" creationId="{38B6972C-0D0C-46D2-B4AE-D234C6DD0EA5}"/>
          </ac:spMkLst>
        </pc:spChg>
        <pc:picChg chg="add mod">
          <ac:chgData name="Sherif Khattab" userId="c83b1e15-36f3-4f46-aceb-05aac24c545e" providerId="ADAL" clId="{2DAB129D-2F8E-4311-A3C4-D0586044F1CD}" dt="2021-02-09T00:34:15.141" v="251" actId="1076"/>
          <ac:picMkLst>
            <pc:docMk/>
            <pc:sldMk cId="1783824730" sldId="1864"/>
            <ac:picMk id="7" creationId="{EEBD0001-CAB0-4E99-99A4-CB2BA5B5BD9F}"/>
          </ac:picMkLst>
        </pc:picChg>
        <pc:picChg chg="add del mod">
          <ac:chgData name="Sherif Khattab" userId="c83b1e15-36f3-4f46-aceb-05aac24c545e" providerId="ADAL" clId="{2DAB129D-2F8E-4311-A3C4-D0586044F1CD}" dt="2021-02-09T00:34:55.617" v="255" actId="478"/>
          <ac:picMkLst>
            <pc:docMk/>
            <pc:sldMk cId="1783824730" sldId="1864"/>
            <ac:picMk id="9" creationId="{E041D292-66D9-4EB9-BDB8-A781BCABF8FB}"/>
          </ac:picMkLst>
        </pc:picChg>
        <pc:picChg chg="add mod">
          <ac:chgData name="Sherif Khattab" userId="c83b1e15-36f3-4f46-aceb-05aac24c545e" providerId="ADAL" clId="{2DAB129D-2F8E-4311-A3C4-D0586044F1CD}" dt="2021-02-09T00:35:03.824" v="260" actId="1076"/>
          <ac:picMkLst>
            <pc:docMk/>
            <pc:sldMk cId="1783824730" sldId="1864"/>
            <ac:picMk id="11" creationId="{89ABCD76-ABDF-4899-9CAE-1BEE867436DB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1:29.473" v="198" actId="20577"/>
        <pc:sldMkLst>
          <pc:docMk/>
          <pc:sldMk cId="523721688" sldId="1865"/>
        </pc:sldMkLst>
        <pc:spChg chg="mod">
          <ac:chgData name="Sherif Khattab" userId="c83b1e15-36f3-4f46-aceb-05aac24c545e" providerId="ADAL" clId="{2DAB129D-2F8E-4311-A3C4-D0586044F1CD}" dt="2021-02-09T00:31:10.562" v="156" actId="20577"/>
          <ac:spMkLst>
            <pc:docMk/>
            <pc:sldMk cId="523721688" sldId="1865"/>
            <ac:spMk id="2" creationId="{736670F7-21F8-415D-80C1-BCDCE2F33B7E}"/>
          </ac:spMkLst>
        </pc:spChg>
        <pc:spChg chg="mod">
          <ac:chgData name="Sherif Khattab" userId="c83b1e15-36f3-4f46-aceb-05aac24c545e" providerId="ADAL" clId="{2DAB129D-2F8E-4311-A3C4-D0586044F1CD}" dt="2021-02-09T00:31:29.473" v="198" actId="20577"/>
          <ac:spMkLst>
            <pc:docMk/>
            <pc:sldMk cId="523721688" sldId="1865"/>
            <ac:spMk id="3" creationId="{CCB838CB-D4EE-4AB3-B701-A57D1107BD7D}"/>
          </ac:spMkLst>
        </pc:spChg>
        <pc:picChg chg="add mod">
          <ac:chgData name="Sherif Khattab" userId="c83b1e15-36f3-4f46-aceb-05aac24c545e" providerId="ADAL" clId="{2DAB129D-2F8E-4311-A3C4-D0586044F1CD}" dt="2021-02-09T00:31:16.752" v="159" actId="1076"/>
          <ac:picMkLst>
            <pc:docMk/>
            <pc:sldMk cId="523721688" sldId="1865"/>
            <ac:picMk id="7" creationId="{55247AE8-4A9F-4E4E-A9AE-6B18B38BE185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01.205" v="212" actId="1076"/>
        <pc:sldMkLst>
          <pc:docMk/>
          <pc:sldMk cId="1803803003" sldId="1866"/>
        </pc:sldMkLst>
        <pc:spChg chg="mod">
          <ac:chgData name="Sherif Khattab" userId="c83b1e15-36f3-4f46-aceb-05aac24c545e" providerId="ADAL" clId="{2DAB129D-2F8E-4311-A3C4-D0586044F1CD}" dt="2021-02-09T00:31:55.244" v="209" actId="20577"/>
          <ac:spMkLst>
            <pc:docMk/>
            <pc:sldMk cId="1803803003" sldId="1866"/>
            <ac:spMk id="2" creationId="{9D5EF159-613A-48A2-8E13-719516ECD324}"/>
          </ac:spMkLst>
        </pc:spChg>
        <pc:picChg chg="add mod">
          <ac:chgData name="Sherif Khattab" userId="c83b1e15-36f3-4f46-aceb-05aac24c545e" providerId="ADAL" clId="{2DAB129D-2F8E-4311-A3C4-D0586044F1CD}" dt="2021-02-09T00:32:01.205" v="212" actId="1076"/>
          <ac:picMkLst>
            <pc:docMk/>
            <pc:sldMk cId="1803803003" sldId="1866"/>
            <ac:picMk id="7" creationId="{E7C7C68C-77D1-4458-907B-0AFFC59FA628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30.633" v="234" actId="1076"/>
        <pc:sldMkLst>
          <pc:docMk/>
          <pc:sldMk cId="2678322925" sldId="1867"/>
        </pc:sldMkLst>
        <pc:spChg chg="mod">
          <ac:chgData name="Sherif Khattab" userId="c83b1e15-36f3-4f46-aceb-05aac24c545e" providerId="ADAL" clId="{2DAB129D-2F8E-4311-A3C4-D0586044F1CD}" dt="2021-02-09T00:32:24.825" v="231" actId="20577"/>
          <ac:spMkLst>
            <pc:docMk/>
            <pc:sldMk cId="2678322925" sldId="1867"/>
            <ac:spMk id="2" creationId="{9EA0D00B-6A03-42AC-8115-1DE4BCAE4DFA}"/>
          </ac:spMkLst>
        </pc:spChg>
        <pc:picChg chg="add mod">
          <ac:chgData name="Sherif Khattab" userId="c83b1e15-36f3-4f46-aceb-05aac24c545e" providerId="ADAL" clId="{2DAB129D-2F8E-4311-A3C4-D0586044F1CD}" dt="2021-02-09T00:32:30.633" v="234" actId="1076"/>
          <ac:picMkLst>
            <pc:docMk/>
            <pc:sldMk cId="2678322925" sldId="1867"/>
            <ac:picMk id="7" creationId="{4C5246CB-983F-454C-B528-1724F990B42B}"/>
          </ac:picMkLst>
        </pc:picChg>
      </pc:sldChg>
    </pc:docChg>
  </pc:docChgLst>
  <pc:docChgLst>
    <pc:chgData name="Khattab, Sherif" userId="c83b1e15-36f3-4f46-aceb-05aac24c545e" providerId="ADAL" clId="{44E41F31-2801-6340-85AA-C9D8C12F10B4}"/>
    <pc:docChg chg="undo custSel modSld">
      <pc:chgData name="Khattab, Sherif" userId="c83b1e15-36f3-4f46-aceb-05aac24c545e" providerId="ADAL" clId="{44E41F31-2801-6340-85AA-C9D8C12F10B4}" dt="2021-02-03T13:23:46.469" v="495" actId="20577"/>
      <pc:docMkLst>
        <pc:docMk/>
      </pc:docMkLst>
      <pc:sldChg chg="modSp mod">
        <pc:chgData name="Khattab, Sherif" userId="c83b1e15-36f3-4f46-aceb-05aac24c545e" providerId="ADAL" clId="{44E41F31-2801-6340-85AA-C9D8C12F10B4}" dt="2021-02-03T13:11:16.258" v="119" actId="313"/>
        <pc:sldMkLst>
          <pc:docMk/>
          <pc:sldMk cId="2823856332" sldId="499"/>
        </pc:sldMkLst>
        <pc:spChg chg="mod">
          <ac:chgData name="Khattab, Sherif" userId="c83b1e15-36f3-4f46-aceb-05aac24c545e" providerId="ADAL" clId="{44E41F31-2801-6340-85AA-C9D8C12F10B4}" dt="2021-02-03T13:11:16.258" v="119" actId="313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44E41F31-2801-6340-85AA-C9D8C12F10B4}" dt="2021-02-03T13:12:24.257" v="312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44E41F31-2801-6340-85AA-C9D8C12F10B4}" dt="2021-02-03T13:12:24.257" v="31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">
        <pc:chgData name="Khattab, Sherif" userId="c83b1e15-36f3-4f46-aceb-05aac24c545e" providerId="ADAL" clId="{44E41F31-2801-6340-85AA-C9D8C12F10B4}" dt="2021-02-03T13:23:46.469" v="495" actId="20577"/>
        <pc:sldMkLst>
          <pc:docMk/>
          <pc:sldMk cId="2592895379" sldId="1861"/>
        </pc:sldMkLst>
        <pc:spChg chg="mod">
          <ac:chgData name="Khattab, Sherif" userId="c83b1e15-36f3-4f46-aceb-05aac24c545e" providerId="ADAL" clId="{44E41F31-2801-6340-85AA-C9D8C12F10B4}" dt="2021-02-03T13:12:35.964" v="328" actId="20577"/>
          <ac:spMkLst>
            <pc:docMk/>
            <pc:sldMk cId="2592895379" sldId="1861"/>
            <ac:spMk id="2" creationId="{BC3ADD74-EB95-47D3-9ED2-6D8DD55DD99C}"/>
          </ac:spMkLst>
        </pc:spChg>
        <pc:spChg chg="mod">
          <ac:chgData name="Khattab, Sherif" userId="c83b1e15-36f3-4f46-aceb-05aac24c545e" providerId="ADAL" clId="{44E41F31-2801-6340-85AA-C9D8C12F10B4}" dt="2021-02-03T13:23:46.469" v="495" actId="20577"/>
          <ac:spMkLst>
            <pc:docMk/>
            <pc:sldMk cId="2592895379" sldId="1861"/>
            <ac:spMk id="3" creationId="{A296D1F4-E837-4F96-9F51-0E48E82EFCB0}"/>
          </ac:spMkLst>
        </pc:spChg>
      </pc:sldChg>
    </pc:docChg>
  </pc:docChgLst>
  <pc:docChgLst>
    <pc:chgData name="Khattab, Sherif" userId="c83b1e15-36f3-4f46-aceb-05aac24c545e" providerId="ADAL" clId="{49366C86-6EFE-464C-B6B0-D941AB16FD34}"/>
    <pc:docChg chg="modSld">
      <pc:chgData name="Khattab, Sherif" userId="c83b1e15-36f3-4f46-aceb-05aac24c545e" providerId="ADAL" clId="{49366C86-6EFE-464C-B6B0-D941AB16FD34}" dt="2021-01-29T15:46:30.108" v="13" actId="20577"/>
      <pc:docMkLst>
        <pc:docMk/>
      </pc:docMkLst>
      <pc:sldChg chg="modSp mod">
        <pc:chgData name="Khattab, Sherif" userId="c83b1e15-36f3-4f46-aceb-05aac24c545e" providerId="ADAL" clId="{49366C86-6EFE-464C-B6B0-D941AB16FD34}" dt="2021-01-29T15:46:30.108" v="1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49366C86-6EFE-464C-B6B0-D941AB16FD34}" dt="2021-01-29T15:46:30.108" v="13" actId="20577"/>
          <ac:spMkLst>
            <pc:docMk/>
            <pc:sldMk cId="1068465410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0DBDE78C-CAA4-474E-A7AC-31430B7DF2D7}"/>
    <pc:docChg chg="undo redo custSel addSld delSld modSld">
      <pc:chgData name="Khattab, Sherif" userId="c83b1e15-36f3-4f46-aceb-05aac24c545e" providerId="ADAL" clId="{0DBDE78C-CAA4-474E-A7AC-31430B7DF2D7}" dt="2021-02-04T02:05:13.434" v="556" actId="208"/>
      <pc:docMkLst>
        <pc:docMk/>
      </pc:docMkLst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0DBDE78C-CAA4-474E-A7AC-31430B7DF2D7}" dt="2021-02-03T02:40:58.105" v="122" actId="27636"/>
        <pc:sldMkLst>
          <pc:docMk/>
          <pc:sldMk cId="1068465410" sldId="496"/>
        </pc:sldMkLst>
        <pc:spChg chg="mod">
          <ac:chgData name="Khattab, Sherif" userId="c83b1e15-36f3-4f46-aceb-05aac24c545e" providerId="ADAL" clId="{0DBDE78C-CAA4-474E-A7AC-31430B7DF2D7}" dt="2021-02-03T02:40:58.105" v="122" actId="27636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DBDE78C-CAA4-474E-A7AC-31430B7DF2D7}" dt="2021-02-03T02:42:23.193" v="159"/>
        <pc:sldMkLst>
          <pc:docMk/>
          <pc:sldMk cId="2374057061" sldId="498"/>
        </pc:sldMkLst>
        <pc:spChg chg="mod">
          <ac:chgData name="Khattab, Sherif" userId="c83b1e15-36f3-4f46-aceb-05aac24c545e" providerId="ADAL" clId="{0DBDE78C-CAA4-474E-A7AC-31430B7DF2D7}" dt="2021-02-03T02:42:23.193" v="159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537966333" sldId="1859"/>
        </pc:sldMkLst>
      </pc:sldChg>
      <pc:sldChg chg="modSp mod">
        <pc:chgData name="Khattab, Sherif" userId="c83b1e15-36f3-4f46-aceb-05aac24c545e" providerId="ADAL" clId="{0DBDE78C-CAA4-474E-A7AC-31430B7DF2D7}" dt="2021-02-03T02:42:18.731" v="158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DBDE78C-CAA4-474E-A7AC-31430B7DF2D7}" dt="2021-02-03T02:42:18.731" v="158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0DBDE78C-CAA4-474E-A7AC-31430B7DF2D7}" dt="2021-02-03T04:00:26.382" v="167"/>
        <pc:sldMkLst>
          <pc:docMk/>
          <pc:sldMk cId="2592895379" sldId="1861"/>
        </pc:sldMkLst>
        <pc:spChg chg="mod">
          <ac:chgData name="Khattab, Sherif" userId="c83b1e15-36f3-4f46-aceb-05aac24c545e" providerId="ADAL" clId="{0DBDE78C-CAA4-474E-A7AC-31430B7DF2D7}" dt="2021-02-03T04:00:26.382" v="167"/>
          <ac:spMkLst>
            <pc:docMk/>
            <pc:sldMk cId="2592895379" sldId="1861"/>
            <ac:spMk id="3" creationId="{A296D1F4-E837-4F96-9F51-0E48E82EFCB0}"/>
          </ac:spMkLst>
        </pc:spChg>
      </pc:sldChg>
      <pc:sldChg chg="del">
        <pc:chgData name="Khattab, Sherif" userId="c83b1e15-36f3-4f46-aceb-05aac24c545e" providerId="ADAL" clId="{0DBDE78C-CAA4-474E-A7AC-31430B7DF2D7}" dt="2021-02-03T02:42:30.304" v="160" actId="47"/>
        <pc:sldMkLst>
          <pc:docMk/>
          <pc:sldMk cId="2854800105" sldId="1861"/>
        </pc:sldMkLst>
      </pc:sldChg>
      <pc:sldChg chg="addSp delSp modSp new mod">
        <pc:chgData name="Khattab, Sherif" userId="c83b1e15-36f3-4f46-aceb-05aac24c545e" providerId="ADAL" clId="{0DBDE78C-CAA4-474E-A7AC-31430B7DF2D7}" dt="2021-02-04T01:50:32.976" v="200" actId="1076"/>
        <pc:sldMkLst>
          <pc:docMk/>
          <pc:sldMk cId="264922787" sldId="1862"/>
        </pc:sldMkLst>
        <pc:spChg chg="mod">
          <ac:chgData name="Khattab, Sherif" userId="c83b1e15-36f3-4f46-aceb-05aac24c545e" providerId="ADAL" clId="{0DBDE78C-CAA4-474E-A7AC-31430B7DF2D7}" dt="2021-02-04T01:50:08.670" v="193" actId="20577"/>
          <ac:spMkLst>
            <pc:docMk/>
            <pc:sldMk cId="264922787" sldId="1862"/>
            <ac:spMk id="2" creationId="{06A3663B-1BCB-460C-A7AF-44C18D2F5799}"/>
          </ac:spMkLst>
        </pc:spChg>
        <pc:spChg chg="del">
          <ac:chgData name="Khattab, Sherif" userId="c83b1e15-36f3-4f46-aceb-05aac24c545e" providerId="ADAL" clId="{0DBDE78C-CAA4-474E-A7AC-31430B7DF2D7}" dt="2021-02-04T01:50:25.584" v="197" actId="478"/>
          <ac:spMkLst>
            <pc:docMk/>
            <pc:sldMk cId="264922787" sldId="1862"/>
            <ac:spMk id="3" creationId="{D3057E96-7516-4988-AE2F-9855EA16E221}"/>
          </ac:spMkLst>
        </pc:spChg>
        <pc:picChg chg="add mod">
          <ac:chgData name="Khattab, Sherif" userId="c83b1e15-36f3-4f46-aceb-05aac24c545e" providerId="ADAL" clId="{0DBDE78C-CAA4-474E-A7AC-31430B7DF2D7}" dt="2021-02-04T01:50:32.976" v="200" actId="1076"/>
          <ac:picMkLst>
            <pc:docMk/>
            <pc:sldMk cId="264922787" sldId="1862"/>
            <ac:picMk id="7" creationId="{A4D7DA1F-AAB4-4C1A-8C9D-658ECA4B7F97}"/>
          </ac:picMkLst>
        </pc:picChg>
      </pc:sldChg>
      <pc:sldChg chg="del">
        <pc:chgData name="Khattab, Sherif" userId="c83b1e15-36f3-4f46-aceb-05aac24c545e" providerId="ADAL" clId="{0DBDE78C-CAA4-474E-A7AC-31430B7DF2D7}" dt="2021-02-03T02:42:32.418" v="161" actId="47"/>
        <pc:sldMkLst>
          <pc:docMk/>
          <pc:sldMk cId="3808489731" sldId="186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551485046" sldId="1863"/>
        </pc:sldMkLst>
      </pc:sldChg>
      <pc:sldChg chg="addSp delSp modSp new mod">
        <pc:chgData name="Khattab, Sherif" userId="c83b1e15-36f3-4f46-aceb-05aac24c545e" providerId="ADAL" clId="{0DBDE78C-CAA4-474E-A7AC-31430B7DF2D7}" dt="2021-02-04T01:53:43.569" v="262" actId="208"/>
        <pc:sldMkLst>
          <pc:docMk/>
          <pc:sldMk cId="1489909952" sldId="1863"/>
        </pc:sldMkLst>
        <pc:spChg chg="mod">
          <ac:chgData name="Khattab, Sherif" userId="c83b1e15-36f3-4f46-aceb-05aac24c545e" providerId="ADAL" clId="{0DBDE78C-CAA4-474E-A7AC-31430B7DF2D7}" dt="2021-02-04T01:51:22.471" v="242" actId="20577"/>
          <ac:spMkLst>
            <pc:docMk/>
            <pc:sldMk cId="1489909952" sldId="1863"/>
            <ac:spMk id="2" creationId="{F73F0AA5-9193-4E4B-BD3C-C8FA93CA8225}"/>
          </ac:spMkLst>
        </pc:spChg>
        <pc:picChg chg="add mod">
          <ac:chgData name="Khattab, Sherif" userId="c83b1e15-36f3-4f46-aceb-05aac24c545e" providerId="ADAL" clId="{0DBDE78C-CAA4-474E-A7AC-31430B7DF2D7}" dt="2021-02-04T01:53:39.267" v="261" actId="208"/>
          <ac:picMkLst>
            <pc:docMk/>
            <pc:sldMk cId="1489909952" sldId="1863"/>
            <ac:picMk id="9" creationId="{288598AE-4899-4CD6-9F22-668D21CE2093}"/>
          </ac:picMkLst>
        </pc:picChg>
        <pc:picChg chg="add del mod">
          <ac:chgData name="Khattab, Sherif" userId="c83b1e15-36f3-4f46-aceb-05aac24c545e" providerId="ADAL" clId="{0DBDE78C-CAA4-474E-A7AC-31430B7DF2D7}" dt="2021-02-04T01:52:45.080" v="254" actId="478"/>
          <ac:picMkLst>
            <pc:docMk/>
            <pc:sldMk cId="1489909952" sldId="1863"/>
            <ac:picMk id="11" creationId="{288A1357-CE74-4733-BF87-88BFC327292F}"/>
          </ac:picMkLst>
        </pc:picChg>
        <pc:picChg chg="add mod">
          <ac:chgData name="Khattab, Sherif" userId="c83b1e15-36f3-4f46-aceb-05aac24c545e" providerId="ADAL" clId="{0DBDE78C-CAA4-474E-A7AC-31430B7DF2D7}" dt="2021-02-04T01:53:43.569" v="262" actId="208"/>
          <ac:picMkLst>
            <pc:docMk/>
            <pc:sldMk cId="1489909952" sldId="1863"/>
            <ac:picMk id="13" creationId="{39A65692-0649-4F10-896A-ED5106B432D4}"/>
          </ac:picMkLst>
        </pc:picChg>
        <pc:inkChg chg="add del">
          <ac:chgData name="Khattab, Sherif" userId="c83b1e15-36f3-4f46-aceb-05aac24c545e" providerId="ADAL" clId="{0DBDE78C-CAA4-474E-A7AC-31430B7DF2D7}" dt="2021-02-04T01:51:26.276" v="244" actId="478"/>
          <ac:inkMkLst>
            <pc:docMk/>
            <pc:sldMk cId="1489909952" sldId="1863"/>
            <ac:inkMk id="6" creationId="{C57C891E-1E97-43F8-BCB5-1014ADEE85F3}"/>
          </ac:inkMkLst>
        </pc:inkChg>
        <pc:inkChg chg="add del">
          <ac:chgData name="Khattab, Sherif" userId="c83b1e15-36f3-4f46-aceb-05aac24c545e" providerId="ADAL" clId="{0DBDE78C-CAA4-474E-A7AC-31430B7DF2D7}" dt="2021-02-04T01:51:33.088" v="246"/>
          <ac:inkMkLst>
            <pc:docMk/>
            <pc:sldMk cId="1489909952" sldId="1863"/>
            <ac:inkMk id="7" creationId="{1891197F-59DB-4791-8E4D-6666C03C0F95}"/>
          </ac:inkMkLst>
        </pc:inkChg>
      </pc:sldChg>
      <pc:sldChg chg="addSp modSp new mod">
        <pc:chgData name="Khattab, Sherif" userId="c83b1e15-36f3-4f46-aceb-05aac24c545e" providerId="ADAL" clId="{0DBDE78C-CAA4-474E-A7AC-31430B7DF2D7}" dt="2021-02-04T01:54:25.923" v="281" actId="1076"/>
        <pc:sldMkLst>
          <pc:docMk/>
          <pc:sldMk cId="1370532791" sldId="1864"/>
        </pc:sldMkLst>
        <pc:spChg chg="mod">
          <ac:chgData name="Khattab, Sherif" userId="c83b1e15-36f3-4f46-aceb-05aac24c545e" providerId="ADAL" clId="{0DBDE78C-CAA4-474E-A7AC-31430B7DF2D7}" dt="2021-02-04T01:54:18.484" v="278" actId="20577"/>
          <ac:spMkLst>
            <pc:docMk/>
            <pc:sldMk cId="1370532791" sldId="1864"/>
            <ac:spMk id="2" creationId="{AAC90A03-0A0D-4037-B378-D74A22F2D742}"/>
          </ac:spMkLst>
        </pc:spChg>
        <pc:picChg chg="add mod">
          <ac:chgData name="Khattab, Sherif" userId="c83b1e15-36f3-4f46-aceb-05aac24c545e" providerId="ADAL" clId="{0DBDE78C-CAA4-474E-A7AC-31430B7DF2D7}" dt="2021-02-04T01:54:25.923" v="281" actId="1076"/>
          <ac:picMkLst>
            <pc:docMk/>
            <pc:sldMk cId="1370532791" sldId="1864"/>
            <ac:picMk id="7" creationId="{1031BFBB-9F42-44A3-B07F-E2B7B4F9F252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12.535" v="308" actId="20577"/>
        <pc:sldMkLst>
          <pc:docMk/>
          <pc:sldMk cId="1323836943" sldId="1865"/>
        </pc:sldMkLst>
        <pc:spChg chg="mod">
          <ac:chgData name="Khattab, Sherif" userId="c83b1e15-36f3-4f46-aceb-05aac24c545e" providerId="ADAL" clId="{0DBDE78C-CAA4-474E-A7AC-31430B7DF2D7}" dt="2021-02-04T01:55:12.535" v="308" actId="20577"/>
          <ac:spMkLst>
            <pc:docMk/>
            <pc:sldMk cId="1323836943" sldId="1865"/>
            <ac:spMk id="2" creationId="{0DF8298F-D8C7-41B6-8B7B-1AA6659DE9A9}"/>
          </ac:spMkLst>
        </pc:spChg>
        <pc:picChg chg="add mod">
          <ac:chgData name="Khattab, Sherif" userId="c83b1e15-36f3-4f46-aceb-05aac24c545e" providerId="ADAL" clId="{0DBDE78C-CAA4-474E-A7AC-31430B7DF2D7}" dt="2021-02-04T01:55:02.321" v="285" actId="1076"/>
          <ac:picMkLst>
            <pc:docMk/>
            <pc:sldMk cId="1323836943" sldId="1865"/>
            <ac:picMk id="7" creationId="{B40C9F38-9D09-4D07-94EB-2427563DC128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44.757" v="322" actId="1076"/>
        <pc:sldMkLst>
          <pc:docMk/>
          <pc:sldMk cId="532154242" sldId="1866"/>
        </pc:sldMkLst>
        <pc:spChg chg="mod">
          <ac:chgData name="Khattab, Sherif" userId="c83b1e15-36f3-4f46-aceb-05aac24c545e" providerId="ADAL" clId="{0DBDE78C-CAA4-474E-A7AC-31430B7DF2D7}" dt="2021-02-04T01:55:37.516" v="319" actId="20577"/>
          <ac:spMkLst>
            <pc:docMk/>
            <pc:sldMk cId="532154242" sldId="1866"/>
            <ac:spMk id="2" creationId="{DF5041EA-2DD5-456B-AB1E-0FD0B5D9A593}"/>
          </ac:spMkLst>
        </pc:spChg>
        <pc:picChg chg="add mod">
          <ac:chgData name="Khattab, Sherif" userId="c83b1e15-36f3-4f46-aceb-05aac24c545e" providerId="ADAL" clId="{0DBDE78C-CAA4-474E-A7AC-31430B7DF2D7}" dt="2021-02-04T01:55:44.757" v="322" actId="1076"/>
          <ac:picMkLst>
            <pc:docMk/>
            <pc:sldMk cId="532154242" sldId="1866"/>
            <ac:picMk id="7" creationId="{989CF90F-86C2-4449-8588-23F8F9FD52CE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6:39.665" v="358" actId="1076"/>
        <pc:sldMkLst>
          <pc:docMk/>
          <pc:sldMk cId="3722720517" sldId="1867"/>
        </pc:sldMkLst>
        <pc:spChg chg="mod">
          <ac:chgData name="Khattab, Sherif" userId="c83b1e15-36f3-4f46-aceb-05aac24c545e" providerId="ADAL" clId="{0DBDE78C-CAA4-474E-A7AC-31430B7DF2D7}" dt="2021-02-04T01:56:28.945" v="355" actId="20577"/>
          <ac:spMkLst>
            <pc:docMk/>
            <pc:sldMk cId="3722720517" sldId="1867"/>
            <ac:spMk id="2" creationId="{1F459C60-AE8D-4F03-A53F-591951C657C1}"/>
          </ac:spMkLst>
        </pc:spChg>
        <pc:picChg chg="add mod">
          <ac:chgData name="Khattab, Sherif" userId="c83b1e15-36f3-4f46-aceb-05aac24c545e" providerId="ADAL" clId="{0DBDE78C-CAA4-474E-A7AC-31430B7DF2D7}" dt="2021-02-04T01:56:39.665" v="358" actId="1076"/>
          <ac:picMkLst>
            <pc:docMk/>
            <pc:sldMk cId="3722720517" sldId="1867"/>
            <ac:picMk id="7" creationId="{4AD8F1EB-2406-449A-8779-F17351BB8E15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5:13.434" v="556" actId="208"/>
        <pc:sldMkLst>
          <pc:docMk/>
          <pc:sldMk cId="999154987" sldId="1868"/>
        </pc:sldMkLst>
        <pc:spChg chg="mod">
          <ac:chgData name="Khattab, Sherif" userId="c83b1e15-36f3-4f46-aceb-05aac24c545e" providerId="ADAL" clId="{0DBDE78C-CAA4-474E-A7AC-31430B7DF2D7}" dt="2021-02-04T01:58:50.801" v="403" actId="20577"/>
          <ac:spMkLst>
            <pc:docMk/>
            <pc:sldMk cId="999154987" sldId="1868"/>
            <ac:spMk id="2" creationId="{CCAB0E08-0352-4CEA-A1D3-6E4165D68A04}"/>
          </ac:spMkLst>
        </pc:spChg>
        <pc:spChg chg="del">
          <ac:chgData name="Khattab, Sherif" userId="c83b1e15-36f3-4f46-aceb-05aac24c545e" providerId="ADAL" clId="{0DBDE78C-CAA4-474E-A7AC-31430B7DF2D7}" dt="2021-02-04T01:57:26.942" v="386" actId="22"/>
          <ac:spMkLst>
            <pc:docMk/>
            <pc:sldMk cId="999154987" sldId="1868"/>
            <ac:spMk id="3" creationId="{8A146E65-C902-496F-A36A-67BE4339D730}"/>
          </ac:spMkLst>
        </pc:spChg>
        <pc:picChg chg="add mod or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7" creationId="{BA5C0307-0036-44D2-A2B0-DAA1BD3D0328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9" creationId="{67C5EFEC-D712-4D64-A82B-FC705F198260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1" creationId="{F448E29E-D3EB-42E5-A076-B04E899016FF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3" creationId="{C807BFE2-52D1-4B63-A669-84961662FCCD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2:05:03.746" v="554" actId="208"/>
        <pc:sldMkLst>
          <pc:docMk/>
          <pc:sldMk cId="1641437393" sldId="1869"/>
        </pc:sldMkLst>
        <pc:spChg chg="mod">
          <ac:chgData name="Khattab, Sherif" userId="c83b1e15-36f3-4f46-aceb-05aac24c545e" providerId="ADAL" clId="{0DBDE78C-CAA4-474E-A7AC-31430B7DF2D7}" dt="2021-02-04T01:59:17.950" v="438" actId="20577"/>
          <ac:spMkLst>
            <pc:docMk/>
            <pc:sldMk cId="1641437393" sldId="1869"/>
            <ac:spMk id="2" creationId="{990409DA-DBEE-4182-B0B6-187B89A806AF}"/>
          </ac:spMkLst>
        </pc:sp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7" creationId="{7859953A-168D-4DEE-8EF1-F0A9BB16F34D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9" creationId="{CFEEA4D9-45EC-48EB-871C-EA21FCFF2602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11" creationId="{0227B498-A498-4A3B-94F7-8651FFA58320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2:24.965" v="529" actId="9405"/>
        <pc:sldMkLst>
          <pc:docMk/>
          <pc:sldMk cId="1421544106" sldId="1870"/>
        </pc:sldMkLst>
        <pc:spChg chg="mod">
          <ac:chgData name="Khattab, Sherif" userId="c83b1e15-36f3-4f46-aceb-05aac24c545e" providerId="ADAL" clId="{0DBDE78C-CAA4-474E-A7AC-31430B7DF2D7}" dt="2021-02-04T02:00:05.222" v="478" actId="20577"/>
          <ac:spMkLst>
            <pc:docMk/>
            <pc:sldMk cId="1421544106" sldId="1870"/>
            <ac:spMk id="2" creationId="{D3CEAE93-10AB-412D-B95C-CA48892ECA55}"/>
          </ac:spMkLst>
        </pc:spChg>
        <pc:picChg chg="add mod">
          <ac:chgData name="Khattab, Sherif" userId="c83b1e15-36f3-4f46-aceb-05aac24c545e" providerId="ADAL" clId="{0DBDE78C-CAA4-474E-A7AC-31430B7DF2D7}" dt="2021-02-04T02:00:16.695" v="483" actId="1076"/>
          <ac:picMkLst>
            <pc:docMk/>
            <pc:sldMk cId="1421544106" sldId="1870"/>
            <ac:picMk id="7" creationId="{D1BEA2E9-FE75-47E5-82D4-487624B6B23F}"/>
          </ac:picMkLst>
        </pc:picChg>
        <pc:picChg chg="add del mod">
          <ac:chgData name="Khattab, Sherif" userId="c83b1e15-36f3-4f46-aceb-05aac24c545e" providerId="ADAL" clId="{0DBDE78C-CAA4-474E-A7AC-31430B7DF2D7}" dt="2021-02-04T02:01:52.205" v="523" actId="478"/>
          <ac:picMkLst>
            <pc:docMk/>
            <pc:sldMk cId="1421544106" sldId="1870"/>
            <ac:picMk id="9" creationId="{51D85006-2F78-4547-8905-BB5531C56A8A}"/>
          </ac:picMkLst>
        </pc:picChg>
        <pc:picChg chg="add mod">
          <ac:chgData name="Khattab, Sherif" userId="c83b1e15-36f3-4f46-aceb-05aac24c545e" providerId="ADAL" clId="{0DBDE78C-CAA4-474E-A7AC-31430B7DF2D7}" dt="2021-02-04T02:02:13.917" v="528" actId="1076"/>
          <ac:picMkLst>
            <pc:docMk/>
            <pc:sldMk cId="1421544106" sldId="1870"/>
            <ac:picMk id="12" creationId="{E8BB9F14-B542-4AB8-BE0A-769CCF74A151}"/>
          </ac:picMkLst>
        </pc:picChg>
        <pc:inkChg chg="add del">
          <ac:chgData name="Khattab, Sherif" userId="c83b1e15-36f3-4f46-aceb-05aac24c545e" providerId="ADAL" clId="{0DBDE78C-CAA4-474E-A7AC-31430B7DF2D7}" dt="2021-02-04T02:01:59.645" v="525" actId="478"/>
          <ac:inkMkLst>
            <pc:docMk/>
            <pc:sldMk cId="1421544106" sldId="1870"/>
            <ac:inkMk id="10" creationId="{39F09752-8256-44DB-BCE2-8259A631ED51}"/>
          </ac:inkMkLst>
        </pc:inkChg>
        <pc:inkChg chg="add">
          <ac:chgData name="Khattab, Sherif" userId="c83b1e15-36f3-4f46-aceb-05aac24c545e" providerId="ADAL" clId="{0DBDE78C-CAA4-474E-A7AC-31430B7DF2D7}" dt="2021-02-04T02:02:24.965" v="529" actId="9405"/>
          <ac:inkMkLst>
            <pc:docMk/>
            <pc:sldMk cId="1421544106" sldId="1870"/>
            <ac:inkMk id="13" creationId="{AE661D0F-2A69-4236-B3D8-AB3C2CC60FFB}"/>
          </ac:inkMkLst>
        </pc:inkChg>
      </pc:sldChg>
      <pc:sldChg chg="addSp delSp modSp new mod">
        <pc:chgData name="Khattab, Sherif" userId="c83b1e15-36f3-4f46-aceb-05aac24c545e" providerId="ADAL" clId="{0DBDE78C-CAA4-474E-A7AC-31430B7DF2D7}" dt="2021-02-04T02:03:13.364" v="534" actId="1076"/>
        <pc:sldMkLst>
          <pc:docMk/>
          <pc:sldMk cId="2873396926" sldId="1871"/>
        </pc:sldMkLst>
        <pc:spChg chg="mod">
          <ac:chgData name="Khattab, Sherif" userId="c83b1e15-36f3-4f46-aceb-05aac24c545e" providerId="ADAL" clId="{0DBDE78C-CAA4-474E-A7AC-31430B7DF2D7}" dt="2021-02-04T02:00:43.192" v="511" actId="20577"/>
          <ac:spMkLst>
            <pc:docMk/>
            <pc:sldMk cId="2873396926" sldId="1871"/>
            <ac:spMk id="2" creationId="{2CB150D7-C76C-4566-9D56-8DACA807AAD4}"/>
          </ac:spMkLst>
        </pc:spChg>
        <pc:picChg chg="add mod">
          <ac:chgData name="Khattab, Sherif" userId="c83b1e15-36f3-4f46-aceb-05aac24c545e" providerId="ADAL" clId="{0DBDE78C-CAA4-474E-A7AC-31430B7DF2D7}" dt="2021-02-04T02:01:10.532" v="518" actId="1076"/>
          <ac:picMkLst>
            <pc:docMk/>
            <pc:sldMk cId="2873396926" sldId="1871"/>
            <ac:picMk id="8" creationId="{5A87165C-82A3-4AB0-8CE4-504711C70D55}"/>
          </ac:picMkLst>
        </pc:picChg>
        <pc:picChg chg="add mod">
          <ac:chgData name="Khattab, Sherif" userId="c83b1e15-36f3-4f46-aceb-05aac24c545e" providerId="ADAL" clId="{0DBDE78C-CAA4-474E-A7AC-31430B7DF2D7}" dt="2021-02-04T02:03:13.364" v="534" actId="1076"/>
          <ac:picMkLst>
            <pc:docMk/>
            <pc:sldMk cId="2873396926" sldId="1871"/>
            <ac:picMk id="11" creationId="{CA72082B-6F10-475D-B6CA-AF2340E1E0AA}"/>
          </ac:picMkLst>
        </pc:picChg>
        <pc:inkChg chg="add del">
          <ac:chgData name="Khattab, Sherif" userId="c83b1e15-36f3-4f46-aceb-05aac24c545e" providerId="ADAL" clId="{0DBDE78C-CAA4-474E-A7AC-31430B7DF2D7}" dt="2021-02-04T02:00:48.683" v="513" actId="478"/>
          <ac:inkMkLst>
            <pc:docMk/>
            <pc:sldMk cId="2873396926" sldId="1871"/>
            <ac:inkMk id="6" creationId="{AD520235-24CA-49A8-AD0E-28F94E2DD93C}"/>
          </ac:inkMkLst>
        </pc:inkChg>
        <pc:inkChg chg="add del">
          <ac:chgData name="Khattab, Sherif" userId="c83b1e15-36f3-4f46-aceb-05aac24c545e" providerId="ADAL" clId="{0DBDE78C-CAA4-474E-A7AC-31430B7DF2D7}" dt="2021-02-04T02:02:52.268" v="531"/>
          <ac:inkMkLst>
            <pc:docMk/>
            <pc:sldMk cId="2873396926" sldId="1871"/>
            <ac:inkMk id="9" creationId="{4FD12EAE-589B-4541-9F24-E7D86656CE2F}"/>
          </ac:inkMkLst>
        </pc:inkChg>
      </pc:sldChg>
    </pc:docChg>
  </pc:docChgLst>
  <pc:docChgLst>
    <pc:chgData name="Sherif Khattab" userId="c83b1e15-36f3-4f46-aceb-05aac24c545e" providerId="ADAL" clId="{437ACD89-0CAD-48ED-8479-EEF243D8DE5A}"/>
    <pc:docChg chg="undo custSel addSld delSld modSld">
      <pc:chgData name="Sherif Khattab" userId="c83b1e15-36f3-4f46-aceb-05aac24c545e" providerId="ADAL" clId="{437ACD89-0CAD-48ED-8479-EEF243D8DE5A}" dt="2021-02-11T06:36:40.970" v="222" actId="1076"/>
      <pc:docMkLst>
        <pc:docMk/>
      </pc:docMkLst>
      <pc:sldChg chg="addSp modSp mod">
        <pc:chgData name="Sherif Khattab" userId="c83b1e15-36f3-4f46-aceb-05aac24c545e" providerId="ADAL" clId="{437ACD89-0CAD-48ED-8479-EEF243D8DE5A}" dt="2021-02-11T06:35:25.285" v="213" actId="1076"/>
        <pc:sldMkLst>
          <pc:docMk/>
          <pc:sldMk cId="2305462513" sldId="1871"/>
        </pc:sldMkLst>
        <pc:picChg chg="add mod">
          <ac:chgData name="Sherif Khattab" userId="c83b1e15-36f3-4f46-aceb-05aac24c545e" providerId="ADAL" clId="{437ACD89-0CAD-48ED-8479-EEF243D8DE5A}" dt="2021-02-11T06:35:25.285" v="213" actId="1076"/>
          <ac:picMkLst>
            <pc:docMk/>
            <pc:sldMk cId="2305462513" sldId="1871"/>
            <ac:picMk id="7" creationId="{B48BC96F-B09F-46FD-A45D-2520DD8DE373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05.554" v="218" actId="1076"/>
        <pc:sldMkLst>
          <pc:docMk/>
          <pc:sldMk cId="4051688220" sldId="1872"/>
        </pc:sldMkLst>
        <pc:spChg chg="mod">
          <ac:chgData name="Sherif Khattab" userId="c83b1e15-36f3-4f46-aceb-05aac24c545e" providerId="ADAL" clId="{437ACD89-0CAD-48ED-8479-EEF243D8DE5A}" dt="2021-02-11T06:31:23.746" v="38" actId="20577"/>
          <ac:spMkLst>
            <pc:docMk/>
            <pc:sldMk cId="4051688220" sldId="1872"/>
            <ac:spMk id="2" creationId="{54A60DD2-D0DF-4C6C-9C46-61870AA39558}"/>
          </ac:spMkLst>
        </pc:spChg>
        <pc:picChg chg="add del mod">
          <ac:chgData name="Sherif Khattab" userId="c83b1e15-36f3-4f46-aceb-05aac24c545e" providerId="ADAL" clId="{437ACD89-0CAD-48ED-8479-EEF243D8DE5A}" dt="2021-02-11T06:35:59.873" v="214" actId="478"/>
          <ac:picMkLst>
            <pc:docMk/>
            <pc:sldMk cId="4051688220" sldId="1872"/>
            <ac:picMk id="7" creationId="{E75F803B-A001-422C-A03A-27379789E71D}"/>
          </ac:picMkLst>
        </pc:picChg>
        <pc:picChg chg="add del mod">
          <ac:chgData name="Sherif Khattab" userId="c83b1e15-36f3-4f46-aceb-05aac24c545e" providerId="ADAL" clId="{437ACD89-0CAD-48ED-8479-EEF243D8DE5A}" dt="2021-02-11T06:36:00.750" v="215" actId="478"/>
          <ac:picMkLst>
            <pc:docMk/>
            <pc:sldMk cId="4051688220" sldId="1872"/>
            <ac:picMk id="9" creationId="{6FC26536-E733-4EF0-8131-909C5EFB2926}"/>
          </ac:picMkLst>
        </pc:picChg>
        <pc:picChg chg="add mod">
          <ac:chgData name="Sherif Khattab" userId="c83b1e15-36f3-4f46-aceb-05aac24c545e" providerId="ADAL" clId="{437ACD89-0CAD-48ED-8479-EEF243D8DE5A}" dt="2021-02-11T06:36:05.554" v="218" actId="1076"/>
          <ac:picMkLst>
            <pc:docMk/>
            <pc:sldMk cId="4051688220" sldId="1872"/>
            <ac:picMk id="11" creationId="{A47AE2A9-3FD2-4C2A-B93F-5983A939182C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40.970" v="222" actId="1076"/>
        <pc:sldMkLst>
          <pc:docMk/>
          <pc:sldMk cId="1209707332" sldId="1873"/>
        </pc:sldMkLst>
        <pc:spChg chg="mod">
          <ac:chgData name="Sherif Khattab" userId="c83b1e15-36f3-4f46-aceb-05aac24c545e" providerId="ADAL" clId="{437ACD89-0CAD-48ED-8479-EEF243D8DE5A}" dt="2021-02-11T06:32:25.026" v="77" actId="20577"/>
          <ac:spMkLst>
            <pc:docMk/>
            <pc:sldMk cId="1209707332" sldId="1873"/>
            <ac:spMk id="2" creationId="{8CD5700D-84A6-452F-B9CC-42DDCEA7C9AC}"/>
          </ac:spMkLst>
        </pc:spChg>
        <pc:picChg chg="add del mod">
          <ac:chgData name="Sherif Khattab" userId="c83b1e15-36f3-4f46-aceb-05aac24c545e" providerId="ADAL" clId="{437ACD89-0CAD-48ED-8479-EEF243D8DE5A}" dt="2021-02-11T06:36:36.531" v="219" actId="478"/>
          <ac:picMkLst>
            <pc:docMk/>
            <pc:sldMk cId="1209707332" sldId="1873"/>
            <ac:picMk id="7" creationId="{A2DA0D65-8AB0-4676-B9CF-7B7E57EE3938}"/>
          </ac:picMkLst>
        </pc:picChg>
        <pc:picChg chg="add mod">
          <ac:chgData name="Sherif Khattab" userId="c83b1e15-36f3-4f46-aceb-05aac24c545e" providerId="ADAL" clId="{437ACD89-0CAD-48ED-8479-EEF243D8DE5A}" dt="2021-02-11T06:36:40.970" v="222" actId="1076"/>
          <ac:picMkLst>
            <pc:docMk/>
            <pc:sldMk cId="1209707332" sldId="1873"/>
            <ac:picMk id="9" creationId="{9912E414-9D49-4CDE-BB4C-F5F7836B00EF}"/>
          </ac:picMkLst>
        </pc:picChg>
      </pc:sldChg>
      <pc:sldChg chg="addSp modSp new mod">
        <pc:chgData name="Sherif Khattab" userId="c83b1e15-36f3-4f46-aceb-05aac24c545e" providerId="ADAL" clId="{437ACD89-0CAD-48ED-8479-EEF243D8DE5A}" dt="2021-02-11T06:33:04.649" v="119" actId="1076"/>
        <pc:sldMkLst>
          <pc:docMk/>
          <pc:sldMk cId="3409777137" sldId="1874"/>
        </pc:sldMkLst>
        <pc:spChg chg="mod">
          <ac:chgData name="Sherif Khattab" userId="c83b1e15-36f3-4f46-aceb-05aac24c545e" providerId="ADAL" clId="{437ACD89-0CAD-48ED-8479-EEF243D8DE5A}" dt="2021-02-11T06:32:58.438" v="116" actId="20577"/>
          <ac:spMkLst>
            <pc:docMk/>
            <pc:sldMk cId="3409777137" sldId="1874"/>
            <ac:spMk id="2" creationId="{9C19357A-79CF-4420-98D2-CCC8A3C7BA47}"/>
          </ac:spMkLst>
        </pc:spChg>
        <pc:picChg chg="add mod">
          <ac:chgData name="Sherif Khattab" userId="c83b1e15-36f3-4f46-aceb-05aac24c545e" providerId="ADAL" clId="{437ACD89-0CAD-48ED-8479-EEF243D8DE5A}" dt="2021-02-11T06:33:04.649" v="119" actId="1076"/>
          <ac:picMkLst>
            <pc:docMk/>
            <pc:sldMk cId="3409777137" sldId="1874"/>
            <ac:picMk id="7" creationId="{6E77D898-3D24-44AD-BE48-2575EE8B9021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3:42.361" v="154" actId="1076"/>
        <pc:sldMkLst>
          <pc:docMk/>
          <pc:sldMk cId="1854151989" sldId="1875"/>
        </pc:sldMkLst>
        <pc:spChg chg="mod">
          <ac:chgData name="Sherif Khattab" userId="c83b1e15-36f3-4f46-aceb-05aac24c545e" providerId="ADAL" clId="{437ACD89-0CAD-48ED-8479-EEF243D8DE5A}" dt="2021-02-11T06:33:25.408" v="149" actId="20577"/>
          <ac:spMkLst>
            <pc:docMk/>
            <pc:sldMk cId="1854151989" sldId="1875"/>
            <ac:spMk id="2" creationId="{C478AF30-39B1-4958-8533-31E1F40F399F}"/>
          </ac:spMkLst>
        </pc:spChg>
        <pc:picChg chg="add mod">
          <ac:chgData name="Sherif Khattab" userId="c83b1e15-36f3-4f46-aceb-05aac24c545e" providerId="ADAL" clId="{437ACD89-0CAD-48ED-8479-EEF243D8DE5A}" dt="2021-02-11T06:33:42.361" v="154" actId="1076"/>
          <ac:picMkLst>
            <pc:docMk/>
            <pc:sldMk cId="1854151989" sldId="1875"/>
            <ac:picMk id="8" creationId="{D75D2ABD-F6EC-4968-ADDD-49063439BA82}"/>
          </ac:picMkLst>
        </pc:picChg>
        <pc:inkChg chg="add del">
          <ac:chgData name="Sherif Khattab" userId="c83b1e15-36f3-4f46-aceb-05aac24c545e" providerId="ADAL" clId="{437ACD89-0CAD-48ED-8479-EEF243D8DE5A}" dt="2021-02-11T06:33:31.005" v="151"/>
          <ac:inkMkLst>
            <pc:docMk/>
            <pc:sldMk cId="1854151989" sldId="1875"/>
            <ac:inkMk id="6" creationId="{85E3C368-E859-4C8E-AC4F-59FD5130C6C5}"/>
          </ac:inkMkLst>
        </pc:inkChg>
      </pc:sldChg>
      <pc:sldChg chg="addSp modSp new mod">
        <pc:chgData name="Sherif Khattab" userId="c83b1e15-36f3-4f46-aceb-05aac24c545e" providerId="ADAL" clId="{437ACD89-0CAD-48ED-8479-EEF243D8DE5A}" dt="2021-02-11T06:34:28.487" v="185" actId="1076"/>
        <pc:sldMkLst>
          <pc:docMk/>
          <pc:sldMk cId="972574410" sldId="1876"/>
        </pc:sldMkLst>
        <pc:spChg chg="mod">
          <ac:chgData name="Sherif Khattab" userId="c83b1e15-36f3-4f46-aceb-05aac24c545e" providerId="ADAL" clId="{437ACD89-0CAD-48ED-8479-EEF243D8DE5A}" dt="2021-02-11T06:34:23.309" v="182" actId="20577"/>
          <ac:spMkLst>
            <pc:docMk/>
            <pc:sldMk cId="972574410" sldId="1876"/>
            <ac:spMk id="2" creationId="{F8C38C92-9798-42DA-A083-C24A2C9B5537}"/>
          </ac:spMkLst>
        </pc:spChg>
        <pc:picChg chg="add mod">
          <ac:chgData name="Sherif Khattab" userId="c83b1e15-36f3-4f46-aceb-05aac24c545e" providerId="ADAL" clId="{437ACD89-0CAD-48ED-8479-EEF243D8DE5A}" dt="2021-02-11T06:34:28.487" v="185" actId="1076"/>
          <ac:picMkLst>
            <pc:docMk/>
            <pc:sldMk cId="972574410" sldId="1876"/>
            <ac:picMk id="7" creationId="{A1A214CE-6882-4472-AC79-5B2AF6B68305}"/>
          </ac:picMkLst>
        </pc:picChg>
      </pc:sldChg>
      <pc:sldChg chg="new del">
        <pc:chgData name="Sherif Khattab" userId="c83b1e15-36f3-4f46-aceb-05aac24c545e" providerId="ADAL" clId="{437ACD89-0CAD-48ED-8479-EEF243D8DE5A}" dt="2021-02-11T06:34:04.582" v="156" actId="680"/>
        <pc:sldMkLst>
          <pc:docMk/>
          <pc:sldMk cId="2251379241" sldId="1876"/>
        </pc:sldMkLst>
      </pc:sldChg>
      <pc:sldChg chg="addSp modSp new mod">
        <pc:chgData name="Sherif Khattab" userId="c83b1e15-36f3-4f46-aceb-05aac24c545e" providerId="ADAL" clId="{437ACD89-0CAD-48ED-8479-EEF243D8DE5A}" dt="2021-02-11T06:35:00.377" v="210" actId="1076"/>
        <pc:sldMkLst>
          <pc:docMk/>
          <pc:sldMk cId="422302577" sldId="1877"/>
        </pc:sldMkLst>
        <pc:spChg chg="mod">
          <ac:chgData name="Sherif Khattab" userId="c83b1e15-36f3-4f46-aceb-05aac24c545e" providerId="ADAL" clId="{437ACD89-0CAD-48ED-8479-EEF243D8DE5A}" dt="2021-02-11T06:34:54.829" v="207" actId="20577"/>
          <ac:spMkLst>
            <pc:docMk/>
            <pc:sldMk cId="422302577" sldId="1877"/>
            <ac:spMk id="2" creationId="{88A8D1B7-0A21-4EA1-A8C9-99CFF9B5CDB5}"/>
          </ac:spMkLst>
        </pc:spChg>
        <pc:picChg chg="add mod">
          <ac:chgData name="Sherif Khattab" userId="c83b1e15-36f3-4f46-aceb-05aac24c545e" providerId="ADAL" clId="{437ACD89-0CAD-48ED-8479-EEF243D8DE5A}" dt="2021-02-11T06:35:00.377" v="210" actId="1076"/>
          <ac:picMkLst>
            <pc:docMk/>
            <pc:sldMk cId="422302577" sldId="1877"/>
            <ac:picMk id="7" creationId="{B6675FC0-E5ED-4204-9076-AAA0AC8A9BC3}"/>
          </ac:picMkLst>
        </pc:picChg>
      </pc:sldChg>
    </pc:docChg>
  </pc:docChgLst>
  <pc:docChgLst>
    <pc:chgData name="Sherif Khattab" userId="c83b1e15-36f3-4f46-aceb-05aac24c545e" providerId="ADAL" clId="{0E397FBE-0027-4273-AE0B-AB8608DA976B}"/>
    <pc:docChg chg="custSel delSld modSld">
      <pc:chgData name="Sherif Khattab" userId="c83b1e15-36f3-4f46-aceb-05aac24c545e" providerId="ADAL" clId="{0E397FBE-0027-4273-AE0B-AB8608DA976B}" dt="2021-02-15T16:01:42.012" v="42" actId="47"/>
      <pc:docMkLst>
        <pc:docMk/>
      </pc:docMkLst>
      <pc:sldChg chg="modSp mod modAnim">
        <pc:chgData name="Sherif Khattab" userId="c83b1e15-36f3-4f46-aceb-05aac24c545e" providerId="ADAL" clId="{0E397FBE-0027-4273-AE0B-AB8608DA976B}" dt="2021-02-15T16:00:59.019" v="1" actId="27636"/>
        <pc:sldMkLst>
          <pc:docMk/>
          <pc:sldMk cId="2823856332" sldId="499"/>
        </pc:sldMkLst>
        <pc:spChg chg="mod">
          <ac:chgData name="Sherif Khattab" userId="c83b1e15-36f3-4f46-aceb-05aac24c545e" providerId="ADAL" clId="{0E397FBE-0027-4273-AE0B-AB8608DA976B}" dt="2021-02-15T16:00:59.019" v="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Sherif Khattab" userId="c83b1e15-36f3-4f46-aceb-05aac24c545e" providerId="ADAL" clId="{0E397FBE-0027-4273-AE0B-AB8608DA976B}" dt="2021-02-15T16:01:07.052" v="2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0E397FBE-0027-4273-AE0B-AB8608DA976B}" dt="2021-02-15T16:01:07.052" v="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Sherif Khattab" userId="c83b1e15-36f3-4f46-aceb-05aac24c545e" providerId="ADAL" clId="{0E397FBE-0027-4273-AE0B-AB8608DA976B}" dt="2021-02-15T16:01:18.380" v="3" actId="47"/>
        <pc:sldMkLst>
          <pc:docMk/>
          <pc:sldMk cId="1965147494" sldId="1862"/>
        </pc:sldMkLst>
      </pc:sldChg>
      <pc:sldChg chg="del">
        <pc:chgData name="Sherif Khattab" userId="c83b1e15-36f3-4f46-aceb-05aac24c545e" providerId="ADAL" clId="{0E397FBE-0027-4273-AE0B-AB8608DA976B}" dt="2021-02-15T16:01:18.930" v="4" actId="47"/>
        <pc:sldMkLst>
          <pc:docMk/>
          <pc:sldMk cId="935097606" sldId="1863"/>
        </pc:sldMkLst>
      </pc:sldChg>
      <pc:sldChg chg="del">
        <pc:chgData name="Sherif Khattab" userId="c83b1e15-36f3-4f46-aceb-05aac24c545e" providerId="ADAL" clId="{0E397FBE-0027-4273-AE0B-AB8608DA976B}" dt="2021-02-15T16:01:19.017" v="5" actId="47"/>
        <pc:sldMkLst>
          <pc:docMk/>
          <pc:sldMk cId="2075675109" sldId="1864"/>
        </pc:sldMkLst>
      </pc:sldChg>
      <pc:sldChg chg="del">
        <pc:chgData name="Sherif Khattab" userId="c83b1e15-36f3-4f46-aceb-05aac24c545e" providerId="ADAL" clId="{0E397FBE-0027-4273-AE0B-AB8608DA976B}" dt="2021-02-15T16:01:19.109" v="6" actId="47"/>
        <pc:sldMkLst>
          <pc:docMk/>
          <pc:sldMk cId="2464967628" sldId="1865"/>
        </pc:sldMkLst>
      </pc:sldChg>
      <pc:sldChg chg="del">
        <pc:chgData name="Sherif Khattab" userId="c83b1e15-36f3-4f46-aceb-05aac24c545e" providerId="ADAL" clId="{0E397FBE-0027-4273-AE0B-AB8608DA976B}" dt="2021-02-15T16:01:19.206" v="7" actId="47"/>
        <pc:sldMkLst>
          <pc:docMk/>
          <pc:sldMk cId="3460812323" sldId="1866"/>
        </pc:sldMkLst>
      </pc:sldChg>
      <pc:sldChg chg="del">
        <pc:chgData name="Sherif Khattab" userId="c83b1e15-36f3-4f46-aceb-05aac24c545e" providerId="ADAL" clId="{0E397FBE-0027-4273-AE0B-AB8608DA976B}" dt="2021-02-15T16:01:19.289" v="8" actId="47"/>
        <pc:sldMkLst>
          <pc:docMk/>
          <pc:sldMk cId="2011277927" sldId="1867"/>
        </pc:sldMkLst>
      </pc:sldChg>
      <pc:sldChg chg="del">
        <pc:chgData name="Sherif Khattab" userId="c83b1e15-36f3-4f46-aceb-05aac24c545e" providerId="ADAL" clId="{0E397FBE-0027-4273-AE0B-AB8608DA976B}" dt="2021-02-15T16:01:19.327" v="9" actId="47"/>
        <pc:sldMkLst>
          <pc:docMk/>
          <pc:sldMk cId="3817980079" sldId="1868"/>
        </pc:sldMkLst>
      </pc:sldChg>
      <pc:sldChg chg="del">
        <pc:chgData name="Sherif Khattab" userId="c83b1e15-36f3-4f46-aceb-05aac24c545e" providerId="ADAL" clId="{0E397FBE-0027-4273-AE0B-AB8608DA976B}" dt="2021-02-15T16:01:19.405" v="10" actId="47"/>
        <pc:sldMkLst>
          <pc:docMk/>
          <pc:sldMk cId="725840757" sldId="1869"/>
        </pc:sldMkLst>
      </pc:sldChg>
      <pc:sldChg chg="del">
        <pc:chgData name="Sherif Khattab" userId="c83b1e15-36f3-4f46-aceb-05aac24c545e" providerId="ADAL" clId="{0E397FBE-0027-4273-AE0B-AB8608DA976B}" dt="2021-02-15T16:01:19.518" v="11" actId="47"/>
        <pc:sldMkLst>
          <pc:docMk/>
          <pc:sldMk cId="3394064959" sldId="1870"/>
        </pc:sldMkLst>
      </pc:sldChg>
      <pc:sldChg chg="del">
        <pc:chgData name="Sherif Khattab" userId="c83b1e15-36f3-4f46-aceb-05aac24c545e" providerId="ADAL" clId="{0E397FBE-0027-4273-AE0B-AB8608DA976B}" dt="2021-02-15T16:01:19.623" v="12" actId="47"/>
        <pc:sldMkLst>
          <pc:docMk/>
          <pc:sldMk cId="1462673888" sldId="1871"/>
        </pc:sldMkLst>
      </pc:sldChg>
      <pc:sldChg chg="del">
        <pc:chgData name="Sherif Khattab" userId="c83b1e15-36f3-4f46-aceb-05aac24c545e" providerId="ADAL" clId="{0E397FBE-0027-4273-AE0B-AB8608DA976B}" dt="2021-02-15T16:01:19.736" v="13" actId="47"/>
        <pc:sldMkLst>
          <pc:docMk/>
          <pc:sldMk cId="3284695805" sldId="1872"/>
        </pc:sldMkLst>
      </pc:sldChg>
      <pc:sldChg chg="del">
        <pc:chgData name="Sherif Khattab" userId="c83b1e15-36f3-4f46-aceb-05aac24c545e" providerId="ADAL" clId="{0E397FBE-0027-4273-AE0B-AB8608DA976B}" dt="2021-02-15T16:01:19.832" v="14" actId="47"/>
        <pc:sldMkLst>
          <pc:docMk/>
          <pc:sldMk cId="1286595828" sldId="1873"/>
        </pc:sldMkLst>
      </pc:sldChg>
      <pc:sldChg chg="del">
        <pc:chgData name="Sherif Khattab" userId="c83b1e15-36f3-4f46-aceb-05aac24c545e" providerId="ADAL" clId="{0E397FBE-0027-4273-AE0B-AB8608DA976B}" dt="2021-02-15T16:01:19.936" v="15" actId="47"/>
        <pc:sldMkLst>
          <pc:docMk/>
          <pc:sldMk cId="1506398929" sldId="1874"/>
        </pc:sldMkLst>
      </pc:sldChg>
      <pc:sldChg chg="del">
        <pc:chgData name="Sherif Khattab" userId="c83b1e15-36f3-4f46-aceb-05aac24c545e" providerId="ADAL" clId="{0E397FBE-0027-4273-AE0B-AB8608DA976B}" dt="2021-02-15T16:01:20.043" v="16" actId="47"/>
        <pc:sldMkLst>
          <pc:docMk/>
          <pc:sldMk cId="1716876123" sldId="1875"/>
        </pc:sldMkLst>
      </pc:sldChg>
      <pc:sldChg chg="del">
        <pc:chgData name="Sherif Khattab" userId="c83b1e15-36f3-4f46-aceb-05aac24c545e" providerId="ADAL" clId="{0E397FBE-0027-4273-AE0B-AB8608DA976B}" dt="2021-02-15T16:01:20.149" v="17" actId="47"/>
        <pc:sldMkLst>
          <pc:docMk/>
          <pc:sldMk cId="3666274250" sldId="1876"/>
        </pc:sldMkLst>
      </pc:sldChg>
      <pc:sldChg chg="del">
        <pc:chgData name="Sherif Khattab" userId="c83b1e15-36f3-4f46-aceb-05aac24c545e" providerId="ADAL" clId="{0E397FBE-0027-4273-AE0B-AB8608DA976B}" dt="2021-02-15T16:01:20.252" v="18" actId="47"/>
        <pc:sldMkLst>
          <pc:docMk/>
          <pc:sldMk cId="1150600414" sldId="1877"/>
        </pc:sldMkLst>
      </pc:sldChg>
      <pc:sldChg chg="del">
        <pc:chgData name="Sherif Khattab" userId="c83b1e15-36f3-4f46-aceb-05aac24c545e" providerId="ADAL" clId="{0E397FBE-0027-4273-AE0B-AB8608DA976B}" dt="2021-02-15T16:01:20.373" v="19" actId="47"/>
        <pc:sldMkLst>
          <pc:docMk/>
          <pc:sldMk cId="1431325307" sldId="1878"/>
        </pc:sldMkLst>
      </pc:sldChg>
      <pc:sldChg chg="del">
        <pc:chgData name="Sherif Khattab" userId="c83b1e15-36f3-4f46-aceb-05aac24c545e" providerId="ADAL" clId="{0E397FBE-0027-4273-AE0B-AB8608DA976B}" dt="2021-02-15T16:01:20.502" v="20" actId="47"/>
        <pc:sldMkLst>
          <pc:docMk/>
          <pc:sldMk cId="2558269334" sldId="1879"/>
        </pc:sldMkLst>
      </pc:sldChg>
      <pc:sldChg chg="del">
        <pc:chgData name="Sherif Khattab" userId="c83b1e15-36f3-4f46-aceb-05aac24c545e" providerId="ADAL" clId="{0E397FBE-0027-4273-AE0B-AB8608DA976B}" dt="2021-02-15T16:01:20.604" v="21" actId="47"/>
        <pc:sldMkLst>
          <pc:docMk/>
          <pc:sldMk cId="345647495" sldId="1880"/>
        </pc:sldMkLst>
      </pc:sldChg>
      <pc:sldChg chg="del">
        <pc:chgData name="Sherif Khattab" userId="c83b1e15-36f3-4f46-aceb-05aac24c545e" providerId="ADAL" clId="{0E397FBE-0027-4273-AE0B-AB8608DA976B}" dt="2021-02-15T16:01:20.781" v="23" actId="47"/>
        <pc:sldMkLst>
          <pc:docMk/>
          <pc:sldMk cId="3088633130" sldId="188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309767198" sldId="188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7045043" sldId="188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098904307" sldId="188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34041170" sldId="188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66354922" sldId="188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523251672" sldId="188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67123455" sldId="188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57664107" sldId="188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54909424" sldId="1890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38050005" sldId="189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07693848" sldId="189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506754629" sldId="189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968171281" sldId="189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274156439" sldId="189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809767751" sldId="1896"/>
        </pc:sldMkLst>
      </pc:sldChg>
      <pc:sldChg chg="del">
        <pc:chgData name="Sherif Khattab" userId="c83b1e15-36f3-4f46-aceb-05aac24c545e" providerId="ADAL" clId="{0E397FBE-0027-4273-AE0B-AB8608DA976B}" dt="2021-02-15T16:01:20.653" v="22" actId="47"/>
        <pc:sldMkLst>
          <pc:docMk/>
          <pc:sldMk cId="2198610926" sldId="1897"/>
        </pc:sldMkLst>
      </pc:sldChg>
      <pc:sldChg chg="del">
        <pc:chgData name="Sherif Khattab" userId="c83b1e15-36f3-4f46-aceb-05aac24c545e" providerId="ADAL" clId="{0E397FBE-0027-4273-AE0B-AB8608DA976B}" dt="2021-02-15T16:01:20.895" v="24" actId="47"/>
        <pc:sldMkLst>
          <pc:docMk/>
          <pc:sldMk cId="2129809358" sldId="1898"/>
        </pc:sldMkLst>
      </pc:sldChg>
      <pc:sldChg chg="del">
        <pc:chgData name="Sherif Khattab" userId="c83b1e15-36f3-4f46-aceb-05aac24c545e" providerId="ADAL" clId="{0E397FBE-0027-4273-AE0B-AB8608DA976B}" dt="2021-02-15T16:01:21.019" v="25" actId="47"/>
        <pc:sldMkLst>
          <pc:docMk/>
          <pc:sldMk cId="3216253402" sldId="1899"/>
        </pc:sldMkLst>
      </pc:sldChg>
      <pc:sldChg chg="del">
        <pc:chgData name="Sherif Khattab" userId="c83b1e15-36f3-4f46-aceb-05aac24c545e" providerId="ADAL" clId="{0E397FBE-0027-4273-AE0B-AB8608DA976B}" dt="2021-02-15T16:01:21.143" v="26" actId="47"/>
        <pc:sldMkLst>
          <pc:docMk/>
          <pc:sldMk cId="1935348080" sldId="1900"/>
        </pc:sldMkLst>
      </pc:sldChg>
      <pc:sldChg chg="del">
        <pc:chgData name="Sherif Khattab" userId="c83b1e15-36f3-4f46-aceb-05aac24c545e" providerId="ADAL" clId="{0E397FBE-0027-4273-AE0B-AB8608DA976B}" dt="2021-02-15T16:01:21.767" v="27" actId="47"/>
        <pc:sldMkLst>
          <pc:docMk/>
          <pc:sldMk cId="2639662287" sldId="1901"/>
        </pc:sldMkLst>
      </pc:sldChg>
      <pc:sldChg chg="del">
        <pc:chgData name="Sherif Khattab" userId="c83b1e15-36f3-4f46-aceb-05aac24c545e" providerId="ADAL" clId="{0E397FBE-0027-4273-AE0B-AB8608DA976B}" dt="2021-02-15T16:01:21.905" v="28" actId="47"/>
        <pc:sldMkLst>
          <pc:docMk/>
          <pc:sldMk cId="2509558345" sldId="1902"/>
        </pc:sldMkLst>
      </pc:sldChg>
      <pc:sldChg chg="del">
        <pc:chgData name="Sherif Khattab" userId="c83b1e15-36f3-4f46-aceb-05aac24c545e" providerId="ADAL" clId="{0E397FBE-0027-4273-AE0B-AB8608DA976B}" dt="2021-02-15T16:01:22.037" v="29" actId="47"/>
        <pc:sldMkLst>
          <pc:docMk/>
          <pc:sldMk cId="2673909929" sldId="1903"/>
        </pc:sldMkLst>
      </pc:sldChg>
      <pc:sldChg chg="del">
        <pc:chgData name="Sherif Khattab" userId="c83b1e15-36f3-4f46-aceb-05aac24c545e" providerId="ADAL" clId="{0E397FBE-0027-4273-AE0B-AB8608DA976B}" dt="2021-02-15T16:01:22.198" v="30" actId="47"/>
        <pc:sldMkLst>
          <pc:docMk/>
          <pc:sldMk cId="539573288" sldId="1904"/>
        </pc:sldMkLst>
      </pc:sldChg>
      <pc:sldChg chg="del">
        <pc:chgData name="Sherif Khattab" userId="c83b1e15-36f3-4f46-aceb-05aac24c545e" providerId="ADAL" clId="{0E397FBE-0027-4273-AE0B-AB8608DA976B}" dt="2021-02-15T16:01:22.316" v="31" actId="47"/>
        <pc:sldMkLst>
          <pc:docMk/>
          <pc:sldMk cId="766369650" sldId="1905"/>
        </pc:sldMkLst>
      </pc:sldChg>
      <pc:sldChg chg="del">
        <pc:chgData name="Sherif Khattab" userId="c83b1e15-36f3-4f46-aceb-05aac24c545e" providerId="ADAL" clId="{0E397FBE-0027-4273-AE0B-AB8608DA976B}" dt="2021-02-15T16:01:22.605" v="32" actId="47"/>
        <pc:sldMkLst>
          <pc:docMk/>
          <pc:sldMk cId="3759982674" sldId="1906"/>
        </pc:sldMkLst>
      </pc:sldChg>
      <pc:sldChg chg="del">
        <pc:chgData name="Sherif Khattab" userId="c83b1e15-36f3-4f46-aceb-05aac24c545e" providerId="ADAL" clId="{0E397FBE-0027-4273-AE0B-AB8608DA976B}" dt="2021-02-15T16:01:22.748" v="33" actId="47"/>
        <pc:sldMkLst>
          <pc:docMk/>
          <pc:sldMk cId="1229419838" sldId="1907"/>
        </pc:sldMkLst>
      </pc:sldChg>
      <pc:sldChg chg="del">
        <pc:chgData name="Sherif Khattab" userId="c83b1e15-36f3-4f46-aceb-05aac24c545e" providerId="ADAL" clId="{0E397FBE-0027-4273-AE0B-AB8608DA976B}" dt="2021-02-15T16:01:22.865" v="34" actId="47"/>
        <pc:sldMkLst>
          <pc:docMk/>
          <pc:sldMk cId="2388665405" sldId="1908"/>
        </pc:sldMkLst>
      </pc:sldChg>
      <pc:sldChg chg="del">
        <pc:chgData name="Sherif Khattab" userId="c83b1e15-36f3-4f46-aceb-05aac24c545e" providerId="ADAL" clId="{0E397FBE-0027-4273-AE0B-AB8608DA976B}" dt="2021-02-15T16:01:22.994" v="35" actId="47"/>
        <pc:sldMkLst>
          <pc:docMk/>
          <pc:sldMk cId="979201267" sldId="1909"/>
        </pc:sldMkLst>
      </pc:sldChg>
      <pc:sldChg chg="del">
        <pc:chgData name="Sherif Khattab" userId="c83b1e15-36f3-4f46-aceb-05aac24c545e" providerId="ADAL" clId="{0E397FBE-0027-4273-AE0B-AB8608DA976B}" dt="2021-02-15T16:01:24.511" v="36" actId="47"/>
        <pc:sldMkLst>
          <pc:docMk/>
          <pc:sldMk cId="2723922862" sldId="1910"/>
        </pc:sldMkLst>
      </pc:sldChg>
      <pc:sldChg chg="del">
        <pc:chgData name="Sherif Khattab" userId="c83b1e15-36f3-4f46-aceb-05aac24c545e" providerId="ADAL" clId="{0E397FBE-0027-4273-AE0B-AB8608DA976B}" dt="2021-02-15T16:01:24.848" v="37" actId="47"/>
        <pc:sldMkLst>
          <pc:docMk/>
          <pc:sldMk cId="4037098521" sldId="1911"/>
        </pc:sldMkLst>
      </pc:sldChg>
      <pc:sldChg chg="del">
        <pc:chgData name="Sherif Khattab" userId="c83b1e15-36f3-4f46-aceb-05aac24c545e" providerId="ADAL" clId="{0E397FBE-0027-4273-AE0B-AB8608DA976B}" dt="2021-02-15T16:01:25.238" v="38" actId="47"/>
        <pc:sldMkLst>
          <pc:docMk/>
          <pc:sldMk cId="731482511" sldId="1912"/>
        </pc:sldMkLst>
      </pc:sldChg>
      <pc:sldChg chg="del">
        <pc:chgData name="Sherif Khattab" userId="c83b1e15-36f3-4f46-aceb-05aac24c545e" providerId="ADAL" clId="{0E397FBE-0027-4273-AE0B-AB8608DA976B}" dt="2021-02-15T16:01:25.719" v="39" actId="47"/>
        <pc:sldMkLst>
          <pc:docMk/>
          <pc:sldMk cId="182704595" sldId="1913"/>
        </pc:sldMkLst>
      </pc:sldChg>
      <pc:sldChg chg="del">
        <pc:chgData name="Sherif Khattab" userId="c83b1e15-36f3-4f46-aceb-05aac24c545e" providerId="ADAL" clId="{0E397FBE-0027-4273-AE0B-AB8608DA976B}" dt="2021-02-15T16:01:26.453" v="40" actId="47"/>
        <pc:sldMkLst>
          <pc:docMk/>
          <pc:sldMk cId="1894223681" sldId="1914"/>
        </pc:sldMkLst>
      </pc:sldChg>
      <pc:sldChg chg="del">
        <pc:chgData name="Sherif Khattab" userId="c83b1e15-36f3-4f46-aceb-05aac24c545e" providerId="ADAL" clId="{0E397FBE-0027-4273-AE0B-AB8608DA976B}" dt="2021-02-15T16:01:26.975" v="41" actId="47"/>
        <pc:sldMkLst>
          <pc:docMk/>
          <pc:sldMk cId="2792179666" sldId="191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13647196" sldId="191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98194465" sldId="191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29237205" sldId="191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931340789" sldId="191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016461558" sldId="1920"/>
        </pc:sldMkLst>
      </pc:sldChg>
    </pc:docChg>
  </pc:docChgLst>
  <pc:docChgLst>
    <pc:chgData name="Khattab, Sherif" userId="c83b1e15-36f3-4f46-aceb-05aac24c545e" providerId="ADAL" clId="{9BA15C20-14B1-413E-8179-1AAA42FBF59B}"/>
    <pc:docChg chg="undo custSel addSld delSld modSld delMainMaster">
      <pc:chgData name="Khattab, Sherif" userId="c83b1e15-36f3-4f46-aceb-05aac24c545e" providerId="ADAL" clId="{9BA15C20-14B1-413E-8179-1AAA42FBF59B}" dt="2021-02-02T05:52:23.656" v="257" actId="700"/>
      <pc:docMkLst>
        <pc:docMk/>
      </pc:docMkLst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62956611" sldId="259"/>
        </pc:sldMkLst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2805000757" sldId="281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2" creationId="{90B60445-6D45-4707-BE57-B39027B8E7D3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0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2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644336610" sldId="282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2" creationId="{18F6F50C-692C-4BB7-90E4-04D1641EEC95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7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9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3275560456" sldId="283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2" creationId="{D0F334F8-8818-4FCC-8B65-BD40D9C391AB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4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6" creationId="{00000000-0000-0000-0000-000000000000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01930262" sldId="39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811987457" sldId="39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890204605" sldId="39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597936913" sldId="39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574743674" sldId="397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77795780" sldId="398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945536741" sldId="399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261447239" sldId="400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25707824" sldId="401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876792183" sldId="403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18118368" sldId="404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9BA15C20-14B1-413E-8179-1AAA42FBF59B}" dt="2021-02-01T14:22:54.010" v="46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BA15C20-14B1-413E-8179-1AAA42FBF59B}" dt="2021-02-01T14:22:54.010" v="4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BA15C20-14B1-413E-8179-1AAA42FBF59B}" dt="2021-02-01T14:23:17.298" v="87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BA15C20-14B1-413E-8179-1AAA42FBF59B}" dt="2021-02-01T14:23:17.298" v="87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9BA15C20-14B1-413E-8179-1AAA42FBF59B}" dt="2021-02-01T14:23:31.138" v="131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9BA15C20-14B1-413E-8179-1AAA42FBF59B}" dt="2021-02-01T14:23:31.138" v="13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35766761" sldId="5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128397823" sldId="50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29670177" sldId="50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00442057" sldId="50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569011807" sldId="507"/>
        </pc:sldMkLst>
      </pc:sldChg>
      <pc:sldChg chg="modSp mod">
        <pc:chgData name="Khattab, Sherif" userId="c83b1e15-36f3-4f46-aceb-05aac24c545e" providerId="ADAL" clId="{9BA15C20-14B1-413E-8179-1AAA42FBF59B}" dt="2021-02-01T14:24:09.100" v="19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9BA15C20-14B1-413E-8179-1AAA42FBF59B}" dt="2021-02-01T14:23:53.950" v="150" actId="20577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9BA15C20-14B1-413E-8179-1AAA42FBF59B}" dt="2021-02-01T14:24:09.100" v="19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delSp modSp new mod">
        <pc:chgData name="Khattab, Sherif" userId="c83b1e15-36f3-4f46-aceb-05aac24c545e" providerId="ADAL" clId="{9BA15C20-14B1-413E-8179-1AAA42FBF59B}" dt="2021-02-02T05:45:31.755" v="218" actId="478"/>
        <pc:sldMkLst>
          <pc:docMk/>
          <pc:sldMk cId="2854800105" sldId="1861"/>
        </pc:sldMkLst>
        <pc:spChg chg="mod">
          <ac:chgData name="Khattab, Sherif" userId="c83b1e15-36f3-4f46-aceb-05aac24c545e" providerId="ADAL" clId="{9BA15C20-14B1-413E-8179-1AAA42FBF59B}" dt="2021-02-02T05:43:16.467" v="210" actId="20577"/>
          <ac:spMkLst>
            <pc:docMk/>
            <pc:sldMk cId="2854800105" sldId="1861"/>
            <ac:spMk id="2" creationId="{664D60B9-2E56-4B3E-9E8A-86555E3EF1DD}"/>
          </ac:spMkLst>
        </pc:spChg>
        <pc:spChg chg="mod">
          <ac:chgData name="Khattab, Sherif" userId="c83b1e15-36f3-4f46-aceb-05aac24c545e" providerId="ADAL" clId="{9BA15C20-14B1-413E-8179-1AAA42FBF59B}" dt="2021-02-02T05:43:32.843" v="212" actId="14100"/>
          <ac:spMkLst>
            <pc:docMk/>
            <pc:sldMk cId="2854800105" sldId="1861"/>
            <ac:spMk id="3" creationId="{FFAFB52B-2E6F-46B9-B30A-1F102EA7AC52}"/>
          </ac:spMkLst>
        </pc:spChg>
        <pc:picChg chg="add del mod">
          <ac:chgData name="Khattab, Sherif" userId="c83b1e15-36f3-4f46-aceb-05aac24c545e" providerId="ADAL" clId="{9BA15C20-14B1-413E-8179-1AAA42FBF59B}" dt="2021-02-02T05:45:31.755" v="218" actId="478"/>
          <ac:picMkLst>
            <pc:docMk/>
            <pc:sldMk cId="2854800105" sldId="1861"/>
            <ac:picMk id="8" creationId="{A8410650-E031-4506-B009-6B6B36361F4D}"/>
          </ac:picMkLst>
        </pc:picChg>
        <pc:inkChg chg="add del">
          <ac:chgData name="Khattab, Sherif" userId="c83b1e15-36f3-4f46-aceb-05aac24c545e" providerId="ADAL" clId="{9BA15C20-14B1-413E-8179-1AAA42FBF59B}" dt="2021-02-02T05:43:50.762" v="213" actId="478"/>
          <ac:inkMkLst>
            <pc:docMk/>
            <pc:sldMk cId="2854800105" sldId="1861"/>
            <ac:inkMk id="6" creationId="{859A672F-7507-4DF0-965B-F17FE4605304}"/>
          </ac:inkMkLst>
        </pc:inkChg>
      </pc:sldChg>
      <pc:sldChg chg="addSp delSp modSp new mod">
        <pc:chgData name="Khattab, Sherif" userId="c83b1e15-36f3-4f46-aceb-05aac24c545e" providerId="ADAL" clId="{9BA15C20-14B1-413E-8179-1AAA42FBF59B}" dt="2021-02-02T05:48:55.725" v="235" actId="14100"/>
        <pc:sldMkLst>
          <pc:docMk/>
          <pc:sldMk cId="3808489731" sldId="1862"/>
        </pc:sldMkLst>
        <pc:spChg chg="mod">
          <ac:chgData name="Khattab, Sherif" userId="c83b1e15-36f3-4f46-aceb-05aac24c545e" providerId="ADAL" clId="{9BA15C20-14B1-413E-8179-1AAA42FBF59B}" dt="2021-02-02T05:45:43.092" v="231" actId="20577"/>
          <ac:spMkLst>
            <pc:docMk/>
            <pc:sldMk cId="3808489731" sldId="1862"/>
            <ac:spMk id="2" creationId="{3DC95D2F-92E9-4462-B3AA-611F9058730E}"/>
          </ac:spMkLst>
        </pc:spChg>
        <pc:spChg chg="del">
          <ac:chgData name="Khattab, Sherif" userId="c83b1e15-36f3-4f46-aceb-05aac24c545e" providerId="ADAL" clId="{9BA15C20-14B1-413E-8179-1AAA42FBF59B}" dt="2021-02-02T05:48:48.329" v="232"/>
          <ac:spMkLst>
            <pc:docMk/>
            <pc:sldMk cId="3808489731" sldId="1862"/>
            <ac:spMk id="3" creationId="{55884909-15C6-4E5B-94F2-1B32C5FBD943}"/>
          </ac:spMkLst>
        </pc:spChg>
        <pc:picChg chg="add mod">
          <ac:chgData name="Khattab, Sherif" userId="c83b1e15-36f3-4f46-aceb-05aac24c545e" providerId="ADAL" clId="{9BA15C20-14B1-413E-8179-1AAA42FBF59B}" dt="2021-02-02T05:48:55.725" v="235" actId="14100"/>
          <ac:picMkLst>
            <pc:docMk/>
            <pc:sldMk cId="3808489731" sldId="1862"/>
            <ac:picMk id="7" creationId="{326EE136-F0FD-4B64-9C67-19A711011E37}"/>
          </ac:picMkLst>
        </pc:picChg>
      </pc:sldChg>
      <pc:sldChg chg="addSp delSp modSp new mod modClrScheme chgLayout">
        <pc:chgData name="Khattab, Sherif" userId="c83b1e15-36f3-4f46-aceb-05aac24c545e" providerId="ADAL" clId="{9BA15C20-14B1-413E-8179-1AAA42FBF59B}" dt="2021-02-02T05:52:15" v="256" actId="700"/>
        <pc:sldMkLst>
          <pc:docMk/>
          <pc:sldMk cId="551485046" sldId="1863"/>
        </pc:sldMkLst>
        <pc:spChg chg="del">
          <ac:chgData name="Khattab, Sherif" userId="c83b1e15-36f3-4f46-aceb-05aac24c545e" providerId="ADAL" clId="{9BA15C20-14B1-413E-8179-1AAA42FBF59B}" dt="2021-02-02T05:52:09.705" v="255" actId="700"/>
          <ac:spMkLst>
            <pc:docMk/>
            <pc:sldMk cId="551485046" sldId="1863"/>
            <ac:spMk id="2" creationId="{32EEE0CB-7A9C-4E62-B3D4-ABE532AA6220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3" creationId="{F353DFE7-5E48-4678-88F9-249C85D9FB6B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4" creationId="{DA4ADD44-E358-497D-A07F-D9946707740D}"/>
          </ac:spMkLst>
        </pc:spChg>
        <pc:spChg chg="add del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7" creationId="{FE8C3318-9D7C-4940-B839-50ED315D246E}"/>
          </ac:spMkLst>
        </pc:spChg>
        <pc:spChg chg="add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8" creationId="{9D6B6965-4F82-4738-80C4-F08AD114D3F6}"/>
          </ac:spMkLst>
        </pc:spChg>
        <pc:picChg chg="add mod">
          <ac:chgData name="Khattab, Sherif" userId="c83b1e15-36f3-4f46-aceb-05aac24c545e" providerId="ADAL" clId="{9BA15C20-14B1-413E-8179-1AAA42FBF59B}" dt="2021-02-02T05:51:20.087" v="254" actId="962"/>
          <ac:picMkLst>
            <pc:docMk/>
            <pc:sldMk cId="551485046" sldId="1863"/>
            <ac:picMk id="6" creationId="{81EA26B8-8DD2-49AA-9483-A5CA3C75C6D7}"/>
          </ac:picMkLst>
        </pc:picChg>
      </pc:sldChg>
      <pc:sldMasterChg chg="del delSldLayout">
        <pc:chgData name="Khattab, Sherif" userId="c83b1e15-36f3-4f46-aceb-05aac24c545e" providerId="ADAL" clId="{9BA15C20-14B1-413E-8179-1AAA42FBF59B}" dt="2021-02-02T05:52:23.656" v="257" actId="700"/>
        <pc:sldMasterMkLst>
          <pc:docMk/>
          <pc:sldMasterMk cId="809665058" sldId="2147483714"/>
        </pc:sldMasterMkLst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55426626" sldId="2147483715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29756440" sldId="2147483716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38262767" sldId="2147483717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3492704835" sldId="2147483718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637508127" sldId="2147483719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039971989" sldId="2147483720"/>
          </pc:sldLayoutMkLst>
        </pc:sldLayoutChg>
      </pc:sldMasterChg>
    </pc:docChg>
  </pc:docChgLst>
  <pc:docChgLst>
    <pc:chgData name="Sherif Khattab" userId="c83b1e15-36f3-4f46-aceb-05aac24c545e" providerId="ADAL" clId="{D62A75CC-E7B9-42FC-AE9C-88B5F15A1A19}"/>
    <pc:docChg chg="addSld modSld">
      <pc:chgData name="Sherif Khattab" userId="c83b1e15-36f3-4f46-aceb-05aac24c545e" providerId="ADAL" clId="{D62A75CC-E7B9-42FC-AE9C-88B5F15A1A19}" dt="2021-02-18T04:41:26.849" v="76" actId="20577"/>
      <pc:docMkLst>
        <pc:docMk/>
      </pc:docMkLst>
      <pc:sldChg chg="addSp modSp new mod">
        <pc:chgData name="Sherif Khattab" userId="c83b1e15-36f3-4f46-aceb-05aac24c545e" providerId="ADAL" clId="{D62A75CC-E7B9-42FC-AE9C-88B5F15A1A19}" dt="2021-02-18T04:40:40.880" v="35" actId="1076"/>
        <pc:sldMkLst>
          <pc:docMk/>
          <pc:sldMk cId="2855964588" sldId="1862"/>
        </pc:sldMkLst>
        <pc:spChg chg="mod">
          <ac:chgData name="Sherif Khattab" userId="c83b1e15-36f3-4f46-aceb-05aac24c545e" providerId="ADAL" clId="{D62A75CC-E7B9-42FC-AE9C-88B5F15A1A19}" dt="2021-02-18T04:40:27.718" v="30" actId="20577"/>
          <ac:spMkLst>
            <pc:docMk/>
            <pc:sldMk cId="2855964588" sldId="1862"/>
            <ac:spMk id="2" creationId="{7DB9AB73-27B5-4AD6-B04B-70D2B2D7161B}"/>
          </ac:spMkLst>
        </pc:spChg>
        <pc:picChg chg="add mod">
          <ac:chgData name="Sherif Khattab" userId="c83b1e15-36f3-4f46-aceb-05aac24c545e" providerId="ADAL" clId="{D62A75CC-E7B9-42FC-AE9C-88B5F15A1A19}" dt="2021-02-18T04:40:40.880" v="35" actId="1076"/>
          <ac:picMkLst>
            <pc:docMk/>
            <pc:sldMk cId="2855964588" sldId="1862"/>
            <ac:picMk id="7" creationId="{158D58DC-474F-4E8C-BF71-CE2F9472C8F7}"/>
          </ac:picMkLst>
        </pc:picChg>
      </pc:sldChg>
      <pc:sldChg chg="addSp modSp new mod">
        <pc:chgData name="Sherif Khattab" userId="c83b1e15-36f3-4f46-aceb-05aac24c545e" providerId="ADAL" clId="{D62A75CC-E7B9-42FC-AE9C-88B5F15A1A19}" dt="2021-02-18T04:41:26.849" v="76" actId="20577"/>
        <pc:sldMkLst>
          <pc:docMk/>
          <pc:sldMk cId="73386315" sldId="1863"/>
        </pc:sldMkLst>
        <pc:spChg chg="mod">
          <ac:chgData name="Sherif Khattab" userId="c83b1e15-36f3-4f46-aceb-05aac24c545e" providerId="ADAL" clId="{D62A75CC-E7B9-42FC-AE9C-88B5F15A1A19}" dt="2021-02-18T04:41:26.849" v="76" actId="20577"/>
          <ac:spMkLst>
            <pc:docMk/>
            <pc:sldMk cId="73386315" sldId="1863"/>
            <ac:spMk id="3" creationId="{F932BD5D-C623-4E65-9B4F-E5858D4C6CC2}"/>
          </ac:spMkLst>
        </pc:spChg>
        <pc:picChg chg="add mod">
          <ac:chgData name="Sherif Khattab" userId="c83b1e15-36f3-4f46-aceb-05aac24c545e" providerId="ADAL" clId="{D62A75CC-E7B9-42FC-AE9C-88B5F15A1A19}" dt="2021-02-18T04:41:22.249" v="75" actId="14100"/>
          <ac:picMkLst>
            <pc:docMk/>
            <pc:sldMk cId="73386315" sldId="1863"/>
            <ac:picMk id="7" creationId="{BB9F16B8-94E2-45B8-BADD-B7D918D9E4A2}"/>
          </ac:picMkLst>
        </pc:picChg>
      </pc:sldChg>
    </pc:docChg>
  </pc:docChgLst>
  <pc:docChgLst>
    <pc:chgData name="Sherif Khattab" userId="c83b1e15-36f3-4f46-aceb-05aac24c545e" providerId="ADAL" clId="{765E29AF-DB58-4025-A9E7-1BD6AAD1841B}"/>
    <pc:docChg chg="undo custSel addSld delSld modSld sldOrd">
      <pc:chgData name="Sherif Khattab" userId="c83b1e15-36f3-4f46-aceb-05aac24c545e" providerId="ADAL" clId="{765E29AF-DB58-4025-A9E7-1BD6AAD1841B}" dt="2021-02-15T07:18:09.476" v="2968"/>
      <pc:docMkLst>
        <pc:docMk/>
      </pc:docMkLst>
      <pc:sldChg chg="modSp add del mod ord modAnim modNotes modNotesTx">
        <pc:chgData name="Sherif Khattab" userId="c83b1e15-36f3-4f46-aceb-05aac24c545e" providerId="ADAL" clId="{765E29AF-DB58-4025-A9E7-1BD6AAD1841B}" dt="2021-02-15T07:15:21.397" v="2957" actId="20577"/>
        <pc:sldMkLst>
          <pc:docMk/>
          <pc:sldMk cId="2897198358" sldId="257"/>
        </pc:sldMkLst>
        <pc:spChg chg="mod">
          <ac:chgData name="Sherif Khattab" userId="c83b1e15-36f3-4f46-aceb-05aac24c545e" providerId="ADAL" clId="{765E29AF-DB58-4025-A9E7-1BD6AAD1841B}" dt="2021-02-15T07:14:40.946" v="2920" actId="20577"/>
          <ac:spMkLst>
            <pc:docMk/>
            <pc:sldMk cId="2897198358" sldId="257"/>
            <ac:spMk id="43" creationId="{00000000-0000-0000-0000-000000000000}"/>
          </ac:spMkLst>
        </pc:spChg>
        <pc:spChg chg="mod">
          <ac:chgData name="Sherif Khattab" userId="c83b1e15-36f3-4f46-aceb-05aac24c545e" providerId="ADAL" clId="{765E29AF-DB58-4025-A9E7-1BD6AAD1841B}" dt="2021-02-15T07:14:27.406" v="2900" actId="20577"/>
          <ac:spMkLst>
            <pc:docMk/>
            <pc:sldMk cId="2897198358" sldId="257"/>
            <ac:spMk id="44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4.717" v="2875"/>
        <pc:sldMkLst>
          <pc:docMk/>
          <pc:sldMk cId="3244407747" sldId="258"/>
        </pc:sldMkLst>
      </pc:sldChg>
      <pc:sldChg chg="modSp add del ord modAnim modNotes">
        <pc:chgData name="Sherif Khattab" userId="c83b1e15-36f3-4f46-aceb-05aac24c545e" providerId="ADAL" clId="{765E29AF-DB58-4025-A9E7-1BD6AAD1841B}" dt="2021-02-15T07:15:46.156" v="2967" actId="20577"/>
        <pc:sldMkLst>
          <pc:docMk/>
          <pc:sldMk cId="249728022" sldId="259"/>
        </pc:sldMkLst>
        <pc:spChg chg="mod">
          <ac:chgData name="Sherif Khattab" userId="c83b1e15-36f3-4f46-aceb-05aac24c545e" providerId="ADAL" clId="{765E29AF-DB58-4025-A9E7-1BD6AAD1841B}" dt="2021-02-15T07:15:46.156" v="2967" actId="20577"/>
          <ac:spMkLst>
            <pc:docMk/>
            <pc:sldMk cId="249728022" sldId="259"/>
            <ac:spMk id="57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337427350" sldId="260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91183322" sldId="261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88971848" sldId="262"/>
        </pc:sldMkLst>
      </pc:sldChg>
      <pc:sldChg chg="modSp mod">
        <pc:chgData name="Sherif Khattab" userId="c83b1e15-36f3-4f46-aceb-05aac24c545e" providerId="ADAL" clId="{765E29AF-DB58-4025-A9E7-1BD6AAD1841B}" dt="2021-02-15T05:24:29.423" v="17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765E29AF-DB58-4025-A9E7-1BD6AAD1841B}" dt="2021-02-15T05:24:29.423" v="17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765E29AF-DB58-4025-A9E7-1BD6AAD1841B}" dt="2021-02-15T05:25:01.616" v="181" actId="20577"/>
        <pc:sldMkLst>
          <pc:docMk/>
          <pc:sldMk cId="2374057061" sldId="498"/>
        </pc:sldMkLst>
        <pc:spChg chg="mod">
          <ac:chgData name="Sherif Khattab" userId="c83b1e15-36f3-4f46-aceb-05aac24c545e" providerId="ADAL" clId="{765E29AF-DB58-4025-A9E7-1BD6AAD1841B}" dt="2021-02-15T05:25:01.616" v="181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Sherif Khattab" userId="c83b1e15-36f3-4f46-aceb-05aac24c545e" providerId="ADAL" clId="{765E29AF-DB58-4025-A9E7-1BD6AAD1841B}" dt="2021-02-15T05:41:53.126" v="633"/>
        <pc:sldMkLst>
          <pc:docMk/>
          <pc:sldMk cId="2823856332" sldId="499"/>
        </pc:sldMkLst>
        <pc:spChg chg="mod">
          <ac:chgData name="Sherif Khattab" userId="c83b1e15-36f3-4f46-aceb-05aac24c545e" providerId="ADAL" clId="{765E29AF-DB58-4025-A9E7-1BD6AAD1841B}" dt="2021-02-15T05:41:38.584" v="63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Sp delSp modSp mod">
        <pc:chgData name="Sherif Khattab" userId="c83b1e15-36f3-4f46-aceb-05aac24c545e" providerId="ADAL" clId="{765E29AF-DB58-4025-A9E7-1BD6AAD1841B}" dt="2021-02-15T05:49:14.788" v="722" actId="20577"/>
        <pc:sldMkLst>
          <pc:docMk/>
          <pc:sldMk cId="1241308872" sldId="1860"/>
        </pc:sldMkLst>
        <pc:spChg chg="add del mod">
          <ac:chgData name="Sherif Khattab" userId="c83b1e15-36f3-4f46-aceb-05aac24c545e" providerId="ADAL" clId="{765E29AF-DB58-4025-A9E7-1BD6AAD1841B}" dt="2021-02-15T05:49:14.788" v="722" actId="20577"/>
          <ac:spMkLst>
            <pc:docMk/>
            <pc:sldMk cId="1241308872" sldId="1860"/>
            <ac:spMk id="3" creationId="{BDC81B29-68EF-D34F-B9F6-D9EC25476DFF}"/>
          </ac:spMkLst>
        </pc:spChg>
        <pc:spChg chg="add del">
          <ac:chgData name="Sherif Khattab" userId="c83b1e15-36f3-4f46-aceb-05aac24c545e" providerId="ADAL" clId="{765E29AF-DB58-4025-A9E7-1BD6AAD1841B}" dt="2021-02-15T05:25:19.605" v="183"/>
          <ac:spMkLst>
            <pc:docMk/>
            <pc:sldMk cId="1241308872" sldId="1860"/>
            <ac:spMk id="6" creationId="{390567A6-9F3C-4CA0-93C4-0AABAADBAE6A}"/>
          </ac:spMkLst>
        </pc:spChg>
        <pc:spChg chg="add del mod">
          <ac:chgData name="Sherif Khattab" userId="c83b1e15-36f3-4f46-aceb-05aac24c545e" providerId="ADAL" clId="{765E29AF-DB58-4025-A9E7-1BD6AAD1841B}" dt="2021-02-15T05:25:27.819" v="186"/>
          <ac:spMkLst>
            <pc:docMk/>
            <pc:sldMk cId="1241308872" sldId="1860"/>
            <ac:spMk id="7" creationId="{ACC10CDF-7B3E-40B6-A126-4A6D50D71671}"/>
          </ac:spMkLst>
        </pc:spChg>
        <pc:spChg chg="add del mod">
          <ac:chgData name="Sherif Khattab" userId="c83b1e15-36f3-4f46-aceb-05aac24c545e" providerId="ADAL" clId="{765E29AF-DB58-4025-A9E7-1BD6AAD1841B}" dt="2021-02-15T05:26:16.500" v="274"/>
          <ac:spMkLst>
            <pc:docMk/>
            <pc:sldMk cId="1241308872" sldId="1860"/>
            <ac:spMk id="9" creationId="{7D43D5D3-001D-414A-B30B-A3CF1D4447CB}"/>
          </ac:spMkLst>
        </pc:spChg>
        <pc:spChg chg="add del mod">
          <ac:chgData name="Sherif Khattab" userId="c83b1e15-36f3-4f46-aceb-05aac24c545e" providerId="ADAL" clId="{765E29AF-DB58-4025-A9E7-1BD6AAD1841B}" dt="2021-02-15T05:26:18.809" v="276"/>
          <ac:spMkLst>
            <pc:docMk/>
            <pc:sldMk cId="1241308872" sldId="1860"/>
            <ac:spMk id="11" creationId="{51B17C98-176B-4BC5-8178-B9E3653BB75E}"/>
          </ac:spMkLst>
        </pc:spChg>
        <pc:graphicFrameChg chg="add del mod">
          <ac:chgData name="Sherif Khattab" userId="c83b1e15-36f3-4f46-aceb-05aac24c545e" providerId="ADAL" clId="{765E29AF-DB58-4025-A9E7-1BD6AAD1841B}" dt="2021-02-15T05:26:16.500" v="274"/>
          <ac:graphicFrameMkLst>
            <pc:docMk/>
            <pc:sldMk cId="1241308872" sldId="1860"/>
            <ac:graphicFrameMk id="8" creationId="{B3040C5F-0899-4A5C-8619-C2FEF1FEF331}"/>
          </ac:graphicFrameMkLst>
        </pc:graphicFrameChg>
        <pc:graphicFrameChg chg="add del mod">
          <ac:chgData name="Sherif Khattab" userId="c83b1e15-36f3-4f46-aceb-05aac24c545e" providerId="ADAL" clId="{765E29AF-DB58-4025-A9E7-1BD6AAD1841B}" dt="2021-02-15T05:26:18.809" v="276"/>
          <ac:graphicFrameMkLst>
            <pc:docMk/>
            <pc:sldMk cId="1241308872" sldId="1860"/>
            <ac:graphicFrameMk id="10" creationId="{D1395537-1196-4180-A483-15B2F891520F}"/>
          </ac:graphicFrameMkLst>
        </pc:graphicFrameChg>
      </pc:sldChg>
      <pc:sldChg chg="addSp modSp new mod modAnim">
        <pc:chgData name="Sherif Khattab" userId="c83b1e15-36f3-4f46-aceb-05aac24c545e" providerId="ADAL" clId="{765E29AF-DB58-4025-A9E7-1BD6AAD1841B}" dt="2021-02-15T05:39:31.215" v="591" actId="20577"/>
        <pc:sldMkLst>
          <pc:docMk/>
          <pc:sldMk cId="1631093479" sldId="1861"/>
        </pc:sldMkLst>
        <pc:spChg chg="mod">
          <ac:chgData name="Sherif Khattab" userId="c83b1e15-36f3-4f46-aceb-05aac24c545e" providerId="ADAL" clId="{765E29AF-DB58-4025-A9E7-1BD6AAD1841B}" dt="2021-02-15T05:39:31.215" v="591" actId="20577"/>
          <ac:spMkLst>
            <pc:docMk/>
            <pc:sldMk cId="1631093479" sldId="1861"/>
            <ac:spMk id="2" creationId="{8D8C684A-A9E5-4F76-9212-5C00B69A459B}"/>
          </ac:spMkLst>
        </pc:spChg>
        <pc:picChg chg="add mod">
          <ac:chgData name="Sherif Khattab" userId="c83b1e15-36f3-4f46-aceb-05aac24c545e" providerId="ADAL" clId="{765E29AF-DB58-4025-A9E7-1BD6AAD1841B}" dt="2021-02-15T05:39:23.808" v="571"/>
          <ac:picMkLst>
            <pc:docMk/>
            <pc:sldMk cId="1631093479" sldId="1861"/>
            <ac:picMk id="6" creationId="{FA969888-E6D2-412D-BE65-EC0114760C8A}"/>
          </ac:picMkLst>
        </pc:picChg>
      </pc:sldChg>
      <pc:sldChg chg="del">
        <pc:chgData name="Sherif Khattab" userId="c83b1e15-36f3-4f46-aceb-05aac24c545e" providerId="ADAL" clId="{765E29AF-DB58-4025-A9E7-1BD6AAD1841B}" dt="2021-02-15T05:28:05.824" v="419" actId="47"/>
        <pc:sldMkLst>
          <pc:docMk/>
          <pc:sldMk cId="2592895379" sldId="1861"/>
        </pc:sldMkLst>
      </pc:sldChg>
      <pc:sldChg chg="del">
        <pc:chgData name="Sherif Khattab" userId="c83b1e15-36f3-4f46-aceb-05aac24c545e" providerId="ADAL" clId="{765E29AF-DB58-4025-A9E7-1BD6AAD1841B}" dt="2021-02-15T05:28:08.990" v="421" actId="47"/>
        <pc:sldMkLst>
          <pc:docMk/>
          <pc:sldMk cId="1028450419" sldId="1862"/>
        </pc:sldMkLst>
      </pc:sldChg>
      <pc:sldChg chg="addSp delSp modSp new mod modAnim">
        <pc:chgData name="Sherif Khattab" userId="c83b1e15-36f3-4f46-aceb-05aac24c545e" providerId="ADAL" clId="{765E29AF-DB58-4025-A9E7-1BD6AAD1841B}" dt="2021-02-15T05:57:45.659" v="1000"/>
        <pc:sldMkLst>
          <pc:docMk/>
          <pc:sldMk cId="1965147494" sldId="1862"/>
        </pc:sldMkLst>
        <pc:spChg chg="mod">
          <ac:chgData name="Sherif Khattab" userId="c83b1e15-36f3-4f46-aceb-05aac24c545e" providerId="ADAL" clId="{765E29AF-DB58-4025-A9E7-1BD6AAD1841B}" dt="2021-02-15T05:49:36.779" v="770" actId="20577"/>
          <ac:spMkLst>
            <pc:docMk/>
            <pc:sldMk cId="1965147494" sldId="1862"/>
            <ac:spMk id="2" creationId="{20A3DC1B-A9EF-4CD5-BDAF-7FBBAEDDDA79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0" creationId="{E1258D38-248A-4504-816C-8DEC9D2E0F23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8" creationId="{5EAA37DB-CB6A-4B48-888B-28E546E9179F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46" creationId="{CEF5E852-F3A1-4E58-80B9-39FCBBFB2950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54" creationId="{2D6EC7C6-13A2-4E14-BFDA-70F225C58FAB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62" creationId="{6C272E7D-0E69-48B5-B77D-694B74E08DA6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0" creationId="{E55ABE0D-5A30-4461-BEB0-09137F243402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8" creationId="{278DA84F-CB23-4EE5-8D9B-E02459C9D4E1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86" creationId="{6E800D4E-E736-4AB1-A527-A869754916A9}"/>
          </ac:spMkLst>
        </pc:spChg>
        <pc:grpChg chg="del mod">
          <ac:chgData name="Sherif Khattab" userId="c83b1e15-36f3-4f46-aceb-05aac24c545e" providerId="ADAL" clId="{765E29AF-DB58-4025-A9E7-1BD6AAD1841B}" dt="2021-02-15T05:50:28.593" v="784"/>
          <ac:grpSpMkLst>
            <pc:docMk/>
            <pc:sldMk cId="1965147494" sldId="1862"/>
            <ac:grpSpMk id="19" creationId="{16F7AD76-29C3-41AB-AB29-F64A76191637}"/>
          </ac:grpSpMkLst>
        </pc:grpChg>
        <pc:grpChg chg="del mod">
          <ac:chgData name="Sherif Khattab" userId="c83b1e15-36f3-4f46-aceb-05aac24c545e" providerId="ADAL" clId="{765E29AF-DB58-4025-A9E7-1BD6AAD1841B}" dt="2021-02-15T05:50:30.826" v="787"/>
          <ac:grpSpMkLst>
            <pc:docMk/>
            <pc:sldMk cId="1965147494" sldId="1862"/>
            <ac:grpSpMk id="20" creationId="{3F10D27F-F016-40F1-B4CD-A6376FD97A78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3" creationId="{1B5A027A-8FB5-4D3B-A1ED-D15BC4E16555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5" creationId="{FC3B02EA-2245-4D08-9ABD-5C42C532569C}"/>
          </ac:grpSpMkLst>
        </pc:grpChg>
        <pc:grpChg chg="add del mod">
          <ac:chgData name="Sherif Khattab" userId="c83b1e15-36f3-4f46-aceb-05aac24c545e" providerId="ADAL" clId="{765E29AF-DB58-4025-A9E7-1BD6AAD1841B}" dt="2021-02-15T05:51:11.206" v="804"/>
          <ac:grpSpMkLst>
            <pc:docMk/>
            <pc:sldMk cId="1965147494" sldId="1862"/>
            <ac:grpSpMk id="28" creationId="{9EFD318A-8B7A-43BE-B35C-1FF7AEB48FE3}"/>
          </ac:grpSpMkLst>
        </pc:grpChg>
        <pc:grpChg chg="add del mod">
          <ac:chgData name="Sherif Khattab" userId="c83b1e15-36f3-4f46-aceb-05aac24c545e" providerId="ADAL" clId="{765E29AF-DB58-4025-A9E7-1BD6AAD1841B}" dt="2021-02-15T05:51:10.766" v="802"/>
          <ac:grpSpMkLst>
            <pc:docMk/>
            <pc:sldMk cId="1965147494" sldId="1862"/>
            <ac:grpSpMk id="31" creationId="{00D8BC6D-40C5-412D-81DA-6DDF3CACEBCF}"/>
          </ac:grpSpMkLst>
        </pc:grpChg>
        <pc:grpChg chg="mod">
          <ac:chgData name="Sherif Khattab" userId="c83b1e15-36f3-4f46-aceb-05aac24c545e" providerId="ADAL" clId="{765E29AF-DB58-4025-A9E7-1BD6AAD1841B}" dt="2021-02-15T05:51:10.177" v="800"/>
          <ac:grpSpMkLst>
            <pc:docMk/>
            <pc:sldMk cId="1965147494" sldId="1862"/>
            <ac:grpSpMk id="33" creationId="{3EEAA391-3528-42FD-AFDF-94C4B17172EB}"/>
          </ac:grpSpMkLst>
        </pc:grpChg>
        <pc:grpChg chg="mod">
          <ac:chgData name="Sherif Khattab" userId="c83b1e15-36f3-4f46-aceb-05aac24c545e" providerId="ADAL" clId="{765E29AF-DB58-4025-A9E7-1BD6AAD1841B}" dt="2021-02-15T05:51:23.934" v="810"/>
          <ac:grpSpMkLst>
            <pc:docMk/>
            <pc:sldMk cId="1965147494" sldId="1862"/>
            <ac:grpSpMk id="36" creationId="{32C580CB-6EA9-428A-9B64-44D66486DCA4}"/>
          </ac:grpSpMkLst>
        </pc:grpChg>
        <pc:grpChg chg="mod">
          <ac:chgData name="Sherif Khattab" userId="c83b1e15-36f3-4f46-aceb-05aac24c545e" providerId="ADAL" clId="{765E29AF-DB58-4025-A9E7-1BD6AAD1841B}" dt="2021-02-15T05:51:29.139" v="814"/>
          <ac:grpSpMkLst>
            <pc:docMk/>
            <pc:sldMk cId="1965147494" sldId="1862"/>
            <ac:grpSpMk id="41" creationId="{C902543C-E6D0-4E96-B72B-E8FA96939354}"/>
          </ac:grpSpMkLst>
        </pc:grpChg>
        <pc:grpChg chg="mod">
          <ac:chgData name="Sherif Khattab" userId="c83b1e15-36f3-4f46-aceb-05aac24c545e" providerId="ADAL" clId="{765E29AF-DB58-4025-A9E7-1BD6AAD1841B}" dt="2021-02-15T05:51:35.308" v="818"/>
          <ac:grpSpMkLst>
            <pc:docMk/>
            <pc:sldMk cId="1965147494" sldId="1862"/>
            <ac:grpSpMk id="45" creationId="{D470DBC6-CFD1-4A07-8DF2-283A7BB5BA21}"/>
          </ac:grpSpMkLst>
        </pc:grpChg>
        <pc:grpChg chg="mod">
          <ac:chgData name="Sherif Khattab" userId="c83b1e15-36f3-4f46-aceb-05aac24c545e" providerId="ADAL" clId="{765E29AF-DB58-4025-A9E7-1BD6AAD1841B}" dt="2021-02-15T05:51:46.604" v="835"/>
          <ac:grpSpMkLst>
            <pc:docMk/>
            <pc:sldMk cId="1965147494" sldId="1862"/>
            <ac:grpSpMk id="49" creationId="{A0DA102C-FCD0-4BDA-A8B8-651863307543}"/>
          </ac:grpSpMkLst>
        </pc:grpChg>
        <pc:grpChg chg="mod">
          <ac:chgData name="Sherif Khattab" userId="c83b1e15-36f3-4f46-aceb-05aac24c545e" providerId="ADAL" clId="{765E29AF-DB58-4025-A9E7-1BD6AAD1841B}" dt="2021-02-15T05:51:46.205" v="832"/>
          <ac:grpSpMkLst>
            <pc:docMk/>
            <pc:sldMk cId="1965147494" sldId="1862"/>
            <ac:grpSpMk id="52" creationId="{E114D9BC-DEC5-4CE0-91F0-719CA45435C7}"/>
          </ac:grpSpMkLst>
        </pc:grpChg>
        <pc:grpChg chg="mod">
          <ac:chgData name="Sherif Khattab" userId="c83b1e15-36f3-4f46-aceb-05aac24c545e" providerId="ADAL" clId="{765E29AF-DB58-4025-A9E7-1BD6AAD1841B}" dt="2021-02-15T05:51:45.606" v="829"/>
          <ac:grpSpMkLst>
            <pc:docMk/>
            <pc:sldMk cId="1965147494" sldId="1862"/>
            <ac:grpSpMk id="56" creationId="{104A7A14-DB9C-411A-9180-D87E5C12E02B}"/>
          </ac:grpSpMkLst>
        </pc:grpChg>
        <pc:grpChg chg="mod">
          <ac:chgData name="Sherif Khattab" userId="c83b1e15-36f3-4f46-aceb-05aac24c545e" providerId="ADAL" clId="{765E29AF-DB58-4025-A9E7-1BD6AAD1841B}" dt="2021-02-15T05:51:50.968" v="839"/>
          <ac:grpSpMkLst>
            <pc:docMk/>
            <pc:sldMk cId="1965147494" sldId="1862"/>
            <ac:grpSpMk id="59" creationId="{65DE2673-88C8-46FB-84A2-71A567E6AD67}"/>
          </ac:grpSpMkLst>
        </pc:grpChg>
        <pc:grpChg chg="mod">
          <ac:chgData name="Sherif Khattab" userId="c83b1e15-36f3-4f46-aceb-05aac24c545e" providerId="ADAL" clId="{765E29AF-DB58-4025-A9E7-1BD6AAD1841B}" dt="2021-02-15T05:51:52.983" v="842"/>
          <ac:grpSpMkLst>
            <pc:docMk/>
            <pc:sldMk cId="1965147494" sldId="1862"/>
            <ac:grpSpMk id="63" creationId="{B4E11C0E-42C1-4D24-AE4C-41AF23418677}"/>
          </ac:grpSpMkLst>
        </pc:grpChg>
        <pc:grpChg chg="mod">
          <ac:chgData name="Sherif Khattab" userId="c83b1e15-36f3-4f46-aceb-05aac24c545e" providerId="ADAL" clId="{765E29AF-DB58-4025-A9E7-1BD6AAD1841B}" dt="2021-02-15T05:51:55.133" v="845"/>
          <ac:grpSpMkLst>
            <pc:docMk/>
            <pc:sldMk cId="1965147494" sldId="1862"/>
            <ac:grpSpMk id="66" creationId="{FA06056F-7E69-4694-A3FB-D0E47B36422B}"/>
          </ac:grpSpMkLst>
        </pc:grpChg>
        <pc:grpChg chg="mod">
          <ac:chgData name="Sherif Khattab" userId="c83b1e15-36f3-4f46-aceb-05aac24c545e" providerId="ADAL" clId="{765E29AF-DB58-4025-A9E7-1BD6AAD1841B}" dt="2021-02-15T05:52:16.880" v="849"/>
          <ac:grpSpMkLst>
            <pc:docMk/>
            <pc:sldMk cId="1965147494" sldId="1862"/>
            <ac:grpSpMk id="71" creationId="{A77CCADC-91B5-49A7-A01B-2720293B3877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2" creationId="{B1ABC523-854D-497E-839C-835B7BFFD440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3" creationId="{FF4F731C-CE62-4252-BADD-D142C022CD3F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4" creationId="{513F71F7-4946-43C7-8438-B7F9169EF138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106" creationId="{4765AFC9-BE6E-4ABB-87E1-B77D562BF16E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07" creationId="{666BC8BB-45B1-46D1-B78E-9BB0F86AFE32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13" creationId="{2A3B365A-6578-474C-ACFF-E59DCB8CDDC5}"/>
          </ac:grpSpMkLst>
        </pc:grpChg>
        <pc:grpChg chg="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24" creationId="{4FEAE2BF-58C4-45A4-B1EE-F3CC25FC5C83}"/>
          </ac:grpSpMkLst>
        </pc:grpChg>
        <pc:grpChg chg="mod">
          <ac:chgData name="Sherif Khattab" userId="c83b1e15-36f3-4f46-aceb-05aac24c545e" providerId="ADAL" clId="{765E29AF-DB58-4025-A9E7-1BD6AAD1841B}" dt="2021-02-15T05:52:54.513" v="903"/>
          <ac:grpSpMkLst>
            <pc:docMk/>
            <pc:sldMk cId="1965147494" sldId="1862"/>
            <ac:grpSpMk id="127" creationId="{1CE1DD9E-3F2D-4CBA-8452-7D53F1D51162}"/>
          </ac:grpSpMkLst>
        </pc:grpChg>
        <pc:grpChg chg="mod">
          <ac:chgData name="Sherif Khattab" userId="c83b1e15-36f3-4f46-aceb-05aac24c545e" providerId="ADAL" clId="{765E29AF-DB58-4025-A9E7-1BD6AAD1841B}" dt="2021-02-15T05:52:59.520" v="910"/>
          <ac:grpSpMkLst>
            <pc:docMk/>
            <pc:sldMk cId="1965147494" sldId="1862"/>
            <ac:grpSpMk id="135" creationId="{F749F23C-1A1E-40E0-9DEC-DC83AD0D1F4B}"/>
          </ac:grpSpMkLst>
        </pc:grpChg>
        <pc:grpChg chg="mod">
          <ac:chgData name="Sherif Khattab" userId="c83b1e15-36f3-4f46-aceb-05aac24c545e" providerId="ADAL" clId="{765E29AF-DB58-4025-A9E7-1BD6AAD1841B}" dt="2021-02-15T05:53:02.524" v="916"/>
          <ac:grpSpMkLst>
            <pc:docMk/>
            <pc:sldMk cId="1965147494" sldId="1862"/>
            <ac:grpSpMk id="141" creationId="{E5F1A807-88F5-4266-AE5E-27231555DC62}"/>
          </ac:grpSpMkLst>
        </pc:grpChg>
        <pc:grpChg chg="mod">
          <ac:chgData name="Sherif Khattab" userId="c83b1e15-36f3-4f46-aceb-05aac24c545e" providerId="ADAL" clId="{765E29AF-DB58-4025-A9E7-1BD6AAD1841B}" dt="2021-02-15T05:53:09.470" v="930"/>
          <ac:grpSpMkLst>
            <pc:docMk/>
            <pc:sldMk cId="1965147494" sldId="1862"/>
            <ac:grpSpMk id="155" creationId="{81C4FCE0-74AC-4E73-87B4-1484C1260D75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5" creationId="{132D6E04-F54D-4342-8B87-250734BE83B0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6" creationId="{05143C52-66B9-4D41-BDA3-1C0F7D8D6DD4}"/>
          </ac:grpSpMkLst>
        </pc:grpChg>
        <pc:grpChg chg="mod">
          <ac:chgData name="Sherif Khattab" userId="c83b1e15-36f3-4f46-aceb-05aac24c545e" providerId="ADAL" clId="{765E29AF-DB58-4025-A9E7-1BD6AAD1841B}" dt="2021-02-15T05:53:20.944" v="956"/>
          <ac:grpSpMkLst>
            <pc:docMk/>
            <pc:sldMk cId="1965147494" sldId="1862"/>
            <ac:grpSpMk id="178" creationId="{26DF9434-2284-46FF-8685-E442DAF33140}"/>
          </ac:grpSpMkLst>
        </pc:grpChg>
        <pc:inkChg chg="add del">
          <ac:chgData name="Sherif Khattab" userId="c83b1e15-36f3-4f46-aceb-05aac24c545e" providerId="ADAL" clId="{765E29AF-DB58-4025-A9E7-1BD6AAD1841B}" dt="2021-02-15T05:50:44.874" v="789" actId="34122"/>
          <ac:inkMkLst>
            <pc:docMk/>
            <pc:sldMk cId="1965147494" sldId="1862"/>
            <ac:inkMk id="6" creationId="{AD169188-5CED-4E23-917D-0A29A4053F63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7" creationId="{5FA2E561-73B4-430C-BA93-C2C49D77A142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8" creationId="{93D2EE88-7A5E-4CFD-AB6F-F44B1541D636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9" creationId="{C3F0B04D-07BC-4D55-9C7F-EA82A3133B23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0" creationId="{D4BEB0F5-784E-4131-BB49-D008D9EA891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1" creationId="{26302849-0F62-4B37-BDE9-62D8D180022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2" creationId="{6014E972-B337-4C31-9772-375BD45265CC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3" creationId="{CC5DF759-5454-4163-A68E-0ED35F45189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4" creationId="{F558041C-D543-439C-8F35-BA8E08586B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5" creationId="{27B50B5A-4AB7-4AF8-9501-D66575709760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6" creationId="{5A211CA3-AE84-4020-81FF-26875EE38C0B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7" creationId="{C6A9E9D7-0067-4ACD-9854-6BD565A205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8" creationId="{397137E8-AF61-4E13-BF68-AACA84346B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1" creationId="{47A1D6EF-330E-4D49-BECD-3543DF42B097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2" creationId="{3A8459FA-DB3F-42B9-9B29-D46352CB10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4" creationId="{C114AB9A-4AB5-45B0-A014-5692C37CDB1F}"/>
          </ac:inkMkLst>
        </pc:inkChg>
        <pc:inkChg chg="add del mod">
          <ac:chgData name="Sherif Khattab" userId="c83b1e15-36f3-4f46-aceb-05aac24c545e" providerId="ADAL" clId="{765E29AF-DB58-4025-A9E7-1BD6AAD1841B}" dt="2021-02-15T05:51:11.595" v="805" actId="9405"/>
          <ac:inkMkLst>
            <pc:docMk/>
            <pc:sldMk cId="1965147494" sldId="1862"/>
            <ac:inkMk id="26" creationId="{0A184CB2-AD5B-4199-8327-0C237E2C5853}"/>
          </ac:inkMkLst>
        </pc:inkChg>
        <pc:inkChg chg="add del mod">
          <ac:chgData name="Sherif Khattab" userId="c83b1e15-36f3-4f46-aceb-05aac24c545e" providerId="ADAL" clId="{765E29AF-DB58-4025-A9E7-1BD6AAD1841B}" dt="2021-02-15T05:51:11.206" v="804"/>
          <ac:inkMkLst>
            <pc:docMk/>
            <pc:sldMk cId="1965147494" sldId="1862"/>
            <ac:inkMk id="27" creationId="{51E2F688-B069-4C12-877D-E6CB5A2ABD05}"/>
          </ac:inkMkLst>
        </pc:inkChg>
        <pc:inkChg chg="add del mod">
          <ac:chgData name="Sherif Khattab" userId="c83b1e15-36f3-4f46-aceb-05aac24c545e" providerId="ADAL" clId="{765E29AF-DB58-4025-A9E7-1BD6AAD1841B}" dt="2021-02-15T05:51:10.766" v="802"/>
          <ac:inkMkLst>
            <pc:docMk/>
            <pc:sldMk cId="1965147494" sldId="1862"/>
            <ac:inkMk id="29" creationId="{827EA4CE-550E-4582-A4D0-CA1180D9DD06}"/>
          </ac:inkMkLst>
        </pc:inkChg>
        <pc:inkChg chg="add del mod">
          <ac:chgData name="Sherif Khattab" userId="c83b1e15-36f3-4f46-aceb-05aac24c545e" providerId="ADAL" clId="{765E29AF-DB58-4025-A9E7-1BD6AAD1841B}" dt="2021-02-15T05:51:10.177" v="800"/>
          <ac:inkMkLst>
            <pc:docMk/>
            <pc:sldMk cId="1965147494" sldId="1862"/>
            <ac:inkMk id="32" creationId="{00478792-F38A-4A3E-92BF-4F55D7648BB9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4" creationId="{6E23120F-25E5-4FBE-AC2E-3E5A89A54BC6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5" creationId="{D8DE0C03-CD9E-4A44-A7BC-DC30CC99CAF3}"/>
          </ac:inkMkLst>
        </pc:inkChg>
        <pc:inkChg chg="add">
          <ac:chgData name="Sherif Khattab" userId="c83b1e15-36f3-4f46-aceb-05aac24c545e" providerId="ADAL" clId="{765E29AF-DB58-4025-A9E7-1BD6AAD1841B}" dt="2021-02-15T05:51:25.535" v="811" actId="9405"/>
          <ac:inkMkLst>
            <pc:docMk/>
            <pc:sldMk cId="1965147494" sldId="1862"/>
            <ac:inkMk id="37" creationId="{96F08E24-0640-423A-9B10-8177CB8C9B05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39" creationId="{93172C87-86EA-455F-9B7F-47DD065F70DA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40" creationId="{A7C22484-DF6F-4BD8-B369-C90D0930D468}"/>
          </ac:inkMkLst>
        </pc:inkChg>
        <pc:inkChg chg="add">
          <ac:chgData name="Sherif Khattab" userId="c83b1e15-36f3-4f46-aceb-05aac24c545e" providerId="ADAL" clId="{765E29AF-DB58-4025-A9E7-1BD6AAD1841B}" dt="2021-02-15T05:51:32.705" v="815" actId="9405"/>
          <ac:inkMkLst>
            <pc:docMk/>
            <pc:sldMk cId="1965147494" sldId="1862"/>
            <ac:inkMk id="42" creationId="{5D842CF7-0372-4442-8508-8EE666C8E96B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3" creationId="{6BD06CBD-87F9-4DD8-AEC1-8053240EF555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4" creationId="{02A11EC2-8F0B-4FB8-8195-08A3DAEE0B03}"/>
          </ac:inkMkLst>
        </pc:inkChg>
        <pc:inkChg chg="add del mod">
          <ac:chgData name="Sherif Khattab" userId="c83b1e15-36f3-4f46-aceb-05aac24c545e" providerId="ADAL" clId="{765E29AF-DB58-4025-A9E7-1BD6AAD1841B}" dt="2021-02-15T05:51:46.956" v="836" actId="9405"/>
          <ac:inkMkLst>
            <pc:docMk/>
            <pc:sldMk cId="1965147494" sldId="1862"/>
            <ac:inkMk id="47" creationId="{3B4615A4-C0AB-4E16-BB07-96679A127101}"/>
          </ac:inkMkLst>
        </pc:inkChg>
        <pc:inkChg chg="add del mod">
          <ac:chgData name="Sherif Khattab" userId="c83b1e15-36f3-4f46-aceb-05aac24c545e" providerId="ADAL" clId="{765E29AF-DB58-4025-A9E7-1BD6AAD1841B}" dt="2021-02-15T05:51:46.604" v="835"/>
          <ac:inkMkLst>
            <pc:docMk/>
            <pc:sldMk cId="1965147494" sldId="1862"/>
            <ac:inkMk id="48" creationId="{DA13F4F5-4F17-42FD-926E-3C2E4AB01F7E}"/>
          </ac:inkMkLst>
        </pc:inkChg>
        <pc:inkChg chg="add del mod">
          <ac:chgData name="Sherif Khattab" userId="c83b1e15-36f3-4f46-aceb-05aac24c545e" providerId="ADAL" clId="{765E29AF-DB58-4025-A9E7-1BD6AAD1841B}" dt="2021-02-15T05:51:46.404" v="833" actId="9405"/>
          <ac:inkMkLst>
            <pc:docMk/>
            <pc:sldMk cId="1965147494" sldId="1862"/>
            <ac:inkMk id="50" creationId="{FD625330-325A-4EF8-80F3-31FF1D94D67B}"/>
          </ac:inkMkLst>
        </pc:inkChg>
        <pc:inkChg chg="add del mod">
          <ac:chgData name="Sherif Khattab" userId="c83b1e15-36f3-4f46-aceb-05aac24c545e" providerId="ADAL" clId="{765E29AF-DB58-4025-A9E7-1BD6AAD1841B}" dt="2021-02-15T05:51:46.205" v="832"/>
          <ac:inkMkLst>
            <pc:docMk/>
            <pc:sldMk cId="1965147494" sldId="1862"/>
            <ac:inkMk id="51" creationId="{86095F2A-5882-4F0C-ABE0-B11CE030A589}"/>
          </ac:inkMkLst>
        </pc:inkChg>
        <pc:inkChg chg="add del mod">
          <ac:chgData name="Sherif Khattab" userId="c83b1e15-36f3-4f46-aceb-05aac24c545e" providerId="ADAL" clId="{765E29AF-DB58-4025-A9E7-1BD6AAD1841B}" dt="2021-02-15T05:51:45.945" v="830" actId="9405"/>
          <ac:inkMkLst>
            <pc:docMk/>
            <pc:sldMk cId="1965147494" sldId="1862"/>
            <ac:inkMk id="53" creationId="{D68877BF-4212-4BA4-9F55-774D1F8AAE95}"/>
          </ac:inkMkLst>
        </pc:inkChg>
        <pc:inkChg chg="add del mod">
          <ac:chgData name="Sherif Khattab" userId="c83b1e15-36f3-4f46-aceb-05aac24c545e" providerId="ADAL" clId="{765E29AF-DB58-4025-A9E7-1BD6AAD1841B}" dt="2021-02-15T05:51:45.606" v="829"/>
          <ac:inkMkLst>
            <pc:docMk/>
            <pc:sldMk cId="1965147494" sldId="1862"/>
            <ac:inkMk id="55" creationId="{E29BE0CF-536C-4E82-A227-318EE3FDA0A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7" creationId="{805DCA44-79D3-47F1-96DE-284DA100B52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8" creationId="{86A190F8-DD20-43A4-96CC-D99F03F25D5E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0" creationId="{995FBF17-FD69-4978-8967-480F2BAE00A4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1" creationId="{B66DEBB4-A77C-4985-970B-D65C1C9077E0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4" creationId="{2E6B2E11-B892-4A65-A371-217447081B6C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5" creationId="{9D1A733C-4D5E-487F-8AF7-8BC36501D36A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7" creationId="{40FA6A4D-D5EC-40F5-AE86-8F202C090F64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8" creationId="{A3B8A98E-DA7A-4EE7-A7D5-8BB58867FF00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9" creationId="{9AFA7EA7-2E08-4A28-B3C1-88F8217AF64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2" creationId="{7D531697-0C8D-4B56-9244-4D2847BC2DB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3" creationId="{58D23477-1346-42A9-9236-2FBB4D9996D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4" creationId="{BD3CF22A-9DFF-44B9-9EED-7A871346995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5" creationId="{FBD606BD-3D0C-4B1A-9F3B-178A0022902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6" creationId="{3C17FAB8-E46A-49EA-8EFC-00306985F72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7" creationId="{D8139713-B617-46D5-8FA0-EB643F0399D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9" creationId="{EBA646EC-C652-4537-9B65-593639630B3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0" creationId="{751F3BB7-B4C8-40A2-83B6-8BBA6B1ED8D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1" creationId="{F79E466D-9BDE-4C36-B95A-EE4AA24F34D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5" creationId="{66211052-4D12-4741-BA88-07F43F58531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7" creationId="{5271FD21-E1A2-4744-9BAB-694CDF1D764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8" creationId="{B77DDC3A-667C-4ACA-8167-A296CE030CA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9" creationId="{8208F580-4980-4592-87E4-8CF3E84D024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0" creationId="{E1CF1899-FE91-4C04-8F48-E7028119732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1" creationId="{BE880FCE-E532-4D2F-A62A-B23EEC5AC11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3" creationId="{7BCE1AAE-DDDE-4DB9-9E5B-A7D64CF4098D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4" creationId="{7DF659C9-407A-428B-9BCB-52D0D5AE08C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5" creationId="{DA2AA4E3-568B-4673-9C6D-1A56EDF0992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6" creationId="{59349AF2-8370-4E30-B904-246320B828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7" creationId="{7B1D53DC-78CB-45E7-8D45-7336B5D85BD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9" creationId="{1B216D47-0DE9-42B2-B4E3-93870410E56F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0" creationId="{B670DB3E-302A-4FA1-9740-0F8D6EBD56BC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1" creationId="{1545D9D5-F500-4091-A835-4B7AB0F0D98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2" creationId="{0099331B-35C9-421C-A4AE-8B759BF6A6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3" creationId="{2247FF69-56C3-4B64-BFC4-327D227F26E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5" creationId="{1786206F-AEC1-4B25-A0D3-08C3774C28E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8" creationId="{87A32E0C-8E77-4AE4-81DA-16C0F68AA625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9" creationId="{EDAF6A7F-1474-48D3-AC7F-E21EC8F7018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1" creationId="{5E4441EC-661B-45AC-B546-D51D335556D0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2" creationId="{14DC2D24-F0A0-473E-A1A0-AD79B687C697}"/>
          </ac:inkMkLst>
        </pc:inkChg>
        <pc:inkChg chg="add del mod">
          <ac:chgData name="Sherif Khattab" userId="c83b1e15-36f3-4f46-aceb-05aac24c545e" providerId="ADAL" clId="{765E29AF-DB58-4025-A9E7-1BD6AAD1841B}" dt="2021-02-15T05:52:50.397" v="900" actId="9405"/>
          <ac:inkMkLst>
            <pc:docMk/>
            <pc:sldMk cId="1965147494" sldId="1862"/>
            <ac:inkMk id="114" creationId="{BF67AE57-8735-439F-BA50-878F32885965}"/>
          </ac:inkMkLst>
        </pc:inkChg>
        <pc:inkChg chg="add del mod">
          <ac:chgData name="Sherif Khattab" userId="c83b1e15-36f3-4f46-aceb-05aac24c545e" providerId="ADAL" clId="{765E29AF-DB58-4025-A9E7-1BD6AAD1841B}" dt="2021-02-15T05:52:50.077" v="899" actId="9405"/>
          <ac:inkMkLst>
            <pc:docMk/>
            <pc:sldMk cId="1965147494" sldId="1862"/>
            <ac:inkMk id="115" creationId="{9BFA7492-4D5D-49C4-ADF9-CBC5F39A8C25}"/>
          </ac:inkMkLst>
        </pc:inkChg>
        <pc:inkChg chg="add del mod">
          <ac:chgData name="Sherif Khattab" userId="c83b1e15-36f3-4f46-aceb-05aac24c545e" providerId="ADAL" clId="{765E29AF-DB58-4025-A9E7-1BD6AAD1841B}" dt="2021-02-15T05:52:49.856" v="898" actId="9405"/>
          <ac:inkMkLst>
            <pc:docMk/>
            <pc:sldMk cId="1965147494" sldId="1862"/>
            <ac:inkMk id="117" creationId="{E5E4494E-2B88-4709-9298-08ED5F5E74E0}"/>
          </ac:inkMkLst>
        </pc:inkChg>
        <pc:inkChg chg="add del mod">
          <ac:chgData name="Sherif Khattab" userId="c83b1e15-36f3-4f46-aceb-05aac24c545e" providerId="ADAL" clId="{765E29AF-DB58-4025-A9E7-1BD6AAD1841B}" dt="2021-02-15T05:52:49.667" v="897" actId="9405"/>
          <ac:inkMkLst>
            <pc:docMk/>
            <pc:sldMk cId="1965147494" sldId="1862"/>
            <ac:inkMk id="118" creationId="{3A817D4A-5991-4FC4-B496-AC25CC7E6914}"/>
          </ac:inkMkLst>
        </pc:inkChg>
        <pc:inkChg chg="add del mod">
          <ac:chgData name="Sherif Khattab" userId="c83b1e15-36f3-4f46-aceb-05aac24c545e" providerId="ADAL" clId="{765E29AF-DB58-4025-A9E7-1BD6AAD1841B}" dt="2021-02-15T05:52:49.468" v="896" actId="9405"/>
          <ac:inkMkLst>
            <pc:docMk/>
            <pc:sldMk cId="1965147494" sldId="1862"/>
            <ac:inkMk id="119" creationId="{8C7EE0B2-FCE4-435A-9589-1C8E55BD6E48}"/>
          </ac:inkMkLst>
        </pc:inkChg>
        <pc:inkChg chg="add del mod">
          <ac:chgData name="Sherif Khattab" userId="c83b1e15-36f3-4f46-aceb-05aac24c545e" providerId="ADAL" clId="{765E29AF-DB58-4025-A9E7-1BD6AAD1841B}" dt="2021-02-15T05:52:49.256" v="895" actId="9405"/>
          <ac:inkMkLst>
            <pc:docMk/>
            <pc:sldMk cId="1965147494" sldId="1862"/>
            <ac:inkMk id="120" creationId="{230F1E9B-1C30-4EA6-BCB0-895935B648F7}"/>
          </ac:inkMkLst>
        </pc:inkChg>
        <pc:inkChg chg="add del mod">
          <ac:chgData name="Sherif Khattab" userId="c83b1e15-36f3-4f46-aceb-05aac24c545e" providerId="ADAL" clId="{765E29AF-DB58-4025-A9E7-1BD6AAD1841B}" dt="2021-02-15T05:52:48.987" v="894" actId="9405"/>
          <ac:inkMkLst>
            <pc:docMk/>
            <pc:sldMk cId="1965147494" sldId="1862"/>
            <ac:inkMk id="121" creationId="{BCBD1595-071F-4FFA-A363-A3793ED14180}"/>
          </ac:inkMkLst>
        </pc:inkChg>
        <pc:inkChg chg="add del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23" creationId="{95FA27A6-EDF7-4969-A30E-1E044E8C1475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5" creationId="{C5880538-DEFB-4F71-8CC6-2EAA8642234F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6" creationId="{AAF86ACF-A0F6-42C8-857B-CEDE8975801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29" creationId="{2720E795-FDA9-49B6-AAB4-6934217EDB81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0" creationId="{EC6E3B46-3328-4294-8FB2-9528B85AF87C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1" creationId="{9270904D-8A75-4802-B18B-36493350FD45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2" creationId="{2BAD0BF5-7AAB-48E0-9451-12C56F02E814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3" creationId="{6FC75582-8360-4CD3-AC68-EFFD7A9D2A6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4" creationId="{CDAAACFC-BB55-4EB7-B666-D9A35D87A616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6" creationId="{DB0F167C-2F3A-4588-BBB5-AEDBAC5A0DB1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7" creationId="{4BE88865-C623-4352-978A-575CF313405D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8" creationId="{D77FD070-B446-4DD5-B150-D029CF53A652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9" creationId="{BE617EB0-3273-40D6-9AE8-BC5307205E8B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40" creationId="{7DBAA85F-2FB5-442B-92BC-67AEBC82A4F1}"/>
          </ac:inkMkLst>
        </pc:inkChg>
        <pc:inkChg chg="add">
          <ac:chgData name="Sherif Khattab" userId="c83b1e15-36f3-4f46-aceb-05aac24c545e" providerId="ADAL" clId="{765E29AF-DB58-4025-A9E7-1BD6AAD1841B}" dt="2021-02-15T05:53:02.885" v="917" actId="9405"/>
          <ac:inkMkLst>
            <pc:docMk/>
            <pc:sldMk cId="1965147494" sldId="1862"/>
            <ac:inkMk id="142" creationId="{446A8673-D83D-4603-A7EB-284FC51682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3" creationId="{305AABDD-CF3A-4A33-9793-AF4B772E05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4" creationId="{85F98739-FBB1-493A-9E3E-873AA2A3F1A4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5" creationId="{79E60DC9-EC68-4664-888E-D074F75F7A3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6" creationId="{4D33B471-E456-46A3-A0D9-6C1DE464532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7" creationId="{549DFB59-7846-4825-9096-36A4925C38DC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8" creationId="{4557AD15-D5A5-4B12-9C63-8779EA1E156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9" creationId="{C225F24C-894E-4018-9A9C-0F0128E51A05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0" creationId="{842344EB-C9CF-425B-AA33-FC9F1ED854C8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1" creationId="{AF4731CC-2FED-448D-8027-FCBAE597F72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2" creationId="{8541410E-9A35-4DE7-A18C-CBFD2598B60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3" creationId="{18BAF60A-F75B-4604-BBE6-E71262C89D72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4" creationId="{500826C2-5F78-4F70-81C1-9254D3131FAE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6" creationId="{58F3133B-D365-446F-8555-D67F3A73B938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7" creationId="{35EEBBE1-12D7-4D6D-BB18-37E385BB0CC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8" creationId="{AB4338D2-1966-4079-AFDD-99833680877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9" creationId="{BE26ED08-0862-4C9A-9E84-DBD621EB1240}"/>
          </ac:inkMkLst>
        </pc:inkChg>
        <pc:inkChg chg="add">
          <ac:chgData name="Sherif Khattab" userId="c83b1e15-36f3-4f46-aceb-05aac24c545e" providerId="ADAL" clId="{765E29AF-DB58-4025-A9E7-1BD6AAD1841B}" dt="2021-02-15T05:53:11.592" v="935" actId="9405"/>
          <ac:inkMkLst>
            <pc:docMk/>
            <pc:sldMk cId="1965147494" sldId="1862"/>
            <ac:inkMk id="160" creationId="{A5AB9CE7-59B8-4DD3-ADC6-5F7860DE1D49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1" creationId="{F7719035-8A8F-41D2-B362-BD5620BB259A}"/>
          </ac:inkMkLst>
        </pc:inkChg>
        <pc:inkChg chg="add del mod">
          <ac:chgData name="Sherif Khattab" userId="c83b1e15-36f3-4f46-aceb-05aac24c545e" providerId="ADAL" clId="{765E29AF-DB58-4025-A9E7-1BD6AAD1841B}" dt="2021-02-15T05:53:14.657" v="944" actId="9405"/>
          <ac:inkMkLst>
            <pc:docMk/>
            <pc:sldMk cId="1965147494" sldId="1862"/>
            <ac:inkMk id="162" creationId="{92317921-DE21-438B-90E3-498D0A04F0AD}"/>
          </ac:inkMkLst>
        </pc:inkChg>
        <pc:inkChg chg="add del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3" creationId="{44D1FF33-641B-4A84-BA3A-C19F8D47DE7C}"/>
          </ac:inkMkLst>
        </pc:inkChg>
        <pc:inkChg chg="add del">
          <ac:chgData name="Sherif Khattab" userId="c83b1e15-36f3-4f46-aceb-05aac24c545e" providerId="ADAL" clId="{765E29AF-DB58-4025-A9E7-1BD6AAD1841B}" dt="2021-02-15T05:53:13.548" v="940" actId="9405"/>
          <ac:inkMkLst>
            <pc:docMk/>
            <pc:sldMk cId="1965147494" sldId="1862"/>
            <ac:inkMk id="164" creationId="{378508BC-FF70-40AF-A8DB-A1B0C184473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7" creationId="{3F8F35AD-6DC6-48B1-A582-FAEA5153C7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8" creationId="{D78BDD70-37CF-484F-9AF7-01B7FE2D9AEE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9" creationId="{F0FFEF82-ADAB-4900-9F1E-8F6CB5325E7C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0" creationId="{3AF132CC-297B-4A34-BA88-AD14D3E489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1" creationId="{BE2C2C5E-1BC3-4C94-A230-D30DAD8198D3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2" creationId="{67F11BE7-76D9-4A01-A93A-A37FDA8D38A0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3" creationId="{E4F94E76-B47C-441A-93D2-5B6169A0A801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4" creationId="{CEAAC713-3E1C-40F9-A2B6-2514235F51F5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5" creationId="{E6FDA9D0-6F58-4285-B140-CF5F54D65634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6" creationId="{3F3EB8E3-DC8F-4DC7-9EE7-116C5589BE06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7" creationId="{9D3BE592-E8A6-4B30-A9EF-721722497637}"/>
          </ac:inkMkLst>
        </pc:inkChg>
        <pc:inkChg chg="add">
          <ac:chgData name="Sherif Khattab" userId="c83b1e15-36f3-4f46-aceb-05aac24c545e" providerId="ADAL" clId="{765E29AF-DB58-4025-A9E7-1BD6AAD1841B}" dt="2021-02-15T05:53:22.214" v="957" actId="9405"/>
          <ac:inkMkLst>
            <pc:docMk/>
            <pc:sldMk cId="1965147494" sldId="1862"/>
            <ac:inkMk id="179" creationId="{3B797C62-08A7-4405-AD16-250BA6CC341C}"/>
          </ac:inkMkLst>
        </pc:inkChg>
        <pc:inkChg chg="add">
          <ac:chgData name="Sherif Khattab" userId="c83b1e15-36f3-4f46-aceb-05aac24c545e" providerId="ADAL" clId="{765E29AF-DB58-4025-A9E7-1BD6AAD1841B}" dt="2021-02-15T05:53:24.850" v="958" actId="9405"/>
          <ac:inkMkLst>
            <pc:docMk/>
            <pc:sldMk cId="1965147494" sldId="1862"/>
            <ac:inkMk id="180" creationId="{A70E7CBA-04E5-410C-868B-B4EE4AD32ADC}"/>
          </ac:inkMkLst>
        </pc:inkChg>
        <pc:inkChg chg="add">
          <ac:chgData name="Sherif Khattab" userId="c83b1e15-36f3-4f46-aceb-05aac24c545e" providerId="ADAL" clId="{765E29AF-DB58-4025-A9E7-1BD6AAD1841B}" dt="2021-02-15T05:53:38.968" v="959" actId="9405"/>
          <ac:inkMkLst>
            <pc:docMk/>
            <pc:sldMk cId="1965147494" sldId="1862"/>
            <ac:inkMk id="181" creationId="{36FA2E46-9D7C-4F8B-8BBE-50A3CA5F30E4}"/>
          </ac:inkMkLst>
        </pc:ink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2" creationId="{FF4B8789-75E5-426A-8277-D098D0E8B740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8" creationId="{26857B62-74CE-4C84-A64A-2012676E7DBC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04" creationId="{B8481C7B-5A2C-4881-A13B-9EB00BCC63F4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0" creationId="{3466C762-0FB3-4916-B6C0-4AD8D7BB1F73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6" creationId="{E8BD79BE-8B57-4E16-8994-0B654F6AD7A9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2" creationId="{2D76392F-5E7A-4769-9065-282642A71C8A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8" creationId="{B9AA47A7-C5B2-49D9-AF4C-528F43CF1722}"/>
          </ac:cxnSpMkLst>
        </pc:cxnChg>
      </pc:sldChg>
      <pc:sldChg chg="addSp modSp add mod">
        <pc:chgData name="Sherif Khattab" userId="c83b1e15-36f3-4f46-aceb-05aac24c545e" providerId="ADAL" clId="{765E29AF-DB58-4025-A9E7-1BD6AAD1841B}" dt="2021-02-15T05:54:34.762" v="972"/>
        <pc:sldMkLst>
          <pc:docMk/>
          <pc:sldMk cId="935097606" sldId="1863"/>
        </pc:sldMkLst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2" creationId="{B4C2BEFF-E7D3-4AC3-8A62-09F915BC9E11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3" creationId="{9B893FEB-53F8-447C-BF46-2EBE07BB50F7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8" creationId="{B4E377B7-FBC0-4D95-B2AC-B0040199F4C3}"/>
          </ac:grpSpMkLst>
        </pc:grp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19" creationId="{6F759412-2867-470C-B833-6C6333BD92F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0" creationId="{9D7E7F21-FAA6-4CB6-A98F-C8C01DAE4661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4" creationId="{17A371FF-92BB-4737-87BF-0C250094F1BF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5" creationId="{BD37EBC7-7BD3-4E16-92E0-B991CC39FF95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6" creationId="{833F7B1E-85E2-4E05-BB4A-137780CA2950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7" creationId="{F7D04E2E-CA60-4D4F-A815-1C9B88BB466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8" creationId="{966D2522-41BC-4D34-A64B-0CD9D183594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9" creationId="{B244C699-1D33-48CD-8A08-670FFA36A5B4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0" creationId="{40157BB3-ACF1-46A3-9FF0-7E44B5FDE1E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1" creationId="{8F85FB2D-A28B-4828-9C2B-F87CBF9911EE}"/>
          </ac:inkMkLst>
        </pc:inkChg>
        <pc:inkChg chg="mod">
          <ac:chgData name="Sherif Khattab" userId="c83b1e15-36f3-4f46-aceb-05aac24c545e" providerId="ADAL" clId="{765E29AF-DB58-4025-A9E7-1BD6AAD1841B}" dt="2021-02-15T05:54:09.976" v="961" actId="1076"/>
          <ac:inkMkLst>
            <pc:docMk/>
            <pc:sldMk cId="935097606" sldId="1863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4.464" v="426" actId="47"/>
        <pc:sldMkLst>
          <pc:docMk/>
          <pc:sldMk cId="3701654133" sldId="1863"/>
        </pc:sldMkLst>
      </pc:sldChg>
      <pc:sldChg chg="addSp delSp modSp add mod">
        <pc:chgData name="Sherif Khattab" userId="c83b1e15-36f3-4f46-aceb-05aac24c545e" providerId="ADAL" clId="{765E29AF-DB58-4025-A9E7-1BD6AAD1841B}" dt="2021-02-15T05:59:30.955" v="1012" actId="1076"/>
        <pc:sldMkLst>
          <pc:docMk/>
          <pc:sldMk cId="2075675109" sldId="1864"/>
        </pc:sldMkLst>
        <pc:grpChg chg="mod">
          <ac:chgData name="Sherif Khattab" userId="c83b1e15-36f3-4f46-aceb-05aac24c545e" providerId="ADAL" clId="{765E29AF-DB58-4025-A9E7-1BD6AAD1841B}" dt="2021-02-15T05:59:14.480" v="1009"/>
          <ac:grpSpMkLst>
            <pc:docMk/>
            <pc:sldMk cId="2075675109" sldId="1864"/>
            <ac:grpSpMk id="49" creationId="{1EDF1F80-6556-47F5-A56C-A9B4B132843F}"/>
          </ac:grpSpMkLst>
        </pc:grpChg>
        <pc:grpChg chg="del mod">
          <ac:chgData name="Sherif Khattab" userId="c83b1e15-36f3-4f46-aceb-05aac24c545e" providerId="ADAL" clId="{765E29AF-DB58-4025-A9E7-1BD6AAD1841B}" dt="2021-02-15T05:59:07.244" v="1005" actId="478"/>
          <ac:grpSpMkLst>
            <pc:docMk/>
            <pc:sldMk cId="2075675109" sldId="1864"/>
            <ac:grpSpMk id="71" creationId="{A77CCADC-91B5-49A7-A01B-2720293B3877}"/>
          </ac:grpSpMkLst>
        </pc:grp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6" creationId="{32F42FC2-9F11-4E11-A54B-FFFB54629A10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7" creationId="{14AB91FA-F19A-45C9-901B-916B52DBD841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8" creationId="{5B715E29-851D-4607-9983-6E8F19F02CE8}"/>
          </ac:inkMkLst>
        </pc:inkChg>
        <pc:inkChg chg="add del">
          <ac:chgData name="Sherif Khattab" userId="c83b1e15-36f3-4f46-aceb-05aac24c545e" providerId="ADAL" clId="{765E29AF-DB58-4025-A9E7-1BD6AAD1841B}" dt="2021-02-15T05:59:18.282" v="1011" actId="9405"/>
          <ac:inkMkLst>
            <pc:docMk/>
            <pc:sldMk cId="2075675109" sldId="1864"/>
            <ac:inkMk id="50" creationId="{47799EAA-08A1-4FAB-B9BB-3A268B317B0E}"/>
          </ac:inkMkLst>
        </pc:inkChg>
        <pc:inkChg chg="mod">
          <ac:chgData name="Sherif Khattab" userId="c83b1e15-36f3-4f46-aceb-05aac24c545e" providerId="ADAL" clId="{765E29AF-DB58-4025-A9E7-1BD6AAD1841B}" dt="2021-02-15T05:59:02.781" v="1004" actId="14100"/>
          <ac:inkMkLst>
            <pc:docMk/>
            <pc:sldMk cId="2075675109" sldId="1864"/>
            <ac:inkMk id="67" creationId="{40FA6A4D-D5EC-40F5-AE86-8F202C090F64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8" creationId="{A3B8A98E-DA7A-4EE7-A7D5-8BB58867FF00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9" creationId="{9AFA7EA7-2E08-4A28-B3C1-88F8217AF64B}"/>
          </ac:inkMkLst>
        </pc:inkChg>
        <pc:inkChg chg="mod">
          <ac:chgData name="Sherif Khattab" userId="c83b1e15-36f3-4f46-aceb-05aac24c545e" providerId="ADAL" clId="{765E29AF-DB58-4025-A9E7-1BD6AAD1841B}" dt="2021-02-15T05:59:30.955" v="1012" actId="1076"/>
          <ac:inkMkLst>
            <pc:docMk/>
            <pc:sldMk cId="2075675109" sldId="1864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5.269" v="427" actId="47"/>
        <pc:sldMkLst>
          <pc:docMk/>
          <pc:sldMk cId="1580714527" sldId="1865"/>
        </pc:sldMkLst>
      </pc:sldChg>
      <pc:sldChg chg="modSp add mod">
        <pc:chgData name="Sherif Khattab" userId="c83b1e15-36f3-4f46-aceb-05aac24c545e" providerId="ADAL" clId="{765E29AF-DB58-4025-A9E7-1BD6AAD1841B}" dt="2021-02-15T05:59:54.826" v="1014" actId="1076"/>
        <pc:sldMkLst>
          <pc:docMk/>
          <pc:sldMk cId="2464967628" sldId="1865"/>
        </pc:sldMkLst>
        <pc:grpChg chg="mod">
          <ac:chgData name="Sherif Khattab" userId="c83b1e15-36f3-4f46-aceb-05aac24c545e" providerId="ADAL" clId="{765E29AF-DB58-4025-A9E7-1BD6AAD1841B}" dt="2021-02-15T05:59:54.826" v="1014" actId="1076"/>
          <ac:grpSpMkLst>
            <pc:docMk/>
            <pc:sldMk cId="2464967628" sldId="1865"/>
            <ac:grpSpMk id="49" creationId="{1EDF1F80-6556-47F5-A56C-A9B4B132843F}"/>
          </ac:grpSpMkLst>
        </pc:grpChg>
      </pc:sldChg>
      <pc:sldChg chg="del">
        <pc:chgData name="Sherif Khattab" userId="c83b1e15-36f3-4f46-aceb-05aac24c545e" providerId="ADAL" clId="{765E29AF-DB58-4025-A9E7-1BD6AAD1841B}" dt="2021-02-15T05:28:16.813" v="428" actId="47"/>
        <pc:sldMkLst>
          <pc:docMk/>
          <pc:sldMk cId="2333665953" sldId="1866"/>
        </pc:sldMkLst>
      </pc:sldChg>
      <pc:sldChg chg="addSp delSp modSp add mod">
        <pc:chgData name="Sherif Khattab" userId="c83b1e15-36f3-4f46-aceb-05aac24c545e" providerId="ADAL" clId="{765E29AF-DB58-4025-A9E7-1BD6AAD1841B}" dt="2021-02-15T06:00:24.910" v="1021" actId="1076"/>
        <pc:sldMkLst>
          <pc:docMk/>
          <pc:sldMk cId="3460812323" sldId="1866"/>
        </pc:sldMkLst>
        <pc:grpChg chg="del">
          <ac:chgData name="Sherif Khattab" userId="c83b1e15-36f3-4f46-aceb-05aac24c545e" providerId="ADAL" clId="{765E29AF-DB58-4025-A9E7-1BD6AAD1841B}" dt="2021-02-15T06:00:02.584" v="1016" actId="478"/>
          <ac:grpSpMkLst>
            <pc:docMk/>
            <pc:sldMk cId="3460812323" sldId="1866"/>
            <ac:grpSpMk id="49" creationId="{1EDF1F80-6556-47F5-A56C-A9B4B132843F}"/>
          </ac:grpSpMkLst>
        </pc:grpChg>
        <pc:grpChg chg="mod">
          <ac:chgData name="Sherif Khattab" userId="c83b1e15-36f3-4f46-aceb-05aac24c545e" providerId="ADAL" clId="{765E29AF-DB58-4025-A9E7-1BD6AAD1841B}" dt="2021-02-15T06:00:09.267" v="1020"/>
          <ac:grpSpMkLst>
            <pc:docMk/>
            <pc:sldMk cId="3460812323" sldId="1866"/>
            <ac:grpSpMk id="53" creationId="{B27FB1E9-0C9B-4AD6-AD67-E35E7F9169F0}"/>
          </ac:grpSpMkLst>
        </pc:grp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0" creationId="{0751C05D-047E-4A55-950E-8E8444B32731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1" creationId="{024BD257-7B16-4787-8FB4-8CA389804B92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2" creationId="{37AD3FF5-9F9C-405B-96FB-F372E76E223C}"/>
          </ac:inkMkLst>
        </pc:inkChg>
        <pc:inkChg chg="mod">
          <ac:chgData name="Sherif Khattab" userId="c83b1e15-36f3-4f46-aceb-05aac24c545e" providerId="ADAL" clId="{765E29AF-DB58-4025-A9E7-1BD6AAD1841B}" dt="2021-02-15T06:00:24.910" v="1021" actId="1076"/>
          <ac:inkMkLst>
            <pc:docMk/>
            <pc:sldMk cId="3460812323" sldId="1866"/>
            <ac:inkMk id="181" creationId="{36FA2E46-9D7C-4F8B-8BBE-50A3CA5F30E4}"/>
          </ac:inkMkLst>
        </pc:inkChg>
      </pc:sldChg>
      <pc:sldChg chg="modSp add mod">
        <pc:chgData name="Sherif Khattab" userId="c83b1e15-36f3-4f46-aceb-05aac24c545e" providerId="ADAL" clId="{765E29AF-DB58-4025-A9E7-1BD6AAD1841B}" dt="2021-02-15T06:01:02.744" v="1027" actId="1076"/>
        <pc:sldMkLst>
          <pc:docMk/>
          <pc:sldMk cId="2011277927" sldId="1867"/>
        </pc:sldMkLst>
        <pc:inkChg chg="mod">
          <ac:chgData name="Sherif Khattab" userId="c83b1e15-36f3-4f46-aceb-05aac24c545e" providerId="ADAL" clId="{765E29AF-DB58-4025-A9E7-1BD6AAD1841B}" dt="2021-02-15T06:01:02.744" v="1027" actId="1076"/>
          <ac:inkMkLst>
            <pc:docMk/>
            <pc:sldMk cId="2011277927" sldId="1867"/>
            <ac:inkMk id="181" creationId="{36FA2E46-9D7C-4F8B-8BBE-50A3CA5F30E4}"/>
          </ac:inkMkLst>
        </pc:inkChg>
      </pc:sldChg>
      <pc:sldChg chg="modSp add del mod">
        <pc:chgData name="Sherif Khattab" userId="c83b1e15-36f3-4f46-aceb-05aac24c545e" providerId="ADAL" clId="{765E29AF-DB58-4025-A9E7-1BD6AAD1841B}" dt="2021-02-15T06:00:49.941" v="1025"/>
        <pc:sldMkLst>
          <pc:docMk/>
          <pc:sldMk cId="3654363053" sldId="1867"/>
        </pc:sldMkLst>
        <pc:inkChg chg="mod">
          <ac:chgData name="Sherif Khattab" userId="c83b1e15-36f3-4f46-aceb-05aac24c545e" providerId="ADAL" clId="{765E29AF-DB58-4025-A9E7-1BD6AAD1841B}" dt="2021-02-15T06:00:49.246" v="1024" actId="1076"/>
          <ac:inkMkLst>
            <pc:docMk/>
            <pc:sldMk cId="3654363053" sldId="1867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7.689" v="429" actId="47"/>
        <pc:sldMkLst>
          <pc:docMk/>
          <pc:sldMk cId="3848346626" sldId="1867"/>
        </pc:sldMkLst>
      </pc:sldChg>
      <pc:sldChg chg="del">
        <pc:chgData name="Sherif Khattab" userId="c83b1e15-36f3-4f46-aceb-05aac24c545e" providerId="ADAL" clId="{765E29AF-DB58-4025-A9E7-1BD6AAD1841B}" dt="2021-02-15T05:28:19.607" v="430" actId="47"/>
        <pc:sldMkLst>
          <pc:docMk/>
          <pc:sldMk cId="3781323783" sldId="1868"/>
        </pc:sldMkLst>
      </pc:sldChg>
      <pc:sldChg chg="modSp new mod">
        <pc:chgData name="Sherif Khattab" userId="c83b1e15-36f3-4f46-aceb-05aac24c545e" providerId="ADAL" clId="{765E29AF-DB58-4025-A9E7-1BD6AAD1841B}" dt="2021-02-15T06:02:51.709" v="1333" actId="20577"/>
        <pc:sldMkLst>
          <pc:docMk/>
          <pc:sldMk cId="3817980079" sldId="1868"/>
        </pc:sldMkLst>
        <pc:spChg chg="mod">
          <ac:chgData name="Sherif Khattab" userId="c83b1e15-36f3-4f46-aceb-05aac24c545e" providerId="ADAL" clId="{765E29AF-DB58-4025-A9E7-1BD6AAD1841B}" dt="2021-02-15T06:01:36.505" v="1115" actId="20577"/>
          <ac:spMkLst>
            <pc:docMk/>
            <pc:sldMk cId="3817980079" sldId="1868"/>
            <ac:spMk id="2" creationId="{1B44638C-8A0C-4A22-AAD8-4A9F3199F881}"/>
          </ac:spMkLst>
        </pc:spChg>
        <pc:spChg chg="mod">
          <ac:chgData name="Sherif Khattab" userId="c83b1e15-36f3-4f46-aceb-05aac24c545e" providerId="ADAL" clId="{765E29AF-DB58-4025-A9E7-1BD6AAD1841B}" dt="2021-02-15T06:02:51.709" v="1333" actId="20577"/>
          <ac:spMkLst>
            <pc:docMk/>
            <pc:sldMk cId="3817980079" sldId="1868"/>
            <ac:spMk id="3" creationId="{D18443F8-BBF5-451A-9099-716253088C9A}"/>
          </ac:spMkLst>
        </pc:spChg>
      </pc:sldChg>
      <pc:sldChg chg="del">
        <pc:chgData name="Sherif Khattab" userId="c83b1e15-36f3-4f46-aceb-05aac24c545e" providerId="ADAL" clId="{765E29AF-DB58-4025-A9E7-1BD6AAD1841B}" dt="2021-02-15T05:28:11.564" v="423" actId="47"/>
        <pc:sldMkLst>
          <pc:docMk/>
          <pc:sldMk cId="583811832" sldId="1869"/>
        </pc:sldMkLst>
      </pc:sldChg>
      <pc:sldChg chg="addSp delSp modSp new mod">
        <pc:chgData name="Sherif Khattab" userId="c83b1e15-36f3-4f46-aceb-05aac24c545e" providerId="ADAL" clId="{765E29AF-DB58-4025-A9E7-1BD6AAD1841B}" dt="2021-02-15T06:04:38.510" v="1407"/>
        <pc:sldMkLst>
          <pc:docMk/>
          <pc:sldMk cId="725840757" sldId="1869"/>
        </pc:sldMkLst>
        <pc:spChg chg="mod">
          <ac:chgData name="Sherif Khattab" userId="c83b1e15-36f3-4f46-aceb-05aac24c545e" providerId="ADAL" clId="{765E29AF-DB58-4025-A9E7-1BD6AAD1841B}" dt="2021-02-15T06:03:17.118" v="1380" actId="20577"/>
          <ac:spMkLst>
            <pc:docMk/>
            <pc:sldMk cId="725840757" sldId="1869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04:03.280" v="1390"/>
          <ac:grpSpMkLst>
            <pc:docMk/>
            <pc:sldMk cId="725840757" sldId="1869"/>
            <ac:grpSpMk id="43" creationId="{9B73A21C-D98D-4EBC-969D-7E4C0DA12B0A}"/>
          </ac:grpSpMkLst>
        </pc:grpChg>
        <pc:grpChg chg="mod">
          <ac:chgData name="Sherif Khattab" userId="c83b1e15-36f3-4f46-aceb-05aac24c545e" providerId="ADAL" clId="{765E29AF-DB58-4025-A9E7-1BD6AAD1841B}" dt="2021-02-15T06:04:15.723" v="1405"/>
          <ac:grpSpMkLst>
            <pc:docMk/>
            <pc:sldMk cId="725840757" sldId="1869"/>
            <ac:grpSpMk id="58" creationId="{06555EAD-E43D-4209-876A-AC2A238DF3C0}"/>
          </ac:grpSpMkLst>
        </pc:grp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6" creationId="{F370B09D-3F50-471E-996B-1B1BC9760BD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7" creationId="{EE09FC37-4EAA-4035-9440-E62DA855B2E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8" creationId="{39C6DB30-D328-4A9E-A483-79D4413000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9" creationId="{9624DDA1-D677-4437-89BB-EAB530EC6164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0" creationId="{2652769C-7440-4128-BF01-A595D887207D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1" creationId="{70AD54B0-29AE-4BBF-97B8-F13CDDAB4E3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2" creationId="{004E59F0-F0A2-42CC-8C63-41051F1C39D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3" creationId="{921AE79F-98BF-4610-95A4-E71F56345D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4" creationId="{A8931C6E-D832-492E-AC17-FB642D0CB0D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5" creationId="{4C2D1825-4648-4768-9AF0-48E8FC2F362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6" creationId="{CC9626C7-E790-409B-A1ED-372D207F87A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7" creationId="{9E1CFFF2-4564-43E5-B83A-E7FCFBA4DA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8" creationId="{EF495480-35E7-4ECC-B4FF-4CB132597EB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9" creationId="{7F1E487C-FD04-48D0-86BB-580596690ED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0" creationId="{F7F764B7-407C-41D8-816C-422E2073D9C9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1" creationId="{550E587F-53EB-4047-AC28-130F2ED9C9F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2" creationId="{F719894B-E74C-4188-8442-975D41DC0C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3" creationId="{BF764753-FCB4-4C3E-ADDA-5E6E03DBC9F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4" creationId="{01AFB41A-B469-4A99-A7DA-026BBD14D0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5" creationId="{65D8F587-FD0D-40B3-975E-2FD089612181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6" creationId="{92BDB7F8-9628-40E5-9143-06885E68C63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7" creationId="{56E56BC1-4F27-4E68-8B55-399AFA00F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8" creationId="{6D7342FB-4513-4CAC-8E79-8124D91ADB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9" creationId="{67F62F2A-7900-467E-AA7D-70C9352A7BA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0" creationId="{3CBFC500-8C14-4387-A683-DC0D5DEED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1" creationId="{26AEB4D3-4BFA-4917-9289-A36767E7FF7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2" creationId="{51DEA8E7-097E-46F0-94BA-400F61F1C4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3" creationId="{5284B2ED-A3DE-4CFC-A956-66D30DB523F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4" creationId="{784D4185-FC79-435C-B156-01566FD3BBF4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5" creationId="{32F5D4A0-0D4C-4B50-8141-1F65C489FE8E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6" creationId="{99CC5502-4447-4A41-B975-7677B67844EC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7" creationId="{347788E8-0B45-4772-A747-5E69235DE081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8" creationId="{4E6F27A7-9833-4470-AB77-1476E15AA422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9" creationId="{29DB441E-181E-460F-8830-9F19FD130D4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0" creationId="{7B56F27A-F82A-42AC-89F6-3ABEE59986B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1" creationId="{D50E97AB-4E42-419C-BDF9-A6C41462803D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2" creationId="{4285EBE4-9E4E-44AE-B6B3-1FBE0230CDD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4" creationId="{4479653C-7CAE-423E-AA3B-B9AC0BFFE6F9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5" creationId="{43ABD00F-2724-40A2-AC7A-54A7B161061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6" creationId="{C831913F-D718-4A75-B721-F20D172223A7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7" creationId="{8D3F1693-A00D-4D70-BD17-105D3A5482F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8" creationId="{9EC46C5D-3501-411C-B491-7C5BCE182B3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9" creationId="{5ADD6F04-8308-42E2-9D0B-BBE84E137C05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0" creationId="{EAD6BA86-D8D2-40F2-982E-4CB3B48355CC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1" creationId="{FF24ACF7-41B2-432E-9646-315798FE6163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2" creationId="{807215EA-2DD7-4B78-9540-656A8A9E8B4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3" creationId="{C56ABDA5-A634-4203-B92A-D8FB00A85E16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4" creationId="{214CD78F-87DC-4EA2-BDB4-7293C01EB64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5" creationId="{D8330FBB-5C6C-44B4-9BBD-58EBBAF389F0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6" creationId="{309A71F3-18AC-4F2B-AF35-E76AF82B9BF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7" creationId="{A2CD7B3F-82D8-4800-818B-BAAD958C374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59" creationId="{67A9D404-896E-441F-A7BC-78C30F484F5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0" creationId="{34990E7E-A36E-477F-8943-18A0E2FE58E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1" creationId="{0FAB7CA6-829C-498F-850E-96CCAFAE63A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2" creationId="{7B8E01CE-D71C-4D75-926B-A977057861C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3" creationId="{DF18A36F-EE49-4482-98F3-C4C62D507FA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4" creationId="{059B97D9-9A20-4A80-B37D-9C2F945F20F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5" creationId="{F044C16B-B937-4AE9-A374-055AB410A83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6" creationId="{5960E63E-622B-4F14-A15B-C3054AFE09E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7" creationId="{2077B0A9-A0D0-48A9-8560-994FA650950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8" creationId="{9F39A0CF-27F2-4A74-AE3B-213520323A4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9" creationId="{7899E609-7A8B-4EAD-9CE3-2568FE6E822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0" creationId="{C636FB00-0362-44F3-9D23-EFC3465FE6E9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1" creationId="{8DB1652A-E37F-4EEA-B44F-23FAC560EE2D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2" creationId="{9021D7EA-6085-45F8-ACB5-BA17D9F9E78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3" creationId="{C0C00A33-C960-493E-B2BF-2C22C2AE0C0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4" creationId="{861082CA-2FC9-4433-97B5-911AFF734AE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5" creationId="{23B800D5-3978-41E1-AC3F-A2CFAA11782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6" creationId="{09CE4052-31D9-4E25-BFA2-9B3211F25B3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7" creationId="{EF0980A4-40A5-4BC6-B96E-3369BF053F8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8" creationId="{8A41AA67-8489-4413-A06B-17B37EA87DE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9" creationId="{B5DCCAE3-E43E-4755-B1C8-27FAD3317D4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0" creationId="{C57456E3-0E6A-47CB-9E03-8CB29C154BE6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1" creationId="{6D5D39D5-BEF2-4E5F-9A91-790872598D78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2" creationId="{9E5B14D6-3EE8-478E-9A89-C81B01E8E9DF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3" creationId="{662BB024-D3D5-4D62-9CED-E9FA6F48A26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4" creationId="{A8904E48-5E83-4314-B181-A97CFF6F3AC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5" creationId="{6184DC63-32B9-45E9-873F-193EE9E2223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6" creationId="{E35928C9-8C68-4681-8750-ABAEABAF6EC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7" creationId="{EADC2B74-8179-457F-842A-AC8051CBA055}"/>
          </ac:inkMkLst>
        </pc:inkChg>
      </pc:sldChg>
      <pc:sldChg chg="del">
        <pc:chgData name="Sherif Khattab" userId="c83b1e15-36f3-4f46-aceb-05aac24c545e" providerId="ADAL" clId="{765E29AF-DB58-4025-A9E7-1BD6AAD1841B}" dt="2021-02-15T05:28:12.181" v="424" actId="47"/>
        <pc:sldMkLst>
          <pc:docMk/>
          <pc:sldMk cId="361484665" sldId="1870"/>
        </pc:sldMkLst>
      </pc:sldChg>
      <pc:sldChg chg="addSp delSp modSp add mod">
        <pc:chgData name="Sherif Khattab" userId="c83b1e15-36f3-4f46-aceb-05aac24c545e" providerId="ADAL" clId="{765E29AF-DB58-4025-A9E7-1BD6AAD1841B}" dt="2021-02-15T06:14:18.783" v="1632" actId="1036"/>
        <pc:sldMkLst>
          <pc:docMk/>
          <pc:sldMk cId="3394064959" sldId="1870"/>
        </pc:sldMkLst>
        <pc:grpChg chg="mod">
          <ac:chgData name="Sherif Khattab" userId="c83b1e15-36f3-4f46-aceb-05aac24c545e" providerId="ADAL" clId="{765E29AF-DB58-4025-A9E7-1BD6AAD1841B}" dt="2021-02-15T06:04:56.413" v="1412"/>
          <ac:grpSpMkLst>
            <pc:docMk/>
            <pc:sldMk cId="3394064959" sldId="1870"/>
            <ac:grpSpMk id="62" creationId="{9C0A205F-E6DF-4363-994E-856D8177DBB1}"/>
          </ac:grpSpMkLst>
        </pc:grpChg>
        <pc:grpChg chg="mod">
          <ac:chgData name="Sherif Khattab" userId="c83b1e15-36f3-4f46-aceb-05aac24c545e" providerId="ADAL" clId="{765E29AF-DB58-4025-A9E7-1BD6AAD1841B}" dt="2021-02-15T06:05:07.831" v="1416"/>
          <ac:grpSpMkLst>
            <pc:docMk/>
            <pc:sldMk cId="3394064959" sldId="1870"/>
            <ac:grpSpMk id="66" creationId="{EEF11AE1-F4ED-4412-A8A7-672CA867B3E6}"/>
          </ac:grpSpMkLst>
        </pc:grpChg>
        <pc:grpChg chg="mod">
          <ac:chgData name="Sherif Khattab" userId="c83b1e15-36f3-4f46-aceb-05aac24c545e" providerId="ADAL" clId="{765E29AF-DB58-4025-A9E7-1BD6AAD1841B}" dt="2021-02-15T06:07:08.433" v="1455"/>
          <ac:grpSpMkLst>
            <pc:docMk/>
            <pc:sldMk cId="3394064959" sldId="1870"/>
            <ac:grpSpMk id="75" creationId="{8A1210BD-EDF8-4174-97AE-8A242F9DA4E9}"/>
          </ac:grpSpMkLst>
        </pc:grpChg>
        <pc:grpChg chg="mod">
          <ac:chgData name="Sherif Khattab" userId="c83b1e15-36f3-4f46-aceb-05aac24c545e" providerId="ADAL" clId="{765E29AF-DB58-4025-A9E7-1BD6AAD1841B}" dt="2021-02-15T06:07:11.686" v="1461"/>
          <ac:grpSpMkLst>
            <pc:docMk/>
            <pc:sldMk cId="3394064959" sldId="1870"/>
            <ac:grpSpMk id="81" creationId="{19B887C7-E4C7-411E-A77D-1DB63BB65018}"/>
          </ac:grpSpMkLst>
        </pc:grpChg>
        <pc:grpChg chg="mod">
          <ac:chgData name="Sherif Khattab" userId="c83b1e15-36f3-4f46-aceb-05aac24c545e" providerId="ADAL" clId="{765E29AF-DB58-4025-A9E7-1BD6AAD1841B}" dt="2021-02-15T06:07:12.984" v="1464"/>
          <ac:grpSpMkLst>
            <pc:docMk/>
            <pc:sldMk cId="3394064959" sldId="1870"/>
            <ac:grpSpMk id="84" creationId="{80302B30-9645-4685-9133-1D65A2E06237}"/>
          </ac:grpSpMkLst>
        </pc:grpChg>
        <pc:grpChg chg="mod">
          <ac:chgData name="Sherif Khattab" userId="c83b1e15-36f3-4f46-aceb-05aac24c545e" providerId="ADAL" clId="{765E29AF-DB58-4025-A9E7-1BD6AAD1841B}" dt="2021-02-15T06:12:05.942" v="1548"/>
          <ac:grpSpMkLst>
            <pc:docMk/>
            <pc:sldMk cId="3394064959" sldId="1870"/>
            <ac:grpSpMk id="94" creationId="{72AA9C8D-120E-4BB9-96BC-E128CFD9122C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1" creationId="{B31AB9FF-8347-40DC-BEE9-C81B945C7709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9" creationId="{9AF60B6B-915F-4C74-B5B8-3A4CF4439F93}"/>
          </ac:grpSpMkLst>
        </pc:grpChg>
        <pc:grpChg chg="mod">
          <ac:chgData name="Sherif Khattab" userId="c83b1e15-36f3-4f46-aceb-05aac24c545e" providerId="ADAL" clId="{765E29AF-DB58-4025-A9E7-1BD6AAD1841B}" dt="2021-02-15T06:13:31.690" v="1584"/>
          <ac:grpSpMkLst>
            <pc:docMk/>
            <pc:sldMk cId="3394064959" sldId="1870"/>
            <ac:grpSpMk id="122" creationId="{0F5266EB-71CD-43F6-838C-AC8F125DC45E}"/>
          </ac:grpSpMkLst>
        </pc:grpChg>
        <pc:grpChg chg="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25" creationId="{83087E45-508A-4A28-9317-2767DA30F56A}"/>
          </ac:grpSpMkLst>
        </pc:grpChg>
        <pc:grpChg chg="del 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46" creationId="{61ABF680-587B-48D6-98C2-923B0EEE3848}"/>
          </ac:grpSpMkLst>
        </pc:grpChg>
        <pc:grpChg chg="mod">
          <ac:chgData name="Sherif Khattab" userId="c83b1e15-36f3-4f46-aceb-05aac24c545e" providerId="ADAL" clId="{765E29AF-DB58-4025-A9E7-1BD6AAD1841B}" dt="2021-02-15T06:13:49.147" v="1609"/>
          <ac:grpSpMkLst>
            <pc:docMk/>
            <pc:sldMk cId="3394064959" sldId="1870"/>
            <ac:grpSpMk id="147" creationId="{6E241BD0-5CB7-44B1-B35A-D43EBB22AA0D}"/>
          </ac:grpSpMkLst>
        </pc:grpChg>
        <pc:grpChg chg="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51" creationId="{0AC9784A-7145-45DB-A092-92DC33646FC0}"/>
          </ac:grpSpMkLst>
        </pc:grpChg>
        <pc:grpChg chg="mod">
          <ac:chgData name="Sherif Khattab" userId="c83b1e15-36f3-4f46-aceb-05aac24c545e" providerId="ADAL" clId="{765E29AF-DB58-4025-A9E7-1BD6AAD1841B}" dt="2021-02-15T06:13:52.813" v="1621"/>
          <ac:grpSpMkLst>
            <pc:docMk/>
            <pc:sldMk cId="3394064959" sldId="1870"/>
            <ac:grpSpMk id="156" creationId="{03056052-6911-4BF8-9C58-D5E1447EF8D5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5" creationId="{A53EB0DB-FE33-4C6E-BBF4-BA5FD6773703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6" creationId="{1D71EA76-18E4-433D-BB9E-A301550AF995}"/>
          </ac:grpSpMkLst>
        </pc:grp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59" creationId="{2ABE6980-EB17-4AA6-9BEE-DF67304A5287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0" creationId="{5DB1EF27-CC58-4A80-8B2C-D8CFC2798E32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1" creationId="{8DAC872C-A9E1-4655-947A-3A732728213E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3" creationId="{B8F5EBF1-ED40-4ABE-804A-6A490D671E9A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4" creationId="{45913374-C9C2-4026-85F2-9DBA76A9767B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5" creationId="{F48BB535-E1CF-498C-89F4-913293F91A2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7" creationId="{3D97F3A6-B188-4C8D-8EC4-419E22E0B85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8" creationId="{D5D848CC-F369-4BEA-B889-69BA3270C7C4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9" creationId="{BA1FC324-4CE7-46D9-AF86-9111E30BADF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0" creationId="{79BC6232-8652-406A-AD1B-DC727D2725FD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1" creationId="{BD750CC9-B0B6-4707-8410-C12B1E9899A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2" creationId="{DE57880F-7246-49AD-990B-6704435208F8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3" creationId="{752168E2-58DC-478F-8C1B-B7462A5CA08B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4" creationId="{4A4D5053-F470-4E8D-AF2D-A5783B4575B0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6" creationId="{84D2FBBD-8F1D-45CD-BD11-25A804F679CE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7" creationId="{A2F96757-DA34-4A05-AE3F-A9CFEB9FD9D2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8" creationId="{15CF0B98-9FA0-4DF7-8821-1DDE2A1F8B5D}"/>
          </ac:inkMkLst>
        </pc:inkChg>
        <pc:inkChg chg="add">
          <ac:chgData name="Sherif Khattab" userId="c83b1e15-36f3-4f46-aceb-05aac24c545e" providerId="ADAL" clId="{765E29AF-DB58-4025-A9E7-1BD6AAD1841B}" dt="2021-02-15T06:07:10.914" v="1459" actId="9405"/>
          <ac:inkMkLst>
            <pc:docMk/>
            <pc:sldMk cId="3394064959" sldId="1870"/>
            <ac:inkMk id="79" creationId="{1DEB4CC6-12BD-4BF4-A35E-2ECAE9964A87}"/>
          </ac:inkMkLst>
        </pc:inkChg>
        <pc:inkChg chg="add">
          <ac:chgData name="Sherif Khattab" userId="c83b1e15-36f3-4f46-aceb-05aac24c545e" providerId="ADAL" clId="{765E29AF-DB58-4025-A9E7-1BD6AAD1841B}" dt="2021-02-15T06:07:11" v="1460" actId="9405"/>
          <ac:inkMkLst>
            <pc:docMk/>
            <pc:sldMk cId="3394064959" sldId="1870"/>
            <ac:inkMk id="80" creationId="{6D12C364-E74C-4E40-BF1D-EBC0A08CEFB3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2" creationId="{124D7D27-9F56-4033-A2DB-7D86C905AD5B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3" creationId="{C781CECA-529D-4D24-8CC6-47BFF60D3F27}"/>
          </ac:inkMkLst>
        </pc:inkChg>
        <pc:inkChg chg="add del">
          <ac:chgData name="Sherif Khattab" userId="c83b1e15-36f3-4f46-aceb-05aac24c545e" providerId="ADAL" clId="{765E29AF-DB58-4025-A9E7-1BD6AAD1841B}" dt="2021-02-15T06:11:56.893" v="1538" actId="9405"/>
          <ac:inkMkLst>
            <pc:docMk/>
            <pc:sldMk cId="3394064959" sldId="1870"/>
            <ac:inkMk id="85" creationId="{EE76E36F-0F7D-476F-82A0-F0A3EF20B461}"/>
          </ac:inkMkLst>
        </pc:inkChg>
        <pc:inkChg chg="add del">
          <ac:chgData name="Sherif Khattab" userId="c83b1e15-36f3-4f46-aceb-05aac24c545e" providerId="ADAL" clId="{765E29AF-DB58-4025-A9E7-1BD6AAD1841B}" dt="2021-02-15T06:11:56.525" v="1537" actId="9405"/>
          <ac:inkMkLst>
            <pc:docMk/>
            <pc:sldMk cId="3394064959" sldId="1870"/>
            <ac:inkMk id="86" creationId="{AA4ACB43-5D70-4AC6-B89D-086917966FD8}"/>
          </ac:inkMkLst>
        </pc:inkChg>
        <pc:inkChg chg="add del mod">
          <ac:chgData name="Sherif Khattab" userId="c83b1e15-36f3-4f46-aceb-05aac24c545e" providerId="ADAL" clId="{765E29AF-DB58-4025-A9E7-1BD6AAD1841B}" dt="2021-02-15T06:12:07.572" v="1554" actId="9405"/>
          <ac:inkMkLst>
            <pc:docMk/>
            <pc:sldMk cId="3394064959" sldId="1870"/>
            <ac:inkMk id="87" creationId="{2A15EB1E-17F0-4CD5-BE48-CDD936DB4B5B}"/>
          </ac:inkMkLst>
        </pc:inkChg>
        <pc:inkChg chg="add del mod">
          <ac:chgData name="Sherif Khattab" userId="c83b1e15-36f3-4f46-aceb-05aac24c545e" providerId="ADAL" clId="{765E29AF-DB58-4025-A9E7-1BD6AAD1841B}" dt="2021-02-15T06:12:07.234" v="1553" actId="9405"/>
          <ac:inkMkLst>
            <pc:docMk/>
            <pc:sldMk cId="3394064959" sldId="1870"/>
            <ac:inkMk id="88" creationId="{D6BE26DC-5B1A-4614-B994-21F7265553F7}"/>
          </ac:inkMkLst>
        </pc:inkChg>
        <pc:inkChg chg="add del mod">
          <ac:chgData name="Sherif Khattab" userId="c83b1e15-36f3-4f46-aceb-05aac24c545e" providerId="ADAL" clId="{765E29AF-DB58-4025-A9E7-1BD6AAD1841B}" dt="2021-02-15T06:12:07.053" v="1552" actId="9405"/>
          <ac:inkMkLst>
            <pc:docMk/>
            <pc:sldMk cId="3394064959" sldId="1870"/>
            <ac:inkMk id="89" creationId="{84BD4EB1-A8B7-4017-B2AB-05AE73BD8FA1}"/>
          </ac:inkMkLst>
        </pc:inkChg>
        <pc:inkChg chg="add del mod">
          <ac:chgData name="Sherif Khattab" userId="c83b1e15-36f3-4f46-aceb-05aac24c545e" providerId="ADAL" clId="{765E29AF-DB58-4025-A9E7-1BD6AAD1841B}" dt="2021-02-15T06:12:06.874" v="1551" actId="9405"/>
          <ac:inkMkLst>
            <pc:docMk/>
            <pc:sldMk cId="3394064959" sldId="1870"/>
            <ac:inkMk id="90" creationId="{9238963D-A67F-4132-ADD8-20DF9B50D320}"/>
          </ac:inkMkLst>
        </pc:inkChg>
        <pc:inkChg chg="add del mod">
          <ac:chgData name="Sherif Khattab" userId="c83b1e15-36f3-4f46-aceb-05aac24c545e" providerId="ADAL" clId="{765E29AF-DB58-4025-A9E7-1BD6AAD1841B}" dt="2021-02-15T06:12:06.663" v="1550" actId="9405"/>
          <ac:inkMkLst>
            <pc:docMk/>
            <pc:sldMk cId="3394064959" sldId="1870"/>
            <ac:inkMk id="91" creationId="{DC4EC812-7D5A-4C15-8741-28849469489B}"/>
          </ac:inkMkLst>
        </pc:inkChg>
        <pc:inkChg chg="add del mod">
          <ac:chgData name="Sherif Khattab" userId="c83b1e15-36f3-4f46-aceb-05aac24c545e" providerId="ADAL" clId="{765E29AF-DB58-4025-A9E7-1BD6AAD1841B}" dt="2021-02-15T06:12:06.387" v="1549" actId="9405"/>
          <ac:inkMkLst>
            <pc:docMk/>
            <pc:sldMk cId="3394064959" sldId="1870"/>
            <ac:inkMk id="92" creationId="{E34C0687-CCD0-444C-92F6-84F61085466D}"/>
          </ac:inkMkLst>
        </pc:inkChg>
        <pc:inkChg chg="add del mod">
          <ac:chgData name="Sherif Khattab" userId="c83b1e15-36f3-4f46-aceb-05aac24c545e" providerId="ADAL" clId="{765E29AF-DB58-4025-A9E7-1BD6AAD1841B}" dt="2021-02-15T06:12:05.942" v="1548"/>
          <ac:inkMkLst>
            <pc:docMk/>
            <pc:sldMk cId="3394064959" sldId="1870"/>
            <ac:inkMk id="93" creationId="{39164268-8615-4AC2-A9B1-A1C60062904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5" creationId="{618BC3AF-0C16-48CF-9A6E-DC19573B7A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6" creationId="{4EAB8A76-4435-49E5-B82A-A841438C29B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7" creationId="{D7399F01-28B5-43E6-9EAA-473399A6BF4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8" creationId="{ECBF382D-F228-4455-809F-62AC66A4FE2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9" creationId="{5B392D76-CA22-46AB-8052-F6B75B8B9DD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0" creationId="{BADEC3A2-54D5-4F77-8F3C-E027D6DD19B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2" creationId="{93AF6C49-6479-47F1-ABC9-1E140F7765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3" creationId="{7558B860-AD34-46A3-B442-04452E186B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4" creationId="{893F796B-4FF3-4F44-803B-CEE11C86A6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5" creationId="{E10114FF-57F2-4FA7-BF2D-BEB470A6A0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6" creationId="{DD85BAD4-98E7-4FD1-B069-3D75EC8E2D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7" creationId="{6A89CA92-CB7D-401C-A260-0A3137E812D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8" creationId="{4C59E173-52D1-4D3E-852D-84F9AD9A15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0" creationId="{5A51BFC5-0E7C-4F45-822A-7A240ECD453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1" creationId="{CB8DD22E-C52C-4B54-82C1-CB71E1427F6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2" creationId="{1B81D284-A162-4339-BFB2-3CDB7A1D5AA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3" creationId="{9EB24848-B120-4CD0-9D48-05FB00DE3D6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4" creationId="{DB805416-F2F0-40EF-9D07-CAC94AF47C8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5" creationId="{26AE21FF-DC76-4237-B6BD-5C02B75EE0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6" creationId="{765AC3C3-FE10-4FBB-BCA8-C28CCF21EA2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7" creationId="{26A09D94-D2C1-4060-85F0-B6AEFC8C979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8" creationId="{FBCF268D-F95A-4B9B-A3A8-832BA653DA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9" creationId="{37DCED5D-0E55-4FEB-859C-46260F7683D0}"/>
          </ac:inkMkLst>
        </pc:inkChg>
        <pc:inkChg chg="add del mod">
          <ac:chgData name="Sherif Khattab" userId="c83b1e15-36f3-4f46-aceb-05aac24c545e" providerId="ADAL" clId="{765E29AF-DB58-4025-A9E7-1BD6AAD1841B}" dt="2021-02-15T06:13:32.209" v="1585" actId="9405"/>
          <ac:inkMkLst>
            <pc:docMk/>
            <pc:sldMk cId="3394064959" sldId="1870"/>
            <ac:inkMk id="120" creationId="{4CBE5EC5-0C10-400D-9F6D-DF68CA9667F2}"/>
          </ac:inkMkLst>
        </pc:inkChg>
        <pc:inkChg chg="add del mod">
          <ac:chgData name="Sherif Khattab" userId="c83b1e15-36f3-4f46-aceb-05aac24c545e" providerId="ADAL" clId="{765E29AF-DB58-4025-A9E7-1BD6AAD1841B}" dt="2021-02-15T06:13:31.690" v="1584"/>
          <ac:inkMkLst>
            <pc:docMk/>
            <pc:sldMk cId="3394064959" sldId="1870"/>
            <ac:inkMk id="121" creationId="{A604FCAA-DDB8-4DDE-9CE1-B9C6B0F737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3" creationId="{B035F560-CD9A-4474-AF09-45C263B0457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4" creationId="{9E770B80-546F-4FB4-BF2D-43776488C1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6" creationId="{5A882112-9295-41EF-BE70-7B6CFDEDACF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7" creationId="{FCDAA411-658C-4ED2-8870-84294E10333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8" creationId="{CE0DE37A-795E-47D6-A9C4-960FDF834A2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9" creationId="{4C4CE09D-0B8A-4F79-B827-769C752524A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0" creationId="{BDE4E78A-9AF0-46DE-B847-E3F16C90204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1" creationId="{39C55EFD-B0AA-469D-81C5-022399063AA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2" creationId="{E803199D-9459-49C1-ACB0-C8F24608BFE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3" creationId="{AE84D110-7A2A-4269-82A5-9EF61A36E4E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4" creationId="{98F5FCF7-2C2B-4B50-8754-D8EDA6F1864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5" creationId="{037B3B72-4AF0-4499-8FEB-F389D65B079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6" creationId="{A50ADE2C-B8C8-46ED-9F42-62DBCDE0096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7" creationId="{B28BCA8B-25CE-4019-AE72-5127257C6F8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8" creationId="{0E4C0843-FBDC-435B-BEEE-EA53D1D27FC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9" creationId="{76529FA8-0CE7-4B78-86BB-4A81309F2B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0" creationId="{1F7F2CB8-B58D-4DEE-9330-8DEDA7AE359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1" creationId="{D842D9C8-6001-447E-B9DF-546C690100F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2" creationId="{A130972B-482A-499B-AA8B-B3EC76FAF0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3" creationId="{6AB85BF6-0918-4C1B-8DB1-ABCACA91035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4" creationId="{CF46B66C-5A45-4846-B472-0F86F1932A1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5" creationId="{143AE3FE-E7E1-4564-A888-5E1A295CE20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8" creationId="{B16C53ED-488E-4579-8848-B8D6FA48D1B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9" creationId="{588E9230-8E96-4C8C-A5EF-F3457FE2EC8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0" creationId="{1EF604CE-3587-4051-A0DD-68620450AB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2" creationId="{8318A009-7334-4722-950F-2D33751B1C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3" creationId="{D6013720-E4D7-47DD-A0C5-3D948439F7F8}"/>
          </ac:inkMkLst>
        </pc:inkChg>
        <pc:inkChg chg="add del mod">
          <ac:chgData name="Sherif Khattab" userId="c83b1e15-36f3-4f46-aceb-05aac24c545e" providerId="ADAL" clId="{765E29AF-DB58-4025-A9E7-1BD6AAD1841B}" dt="2021-02-15T06:13:52.813" v="1621"/>
          <ac:inkMkLst>
            <pc:docMk/>
            <pc:sldMk cId="3394064959" sldId="1870"/>
            <ac:inkMk id="154" creationId="{19CC1D49-D041-4476-8731-E855E74A9CB1}"/>
          </ac:inkMkLst>
        </pc:inkChg>
        <pc:inkChg chg="add del">
          <ac:chgData name="Sherif Khattab" userId="c83b1e15-36f3-4f46-aceb-05aac24c545e" providerId="ADAL" clId="{765E29AF-DB58-4025-A9E7-1BD6AAD1841B}" dt="2021-02-15T06:13:52.462" v="1618" actId="9405"/>
          <ac:inkMkLst>
            <pc:docMk/>
            <pc:sldMk cId="3394064959" sldId="1870"/>
            <ac:inkMk id="155" creationId="{FDBD56A1-68C1-4B7B-8A4E-F9BE5D445D0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7" creationId="{17F970E6-5EA7-49D5-9FA4-95FDA1F2F5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8" creationId="{82201E97-B4B4-4143-B28F-79CD3466175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9" creationId="{1BBAF75D-EDE4-457D-9CED-FBCB20CBA5C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0" creationId="{B9FC7388-EE68-454B-AC1C-BB3C0C371C1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1" creationId="{73497A38-7E58-4212-BCE8-C19822B9FE3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2" creationId="{E2BCA222-C522-4B35-AD13-09F6EFB45F5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3" creationId="{B82B4EC5-783D-4F5B-962E-CA5E668CE2E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4" creationId="{5B65B9EA-6595-4DD1-B588-98BDD9AD57C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7" creationId="{F0200EBE-489B-4F5D-AE5B-6C1735D6136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26.421" v="1635" actId="1035"/>
        <pc:sldMkLst>
          <pc:docMk/>
          <pc:sldMk cId="1462673888" sldId="1871"/>
        </pc:sldMkLst>
        <pc:grpChg chg="del">
          <ac:chgData name="Sherif Khattab" userId="c83b1e15-36f3-4f46-aceb-05aac24c545e" providerId="ADAL" clId="{765E29AF-DB58-4025-A9E7-1BD6AAD1841B}" dt="2021-02-15T06:05:42.716" v="1420" actId="478"/>
          <ac:grpSpMkLst>
            <pc:docMk/>
            <pc:sldMk cId="1462673888" sldId="1871"/>
            <ac:grpSpMk id="62" creationId="{9C0A205F-E6DF-4363-994E-856D8177DBB1}"/>
          </ac:grpSpMkLst>
        </pc:grpChg>
        <pc:grpChg chg="del 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1" creationId="{127B8947-2218-46C1-A643-2A171726338C}"/>
          </ac:grpSpMkLst>
        </pc:grpChg>
        <pc:grpChg chg="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3" creationId="{B88A9A75-4EE1-4FA0-8CF1-5639180C7A0D}"/>
          </ac:grpSpMkLst>
        </pc:grpChg>
        <pc:inkChg chg="add">
          <ac:chgData name="Sherif Khattab" userId="c83b1e15-36f3-4f46-aceb-05aac24c545e" providerId="ADAL" clId="{765E29AF-DB58-4025-A9E7-1BD6AAD1841B}" dt="2021-02-15T06:05:47.585" v="1421" actId="9405"/>
          <ac:inkMkLst>
            <pc:docMk/>
            <pc:sldMk cId="1462673888" sldId="1871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8" creationId="{2C9DC0E9-89DD-4BD8-9993-766EE4646399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9" creationId="{A8CD4D1E-D5E2-4AD9-B6B2-0B52A9525353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4" creationId="{0862E74C-9924-4E2F-9012-68E5356FCBA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5" creationId="{EE3B2E58-9D21-4035-8AB6-A48CBA585A4B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6" creationId="{CC5DE088-8F70-4181-BA9A-A70207384D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7" creationId="{E2575100-CBF7-4C28-87D3-A1CADBBA8849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8" creationId="{40F9CA2B-A931-4676-9288-0740CD0A1301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9" creationId="{DB211AA6-DE1D-474F-A9A7-99BB81EEAA7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0" creationId="{636E129A-E4F5-4EAB-A742-E89C8696F7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1" creationId="{BDD76EAA-EE0B-4CB8-9771-06DD8A083C4A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2" creationId="{277BDE1F-2348-4FAD-9A14-6FB464897EC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3" creationId="{0D7D9A8C-4B05-4FFD-AC1E-A444FB1E9C2F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4" creationId="{83342D67-4F32-42E8-B3B3-06E86A616F2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5" creationId="{88D9A40F-AF71-449D-A784-A8FBDB83995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6" creationId="{ABE15394-7A79-456B-BC6D-7D51597A072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7" creationId="{CC9B655B-632C-4C51-942D-BDDF888AF27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8" creationId="{A0CC5C47-DED8-4FBF-9DE4-A36E6D52B3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89" creationId="{B767F819-B77F-444A-9CA7-C5DCE676A7A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0" creationId="{55E61ED0-46E4-4FEE-A811-0B0E3432712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1" creationId="{B0304220-80B7-4353-A54F-41BCD0F21E7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2" creationId="{CBCF4DEF-B53F-47D5-8C95-6B6C09A7E21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3" creationId="{EF98FCD3-BF00-4CF8-A173-914A87B5242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4" creationId="{F664C207-9CEC-4748-8BEA-9C06AEBE07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5" creationId="{596AC2C7-5FDA-4EC6-B863-E967E487DCC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6" creationId="{E839BDD8-A16F-4F7E-A270-164AFA141AC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7" creationId="{93D77A51-F242-46AD-8623-FED539FA5A1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8" creationId="{1DABA193-B393-4064-88E7-667D70671A3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9" creationId="{2C8EBE9C-9163-40BE-9993-FE2E67D5AA2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0" creationId="{AE471C73-2882-4A5B-9406-51E3FB50136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1" creationId="{27007F8B-2DB9-490D-B4E5-5AE43CA5A2F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2" creationId="{A5512D53-2942-455F-91C1-3A82A02603E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3" creationId="{3CCBB531-896D-4FD6-9622-3B29253734B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4" creationId="{88095E00-3A25-4E5F-B537-376F3DC8813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5" creationId="{FABEA015-9B6C-4B1D-AF86-40AB84080E3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6" creationId="{62A07512-CA0F-4F1F-871E-18CC0CF7D66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7" creationId="{04A4C92B-966B-4151-ABC0-3084B67381C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8" creationId="{579FA87C-4C29-4955-9CD9-3BC2D3CAACC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9" creationId="{3C2D88F6-65BD-4E97-85F9-6DD8322B2BD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0" creationId="{8BE1A3F0-90C8-4B71-836C-C300BF5F0B9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1" creationId="{5AC593F9-9584-4515-9ECD-053A61FC98E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2" creationId="{AF662CBF-9E23-42D8-974E-80838F24CB8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3" creationId="{7BFF4E81-EC85-46C3-9756-190A99F6175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4" creationId="{04A3E451-CDAF-4D29-A1D1-75E21F1D4FA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5" creationId="{630A9E6D-EC8E-4DF2-BDEB-B5D6D602B75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6" creationId="{39D1B23C-A910-4D19-B86F-7EB45B7ABD0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7" creationId="{B22D538C-AA39-4437-9E6F-302DA032142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8" creationId="{CA8CB4A8-76B2-4A44-BD6F-839A912EED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9" creationId="{8DCE3D34-877D-4054-B089-4A3175FF704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0" creationId="{8213E5C2-B739-4EA4-8E71-AED38F01A5B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1" creationId="{AF47C4E7-0DF2-41BB-87C5-57C466F5D68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2" creationId="{D3E1D25E-8798-4F55-8EA8-C330D1D5432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3" creationId="{1BCAD455-4852-4BB4-A5C7-BF08F8A0D78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4" creationId="{CC30842E-BE38-4C92-84B5-0087BB73BB4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5" creationId="{1AB91A74-1453-4857-96A5-F92D5927BFE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6" creationId="{1CFB23B9-7938-4F53-A936-E26EFC61CA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7" creationId="{C128F73E-5585-49C3-9F20-AFE492470B9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8" creationId="{0750F8F0-F40B-48C8-9FEF-B5211D0E4DB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9" creationId="{95BEF29B-357F-4995-842A-A85DAB27A3F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0" creationId="{2623D7C2-A0A9-483B-9A81-55F991625F3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1" creationId="{37A01E21-495A-4372-ADB8-7B68CA09478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2" creationId="{E3719DD1-78BB-4633-B173-4FFDC20BF82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3" creationId="{6B40D58C-5F1E-4AB9-87E6-D9E25795C3C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4" creationId="{A98E295F-8B5B-49D3-B908-A920DEDE86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5" creationId="{08CFC6ED-A560-46B5-A225-1C77B5F875A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6" creationId="{AAE74FB0-F10C-4A3C-8C34-B8086EE64CC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7" creationId="{CAA94642-279F-4CCF-9AE0-E4DFF040C1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8" creationId="{8E38F45A-7AB0-451D-92D5-371B6C9FF1B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9" creationId="{1E6887CC-74C4-4EE8-BB36-28457304BA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0" creationId="{A4868AB8-6396-487C-A785-540E5B4867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1" creationId="{6918873E-549C-4D37-8730-4833851012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2" creationId="{F2DE83E8-4DDE-492A-95A2-EDDFC55C663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3" creationId="{DBECF180-6AC6-4D7E-AF27-2053B14AED8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4" creationId="{5879244F-D4FB-401C-B945-857DEEC735D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5" creationId="{9777E56E-B597-45D9-9149-019CCD3C462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6" creationId="{AD977D8B-7FE8-4BF1-8720-307FB9E828D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7" creationId="{58AAF8CD-6BD8-4E35-B5D7-76E190750B41}"/>
          </ac:inkMkLst>
        </pc:inkChg>
      </pc:sldChg>
      <pc:sldChg chg="del">
        <pc:chgData name="Sherif Khattab" userId="c83b1e15-36f3-4f46-aceb-05aac24c545e" providerId="ADAL" clId="{765E29AF-DB58-4025-A9E7-1BD6AAD1841B}" dt="2021-02-15T05:28:13.057" v="425" actId="47"/>
        <pc:sldMkLst>
          <pc:docMk/>
          <pc:sldMk cId="2305462513" sldId="1871"/>
        </pc:sldMkLst>
      </pc:sldChg>
      <pc:sldChg chg="add del">
        <pc:chgData name="Sherif Khattab" userId="c83b1e15-36f3-4f46-aceb-05aac24c545e" providerId="ADAL" clId="{765E29AF-DB58-4025-A9E7-1BD6AAD1841B}" dt="2021-02-15T06:05:34.650" v="1418"/>
        <pc:sldMkLst>
          <pc:docMk/>
          <pc:sldMk cId="4100287392" sldId="1871"/>
        </pc:sldMkLst>
      </pc:sldChg>
      <pc:sldChg chg="addSp delSp modSp add mod">
        <pc:chgData name="Sherif Khattab" userId="c83b1e15-36f3-4f46-aceb-05aac24c545e" providerId="ADAL" clId="{765E29AF-DB58-4025-A9E7-1BD6AAD1841B}" dt="2021-02-15T06:14:29.895" v="1636"/>
        <pc:sldMkLst>
          <pc:docMk/>
          <pc:sldMk cId="3284695805" sldId="1872"/>
        </pc:sldMkLst>
        <pc:grpChg chg="mod">
          <ac:chgData name="Sherif Khattab" userId="c83b1e15-36f3-4f46-aceb-05aac24c545e" providerId="ADAL" clId="{765E29AF-DB58-4025-A9E7-1BD6AAD1841B}" dt="2021-02-15T06:06:16.457" v="1436"/>
          <ac:grpSpMkLst>
            <pc:docMk/>
            <pc:sldMk cId="3284695805" sldId="1872"/>
            <ac:grpSpMk id="62" creationId="{0912C1D3-7600-4BF6-9A8E-8BE1F01FC607}"/>
          </ac:grpSpMkLst>
        </pc:grpChg>
        <pc:grpChg chg="del mod">
          <ac:chgData name="Sherif Khattab" userId="c83b1e15-36f3-4f46-aceb-05aac24c545e" providerId="ADAL" clId="{765E29AF-DB58-4025-A9E7-1BD6AAD1841B}" dt="2021-02-15T06:06:11.385" v="1432" actId="478"/>
          <ac:grpSpMkLst>
            <pc:docMk/>
            <pc:sldMk cId="3284695805" sldId="1872"/>
            <ac:grpSpMk id="66" creationId="{EEF11AE1-F4ED-4412-A8A7-672CA867B3E6}"/>
          </ac:grpSpMkLst>
        </pc:grp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59" creationId="{53ADA11C-D18F-43EF-8BB6-854BC8B34C21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0" creationId="{A9D6E3A8-CB82-4A71-ABAF-CA8B73494100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1" creationId="{A85E86EB-B9B9-4E40-9CB2-7DAC349A51B9}"/>
          </ac:inkMkLst>
        </pc:inkChg>
        <pc:inkChg chg="del">
          <ac:chgData name="Sherif Khattab" userId="c83b1e15-36f3-4f46-aceb-05aac24c545e" providerId="ADAL" clId="{765E29AF-DB58-4025-A9E7-1BD6AAD1841B}" dt="2021-02-15T06:06:08.344" v="1430" actId="478"/>
          <ac:inkMkLst>
            <pc:docMk/>
            <pc:sldMk cId="3284695805" sldId="1872"/>
            <ac:inkMk id="65" creationId="{F48BB535-E1CF-498C-89F4-913293F91A26}"/>
          </ac:inkMkLst>
        </pc:inkChg>
        <pc:inkChg chg="add">
          <ac:chgData name="Sherif Khattab" userId="c83b1e15-36f3-4f46-aceb-05aac24c545e" providerId="ADAL" clId="{765E29AF-DB58-4025-A9E7-1BD6AAD1841B}" dt="2021-02-15T06:07:31.321" v="1467" actId="9405"/>
          <ac:inkMkLst>
            <pc:docMk/>
            <pc:sldMk cId="3284695805" sldId="1872"/>
            <ac:inkMk id="71" creationId="{5C697432-6533-4FD0-93D2-78893E27454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4" creationId="{A1C388C1-385F-4BBF-9AD5-3F87561087C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5" creationId="{5556C4DF-738C-4370-B7BD-9705E9989340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6" creationId="{511BBEF9-C64F-42CC-88D0-5985721AF45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7" creationId="{D45ABFDE-576D-4597-B516-963C425E729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8" creationId="{9916B02E-D532-4EB1-9D05-34D6F83D0FD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9" creationId="{427DF563-E8C6-4482-8E49-1C878BDCA42D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0" creationId="{F34C0739-6F34-410B-BFC3-3AA22FCA010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1" creationId="{6DAEA2AF-A3F8-4CD1-89F5-A2DD864D5E1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2" creationId="{E9D435DC-728D-4248-B1C4-026EC880934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3" creationId="{1A456410-395E-4DD2-ABD8-7372C9B6C3E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4" creationId="{26123038-D9E3-48F4-8663-F79E38981146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5" creationId="{A55795ED-F593-4A38-9F82-2B0F957ED8C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6" creationId="{C501D575-4460-4C76-BEEF-3928DCD87393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7" creationId="{5511660B-112A-410D-9C60-A9E3B20DEE9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8" creationId="{23F91C18-ADC3-4CB8-9E8F-0465C56355CD}"/>
          </ac:inkMkLst>
        </pc:inkChg>
        <pc:inkChg chg="add">
          <ac:chgData name="Sherif Khattab" userId="c83b1e15-36f3-4f46-aceb-05aac24c545e" providerId="ADAL" clId="{765E29AF-DB58-4025-A9E7-1BD6AAD1841B}" dt="2021-02-15T06:07:32.478" v="1468" actId="9405"/>
          <ac:inkMkLst>
            <pc:docMk/>
            <pc:sldMk cId="3284695805" sldId="1872"/>
            <ac:inkMk id="89" creationId="{E15587B4-11C9-46F4-A991-0048611C8765}"/>
          </ac:inkMkLst>
        </pc:inkChg>
        <pc:inkChg chg="add del">
          <ac:chgData name="Sherif Khattab" userId="c83b1e15-36f3-4f46-aceb-05aac24c545e" providerId="ADAL" clId="{765E29AF-DB58-4025-A9E7-1BD6AAD1841B}" dt="2021-02-15T06:07:47.555" v="1472" actId="9405"/>
          <ac:inkMkLst>
            <pc:docMk/>
            <pc:sldMk cId="3284695805" sldId="1872"/>
            <ac:inkMk id="90" creationId="{13104C9C-0AC1-49F1-9332-BA67FB70D8C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1" creationId="{A1D67549-673D-47FC-9FBD-05FAE2BC28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2" creationId="{03AE6B41-A96F-4486-8D63-4D81D9A7874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3" creationId="{B2A3C6E8-9F6E-42C2-B89B-A6089656314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4" creationId="{0B4E7A12-EC7E-4801-AD2F-5EA24775F56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5" creationId="{BD1A3A45-0D01-4E30-8563-1BE7FE0537B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6" creationId="{CA8478CE-5F38-43F6-9AF2-C7B7A2B54DE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7" creationId="{5CB242E8-17EE-456A-8BD1-8761E024E7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8" creationId="{9B9C11FC-B1E8-4FE1-8276-541B848BE6F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9" creationId="{D32C6A44-3853-4464-931E-69B4197DFC5F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0" creationId="{41333BB4-F25C-4127-84DE-14A86F3325D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1" creationId="{9B7BD7C4-F7C2-4362-A746-C3EF09D8E90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2" creationId="{F497A209-9FE8-4ED7-A89C-D27A329589C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3" creationId="{907629D1-846B-4AA1-AC73-69CF819047D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4" creationId="{7AC2F220-A912-419F-91C4-F3410A1137B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5" creationId="{60F2BABB-E49A-44B8-BC98-CA6B677C961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6" creationId="{B1CF3FC8-AD67-4925-B2AD-27DA3AD6BAC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7" creationId="{AF2F00D5-22D1-4FCA-BDE8-D15EFCE24D02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8" creationId="{3E754170-0D08-4F6F-9BA7-3E470D7DB04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9" creationId="{558ABF5E-6E0C-48D0-84DD-9B424760A7B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0" creationId="{443C0E0F-AF98-4B16-9795-D5CF4D15476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1" creationId="{5E3C27E1-B8B1-4885-B9A7-012CA1E66E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2" creationId="{A1B4F475-D055-4556-A050-829D7D7A5707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3" creationId="{524340E2-D702-4519-A2E2-3FFD41932BF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4" creationId="{300F86F2-D636-47AB-82C8-2E53E9EBD52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5" creationId="{6C2ADBD4-A832-4285-B31E-6EB291A0604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6" creationId="{4E11F6A3-5639-464C-AB73-AFC52F57B2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7" creationId="{8BD9CF1A-3006-412F-AF8A-7AC700643B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8" creationId="{A58053FE-E93E-4D8C-849A-27D4E1608B4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9" creationId="{51EC9152-1AA0-41F1-A837-ECC30D36541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0" creationId="{29070529-C936-40B0-8CD4-86A433BA95F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1" creationId="{7E5EA947-712D-4177-BAF2-9E7540061DA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2" creationId="{55BB2A22-9038-4D5B-AAC4-8C2571D2DB0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3" creationId="{46F7220B-78C4-4C4D-A774-4A8C897809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4" creationId="{7EE85B6D-6EFF-4049-A945-7C27AFA592B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5" creationId="{2DA7E570-4B65-439C-AD09-19A7AED6D27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6" creationId="{0E9AD706-E883-487C-B7CD-C542628E13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7" creationId="{8446F47E-F266-43F9-B511-91B9437B7CE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8" creationId="{888DFCDE-A635-4546-8494-2F6D71A7792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9" creationId="{24040BAD-A29E-4CC5-B63D-379D303C2B3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0" creationId="{A3FDA42C-D617-4CA1-B5D3-B82C2A9A2D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1" creationId="{F2755D5D-62AA-469B-9D05-3F79EDE5BF4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2" creationId="{526DAB82-48D8-4462-B144-C6EC7D443A8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3" creationId="{518F61C4-6385-4508-A3D1-E823525834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4" creationId="{8295C0A8-AAF6-4073-A23C-68B0B982A15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5" creationId="{967197B2-45C5-484B-9F24-1E7E64C7DFD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6" creationId="{F6FA5EB4-3750-40BF-97D3-A68EBC6922E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7" creationId="{62F32E7C-139D-4C4B-B459-C47014E3935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8" creationId="{D8052EB2-0407-4946-8CA5-E9DBDB7577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9" creationId="{90BC2C5C-0118-4012-AF69-B99F03085CC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0" creationId="{C9570289-9BBD-4D93-B009-113810ABA04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1" creationId="{C53CACEE-98B2-47B7-969E-946C8578E7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2" creationId="{A43F54D5-B0E2-4187-9B4B-CE021833922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3" creationId="{D36E00D4-547C-405B-BF7A-66D79D2F0D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4" creationId="{C18F4773-97EA-4C27-B958-AC17631566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5" creationId="{C1E82D4E-458F-4415-8625-7D0141B642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6" creationId="{6AC73E85-DEFC-4790-B94D-EE20DBB5DDB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7" creationId="{05ADDD2B-EFD3-4AB1-8AAF-D76FA5F0819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8" creationId="{72A8A5A0-A722-42B6-B6C2-BDFC3260126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9" creationId="{F520793C-BB73-47D6-9A5D-F2545A8C30B9}"/>
          </ac:inkMkLst>
        </pc:inkChg>
      </pc:sldChg>
      <pc:sldChg chg="del">
        <pc:chgData name="Sherif Khattab" userId="c83b1e15-36f3-4f46-aceb-05aac24c545e" providerId="ADAL" clId="{765E29AF-DB58-4025-A9E7-1BD6AAD1841B}" dt="2021-02-15T05:24:51.273" v="175" actId="47"/>
        <pc:sldMkLst>
          <pc:docMk/>
          <pc:sldMk cId="4051688220" sldId="1872"/>
        </pc:sldMkLst>
      </pc:sldChg>
      <pc:sldChg chg="del">
        <pc:chgData name="Sherif Khattab" userId="c83b1e15-36f3-4f46-aceb-05aac24c545e" providerId="ADAL" clId="{765E29AF-DB58-4025-A9E7-1BD6AAD1841B}" dt="2021-02-15T05:24:51.886" v="176" actId="47"/>
        <pc:sldMkLst>
          <pc:docMk/>
          <pc:sldMk cId="1209707332" sldId="1873"/>
        </pc:sldMkLst>
      </pc:sldChg>
      <pc:sldChg chg="addSp delSp modSp add mod">
        <pc:chgData name="Sherif Khattab" userId="c83b1e15-36f3-4f46-aceb-05aac24c545e" providerId="ADAL" clId="{765E29AF-DB58-4025-A9E7-1BD6AAD1841B}" dt="2021-02-15T06:14:31.252" v="1637"/>
        <pc:sldMkLst>
          <pc:docMk/>
          <pc:sldMk cId="1286595828" sldId="1873"/>
        </pc:sldMkLst>
        <pc:grpChg chg="del 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66" creationId="{3880A92B-BA71-4002-BA9F-2C61288BA484}"/>
          </ac:grpSpMkLst>
        </pc:grpChg>
        <pc:grpChg chg="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75" creationId="{CF08F5E6-6EB6-4B3D-B75E-F31766647912}"/>
          </ac:grpSpMkLst>
        </pc:grp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3" creationId="{9C1C9919-A115-4203-8C7D-59C7F1D015A0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4" creationId="{E8A2AFDE-F806-4260-8429-CED2BFFD58D1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5" creationId="{FDD55F60-D2A2-4146-82CB-57078F17F343}"/>
          </ac:inkMkLst>
        </pc:inkChg>
        <pc:inkChg chg="del">
          <ac:chgData name="Sherif Khattab" userId="c83b1e15-36f3-4f46-aceb-05aac24c545e" providerId="ADAL" clId="{765E29AF-DB58-4025-A9E7-1BD6AAD1841B}" dt="2021-02-15T06:06:33.968" v="1438" actId="478"/>
          <ac:inkMkLst>
            <pc:docMk/>
            <pc:sldMk cId="1286595828" sldId="1873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1" creationId="{2112D7E7-0653-49CA-8C7B-4864F9C6E8FF}"/>
          </ac:inkMkLst>
        </pc:inkChg>
        <pc:inkChg chg="del">
          <ac:chgData name="Sherif Khattab" userId="c83b1e15-36f3-4f46-aceb-05aac24c545e" providerId="ADAL" clId="{765E29AF-DB58-4025-A9E7-1BD6AAD1841B}" dt="2021-02-15T06:06:36.096" v="1439" actId="478"/>
          <ac:inkMkLst>
            <pc:docMk/>
            <pc:sldMk cId="1286595828" sldId="1873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4" creationId="{A3750518-57F1-4C67-8595-9FBA0F8E21A7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6" creationId="{B6F02DCB-E479-4165-9E31-B6D0F62A237C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7" creationId="{B0BE191E-4D08-4B07-A006-BEEBA70A6E6A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8" creationId="{E1AE776F-B774-44B0-93A4-6E495AFBC6B5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9" creationId="{1E88944E-0C60-42F0-BBDB-31EA9BA6D0F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0" creationId="{0D5B73A8-9898-474B-AD33-0CED2AAFEFB8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1" creationId="{221B207B-1BE7-4AE3-BD7A-9347EFD5DB3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2" creationId="{E9C9A592-4BA6-41F0-9259-C900BCA7E5B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3" creationId="{987D6E63-2682-4B73-A817-5291B7C698D0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4" creationId="{34937687-8D31-4192-AFA7-6711F9D60B2E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5" creationId="{B1A3B611-BE66-4BAE-AE94-3068D3B3F082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6" creationId="{CA09993F-7E6E-4BB9-85DE-0E9E49EEFBF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7" creationId="{18F4A306-C7A3-459B-A8B6-348D6D2405E3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8" creationId="{05EFECF4-1AF1-433C-8E92-F7C1639D7C0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9" creationId="{C754A6C6-EDEA-48F6-90ED-1C12FA68AC4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90" creationId="{4DE0CB55-D055-4E93-B5F4-DF1194FBA8D6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1" creationId="{87F3F711-C64A-4C89-AED1-9DF81CC4152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2" creationId="{81B7726C-FBD7-43CB-BD49-49B0E880036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3" creationId="{2421D481-AEE0-4F61-9C76-E4C5C03D5A0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4" creationId="{D1FC1B9E-B598-44E3-96F2-E91E42EAB06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5" creationId="{89B02F8E-F833-4EED-B08C-DDFE8D72B90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6" creationId="{0A578FC8-5E00-449A-A560-BFA17D2B6C9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7" creationId="{F7A7DF67-8294-4432-A16F-C69580C92553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8" creationId="{515D95C9-7733-451C-81BB-9F7DB0A9AA8C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9" creationId="{567799D5-C97C-498F-ADC7-46927CD3617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0" creationId="{CF7E02AF-9564-4109-95AF-2CE0F9EBE93F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1" creationId="{F3146BE2-A099-4818-B6E5-B51E99B2E9E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2" creationId="{F53FF6AC-6E58-4DBA-9AF2-72201C45723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3" creationId="{589D32C9-38E8-45EE-9052-24BB08E204A2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4" creationId="{D3132228-AAC9-46F0-8B3B-D9B54FFF96C1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5" creationId="{83C1A962-48AB-4008-ACDF-4B6F4EC1CD4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6" creationId="{85F6742C-AF19-41B6-AD22-2E6BF43C24C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7" creationId="{B07C3B50-ED15-4736-B640-41AB3FBCBC1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8" creationId="{B4F1F86D-1BF4-4B31-B73F-76B2CAFDE0F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9" creationId="{E5BBE68E-594C-437E-AF7A-070B8F485D5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0" creationId="{EF9EDE07-337B-4DFB-8B6B-CEF4BDAA78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1" creationId="{F314E2D4-85B6-45E9-A6A5-B752DCA4C03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2" creationId="{5C9E27D2-8029-4682-8678-E841F3351CA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3" creationId="{11BDE5FF-F7B2-4808-AC3B-525EFA996D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4" creationId="{7E0AC502-846D-452F-BEC3-409B1951C6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5" creationId="{745DCBDC-CCA5-488E-875A-8980DE7643E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6" creationId="{2C5FD938-197B-42B3-A016-37ED9CE1DA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7" creationId="{F4B9A857-4903-44C3-914B-C659A2613B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8" creationId="{6686F49E-A4EE-400F-9A2A-CCEE31B9F5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9" creationId="{9E4029C7-776A-40C2-98AE-DCDB9C432F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0" creationId="{EA078BE8-4BA2-4145-8DB7-3145F9EBA9B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1" creationId="{F0AE5A8D-C10B-45CC-9CCB-B79948BDAF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2" creationId="{0105DA81-868C-47AE-A1BB-04FA37CC798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3" creationId="{9F0730AA-1FCF-48F0-9A9E-415B226EA7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4" creationId="{437C2C25-FC0A-4164-B394-69A32667F03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5" creationId="{292B4CA3-621B-4861-BF6E-1B26B7B4AC5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6" creationId="{397CF02C-745B-464C-9DE6-3C8DE030FA4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7" creationId="{E232960A-BEA3-4624-ADF2-F40E6AAE955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8" creationId="{8C1B0543-C841-4FC3-AEC6-3F8544A4C1C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9" creationId="{D71B7127-5546-4998-9E78-38F1ECCCD13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0" creationId="{D8A64B2E-18EA-4757-BDBC-B2811B968D2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1" creationId="{D83A0C59-08C1-4F8C-9F6D-D0057DCF98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2" creationId="{4DD56D6B-BD38-4EFA-8DAA-9E1C2150F14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3" creationId="{834016A1-F608-437A-8232-3CD43A405B2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4" creationId="{10BF3A85-DE8E-4B09-9A5A-C2B23289CEC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5" creationId="{01DEBEC8-261A-48AD-BC75-6608059BCC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6" creationId="{894F4024-E4A0-4EA4-AC86-97E26C914E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7" creationId="{A294FD1A-249A-4DAF-BA9C-52441E0D6F5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8" creationId="{2FED3502-D6C0-4AD2-908A-8421EFEC935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9" creationId="{96C4EB9C-E127-4792-9A83-85BBEEAD4341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0" creationId="{903A4BC6-326D-4994-B734-9A7516827B1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1" creationId="{DF097ED7-A377-4C25-9154-DB40646D27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2" creationId="{051AE537-F6E3-4F7D-AB78-60941C306C3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3" creationId="{C866F7A1-9131-4AEB-BC8D-E269A6E8A87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4" creationId="{23458C56-8DD7-40A1-8D30-FE73CC9A618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5" creationId="{DD214E75-6C8E-48B8-9C6F-4344BF96FE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6" creationId="{2B3DD2B2-03A8-4E88-82B1-7AD167CB5FF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7" creationId="{0715FC96-D6C8-49D0-9109-7EC68570A1B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8" creationId="{434077AA-7567-438D-89F0-4725BDD431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9" creationId="{DE367F47-537F-49FA-B313-95AE0A045CF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0" creationId="{ACFBC7E0-AC72-4576-8864-6E7C51A31EB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1" creationId="{4AC97AD6-BAB5-425C-95A5-52944AB7930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2" creationId="{BDEDBECC-8480-49A5-820E-012D9058491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3" creationId="{126010A3-7CF4-48F2-9277-ADCEB3196E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4" creationId="{A64F021B-4C6B-4A7C-8263-0A8103B3219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5" creationId="{8547E923-9784-4209-8223-EB910474FE3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6" creationId="{3A0F936B-ED05-4317-9D1E-1916A9C4CC4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7" creationId="{0BA5F51B-5851-404D-B5E5-C2AF8A2BD30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8" creationId="{8E90D1E8-99C8-4EB4-B43E-2546946F42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9" creationId="{96CAC888-6AFB-48C4-B615-27E8112645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0" creationId="{B0BAA08F-9ECA-4F96-B24E-F8C5740BBC0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1" creationId="{315A28D3-C23E-4B61-90DC-3B1D42AF00A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2" creationId="{7AF4AFDE-D181-4525-A714-C37E91AA477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3" creationId="{4170853C-AD36-42C0-8322-40F3E5908FA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4" creationId="{3A98E341-05F0-4803-8A8D-C8F8DA8837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5" creationId="{B01CDF47-540C-42C9-9C7C-586E0C5648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6" creationId="{BF57737D-6A3D-4F6A-99A8-8D67CA8D5B8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32.502" v="1638"/>
        <pc:sldMkLst>
          <pc:docMk/>
          <pc:sldMk cId="1506398929" sldId="1874"/>
        </pc:sldMkLst>
        <pc:grpChg chg="del mod">
          <ac:chgData name="Sherif Khattab" userId="c83b1e15-36f3-4f46-aceb-05aac24c545e" providerId="ADAL" clId="{765E29AF-DB58-4025-A9E7-1BD6AAD1841B}" dt="2021-02-15T06:08:24.880" v="1476" actId="478"/>
          <ac:grpSpMkLst>
            <pc:docMk/>
            <pc:sldMk cId="1506398929" sldId="1874"/>
            <ac:grpSpMk id="62" creationId="{0912C1D3-7600-4BF6-9A8E-8BE1F01FC607}"/>
          </ac:grpSpMkLst>
        </pc:grpChg>
        <pc:grpChg chg="mod">
          <ac:chgData name="Sherif Khattab" userId="c83b1e15-36f3-4f46-aceb-05aac24c545e" providerId="ADAL" clId="{765E29AF-DB58-4025-A9E7-1BD6AAD1841B}" dt="2021-02-15T06:08:29.221" v="1482"/>
          <ac:grpSpMkLst>
            <pc:docMk/>
            <pc:sldMk cId="1506398929" sldId="1874"/>
            <ac:grpSpMk id="76" creationId="{93586469-CCA6-4CF0-B0DC-57780377A900}"/>
          </ac:grpSpMkLst>
        </pc:grpChg>
        <pc:grpChg chg="mod">
          <ac:chgData name="Sherif Khattab" userId="c83b1e15-36f3-4f46-aceb-05aac24c545e" providerId="ADAL" clId="{765E29AF-DB58-4025-A9E7-1BD6AAD1841B}" dt="2021-02-15T06:08:31.314" v="1484"/>
          <ac:grpSpMkLst>
            <pc:docMk/>
            <pc:sldMk cId="1506398929" sldId="1874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07.286" v="1491"/>
          <ac:grpSpMkLst>
            <pc:docMk/>
            <pc:sldMk cId="1506398929" sldId="1874"/>
            <ac:grpSpMk id="82" creationId="{B293B133-6CAD-436D-BC5A-9189AF3C5829}"/>
          </ac:grpSpMkLst>
        </pc:grpChg>
        <pc:grpChg chg="mod">
          <ac:chgData name="Sherif Khattab" userId="c83b1e15-36f3-4f46-aceb-05aac24c545e" providerId="ADAL" clId="{765E29AF-DB58-4025-A9E7-1BD6AAD1841B}" dt="2021-02-15T06:09:16.230" v="1497"/>
          <ac:grpSpMkLst>
            <pc:docMk/>
            <pc:sldMk cId="1506398929" sldId="1874"/>
            <ac:grpSpMk id="86" creationId="{04C86BCF-3E0B-4F99-84F5-C0A48D210869}"/>
          </ac:grpSpMkLst>
        </pc:grpChg>
        <pc:grpChg chg="mod">
          <ac:chgData name="Sherif Khattab" userId="c83b1e15-36f3-4f46-aceb-05aac24c545e" providerId="ADAL" clId="{765E29AF-DB58-4025-A9E7-1BD6AAD1841B}" dt="2021-02-15T06:09:21.059" v="1500"/>
          <ac:grpSpMkLst>
            <pc:docMk/>
            <pc:sldMk cId="1506398929" sldId="1874"/>
            <ac:grpSpMk id="89" creationId="{92C501C0-7799-492D-8B77-3D6241EC0505}"/>
          </ac:grpSpMkLst>
        </pc:grp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66" creationId="{5F3ECD4F-2F35-4FA3-9FDB-D4CC8E26C0A9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0" creationId="{6CB3C488-D95B-4271-B8B5-6E4F983A2939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1" creationId="{2112D7E7-0653-49CA-8C7B-4864F9C6E8FF}"/>
          </ac:inkMkLst>
        </pc:inkChg>
        <pc:inkChg chg="add del mod">
          <ac:chgData name="Sherif Khattab" userId="c83b1e15-36f3-4f46-aceb-05aac24c545e" providerId="ADAL" clId="{765E29AF-DB58-4025-A9E7-1BD6AAD1841B}" dt="2021-02-15T06:08:29.221" v="1482"/>
          <ac:inkMkLst>
            <pc:docMk/>
            <pc:sldMk cId="1506398929" sldId="1874"/>
            <ac:inkMk id="72" creationId="{E0CC82A1-5F3B-498D-898B-FDAFBDC5DACB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4" creationId="{A3750518-57F1-4C67-8595-9FBA0F8E21A7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7" creationId="{8F7FA787-9D2D-4FA5-8CBE-0B358A706AAC}"/>
          </ac:inkMkLst>
        </pc:inkChg>
        <pc:inkChg chg="add del mod">
          <ac:chgData name="Sherif Khattab" userId="c83b1e15-36f3-4f46-aceb-05aac24c545e" providerId="ADAL" clId="{765E29AF-DB58-4025-A9E7-1BD6AAD1841B}" dt="2021-02-15T06:09:08.103" v="1493" actId="9405"/>
          <ac:inkMkLst>
            <pc:docMk/>
            <pc:sldMk cId="1506398929" sldId="1874"/>
            <ac:inkMk id="79" creationId="{422BE588-BD6A-4382-A8E9-7C97E7359BF9}"/>
          </ac:inkMkLst>
        </pc:inkChg>
        <pc:inkChg chg="add del mod">
          <ac:chgData name="Sherif Khattab" userId="c83b1e15-36f3-4f46-aceb-05aac24c545e" providerId="ADAL" clId="{765E29AF-DB58-4025-A9E7-1BD6AAD1841B}" dt="2021-02-15T06:09:07.696" v="1492" actId="9405"/>
          <ac:inkMkLst>
            <pc:docMk/>
            <pc:sldMk cId="1506398929" sldId="1874"/>
            <ac:inkMk id="80" creationId="{AFFD0771-D220-45A0-B969-E11A35795248}"/>
          </ac:inkMkLst>
        </pc:inkChg>
        <pc:inkChg chg="add del mod">
          <ac:chgData name="Sherif Khattab" userId="c83b1e15-36f3-4f46-aceb-05aac24c545e" providerId="ADAL" clId="{765E29AF-DB58-4025-A9E7-1BD6AAD1841B}" dt="2021-02-15T06:09:07.286" v="1491"/>
          <ac:inkMkLst>
            <pc:docMk/>
            <pc:sldMk cId="1506398929" sldId="1874"/>
            <ac:inkMk id="81" creationId="{33EFD0A5-226C-47CC-80EE-F727519E933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3" creationId="{37C31555-9A0A-478B-B98C-3AF0F9940D68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4" creationId="{26CA1F90-3D93-4D7B-A185-5DA0A9D0E71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5" creationId="{4430AE30-FD82-4C2C-9297-25D502E8596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7" creationId="{81792BD6-AC02-4809-BBF8-A74413A04A8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8" creationId="{2575360B-AFE9-40FA-B681-DFDDCA54487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8" creationId="{06AD1412-FC3C-46E8-89DB-5ED4370A4D5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9" creationId="{6741C589-B403-4252-A74D-1A94C5B376D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0" creationId="{E622A5E9-6FC7-4E97-82E2-B9C89D1704E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1" creationId="{65700DA2-F028-4075-B4F7-A12CE6F7CA6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2" creationId="{3A52F184-A373-4061-A99E-548ED8DEC5B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3" creationId="{F7CA5BE5-505D-43C7-BA96-9C248B3272A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4" creationId="{3099D39F-E7F4-43C4-A83E-B6255E6D646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5" creationId="{688C088F-55A7-4F9B-9F1C-51365581F47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6" creationId="{07F42527-6EFB-4293-A258-51553ED8B16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7" creationId="{01268E52-01C3-4AEA-8BE9-B026BC4B10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8" creationId="{D2669CB1-38C3-4446-85C3-400C30E360E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9" creationId="{A3989AA2-C510-424C-8034-7AAE4512A5E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0" creationId="{4FA0D4F2-2408-466F-99CD-06CBBD7B169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1" creationId="{FBD596AC-5EC0-4106-B2E2-EBF77CF14F18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2" creationId="{03DDBEDF-0B73-480E-AB69-79D995F4EEA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3" creationId="{29921BD8-5C46-4059-A3DC-15A4DC95F9C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4" creationId="{BAE8A658-745D-4C5D-B82D-BAF105BCE66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5" creationId="{C6A5E402-CD69-452B-BF04-9AF377197B5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6" creationId="{9A382CD3-6B88-4592-B632-4616F74514E0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7" creationId="{A7462E58-C7B9-492C-935E-E745FD50122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8" creationId="{538A3A4C-DD88-4A0A-869B-A6466488244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9" creationId="{06E8C42A-9881-4E43-B4E1-C8ADCAB6619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0" creationId="{F5FC21DF-6591-4EA9-BC1D-F1B8E2559F7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1" creationId="{E20A57BB-69D0-4999-AA58-D4E2A670545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2" creationId="{C3BB7C86-E271-40D2-A769-4C28B823FE4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3" creationId="{843EEAB5-1D2E-4457-915A-475049BE7EB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4" creationId="{77355F44-D16B-4192-9C8F-05BA0B238B0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5" creationId="{D9A41865-E8F5-4C3D-AB8E-610E797105F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6" creationId="{7980849F-BCA9-4B53-BAB9-099E0BFD084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7" creationId="{4E6476CA-DC05-4097-BE18-C12C559BB50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8" creationId="{237A8CA6-C48B-4DEC-8C8E-89D5919F9BF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9" creationId="{045035D1-A7DB-4FCA-92DA-344CF1409D0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0" creationId="{8F47D390-D7FE-4659-A8B0-6373E807D19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1" creationId="{9F00DCEE-8181-4D2F-B04C-ADC1D64BCD8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2" creationId="{86C13C95-5012-4CA6-A129-58BAB90BD11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3" creationId="{7CA78BCE-C5CA-45FB-BE16-37935E0D11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4" creationId="{4E11034B-CB2A-4ACC-859A-71155DD1529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5" creationId="{16AF4095-41B1-4F8C-8F5A-01CD3BC4CE9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6" creationId="{1324134F-1560-41D6-9395-1BBC0F7204A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7" creationId="{6C21D540-E1BC-4629-BE51-1BFC9A2FEFD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8" creationId="{4E9B9A91-BAFF-46AF-AF88-8E6A988E1F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9" creationId="{327CDF18-5EA4-4229-AE6E-C80FA1A1430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0" creationId="{6EDFF3CD-53BF-4E8D-97C1-3188C81F10B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1" creationId="{E8423342-F766-4A50-812A-01A384D40E7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2" creationId="{3F04C3E9-19A7-40D7-89CE-5E9926EA653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3" creationId="{4CDFF2CB-454F-4B9E-8919-94632D69ABB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4" creationId="{403BF14D-AB4F-4E51-A925-DCEC6F60A2D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5" creationId="{77E1EDD2-1A75-499E-83AF-3C71EC04474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6" creationId="{16828CE7-B716-4EA0-B1D0-01AD497CC2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7" creationId="{70957461-F64B-48B5-BEF8-88A2CCE5C83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8" creationId="{5560A521-DF6E-4129-840C-8DF4D4012AC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9" creationId="{2DD4682C-3EB8-4913-BBE5-1F1DA01A06F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0" creationId="{88188E16-9F1B-4998-B7CC-76547654AE5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1" creationId="{BF3934E2-80A5-4516-978B-8ED0F6D755E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2" creationId="{F1D2CCFF-E24E-45BA-B610-D8A9F9139B4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3" creationId="{AFC83649-2830-4800-AA6C-44B4E863EA2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4" creationId="{5B7764D3-B095-4B39-BACF-4DDB39523C3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5" creationId="{6E1291AB-F428-4930-93EC-4DFBA86AD68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6" creationId="{B75210AE-5573-4B80-B197-CB581BEE104B}"/>
          </ac:inkMkLst>
        </pc:inkChg>
      </pc:sldChg>
      <pc:sldChg chg="del">
        <pc:chgData name="Sherif Khattab" userId="c83b1e15-36f3-4f46-aceb-05aac24c545e" providerId="ADAL" clId="{765E29AF-DB58-4025-A9E7-1BD6AAD1841B}" dt="2021-02-15T05:24:52.576" v="177" actId="47"/>
        <pc:sldMkLst>
          <pc:docMk/>
          <pc:sldMk cId="3409777137" sldId="1874"/>
        </pc:sldMkLst>
      </pc:sldChg>
      <pc:sldChg chg="addSp delSp modSp add mod">
        <pc:chgData name="Sherif Khattab" userId="c83b1e15-36f3-4f46-aceb-05aac24c545e" providerId="ADAL" clId="{765E29AF-DB58-4025-A9E7-1BD6AAD1841B}" dt="2021-02-15T06:14:34.307" v="1639"/>
        <pc:sldMkLst>
          <pc:docMk/>
          <pc:sldMk cId="1716876123" sldId="1875"/>
        </pc:sldMkLst>
        <pc:grpChg chg="mod">
          <ac:chgData name="Sherif Khattab" userId="c83b1e15-36f3-4f46-aceb-05aac24c545e" providerId="ADAL" clId="{765E29AF-DB58-4025-A9E7-1BD6AAD1841B}" dt="2021-02-15T06:09:34.567" v="1505"/>
          <ac:grpSpMkLst>
            <pc:docMk/>
            <pc:sldMk cId="1716876123" sldId="1875"/>
            <ac:grpSpMk id="62" creationId="{2DC3B564-353B-4095-8C20-145C62D892D7}"/>
          </ac:grpSpMkLst>
        </pc:grpChg>
        <pc:grpChg chg="del">
          <ac:chgData name="Sherif Khattab" userId="c83b1e15-36f3-4f46-aceb-05aac24c545e" providerId="ADAL" clId="{765E29AF-DB58-4025-A9E7-1BD6AAD1841B}" dt="2021-02-15T06:09:39.757" v="1507" actId="478"/>
          <ac:grpSpMkLst>
            <pc:docMk/>
            <pc:sldMk cId="1716876123" sldId="1875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52.235" v="1512"/>
          <ac:grpSpMkLst>
            <pc:docMk/>
            <pc:sldMk cId="1716876123" sldId="1875"/>
            <ac:grpSpMk id="79" creationId="{54ADFD94-CAD5-4B12-853C-9FC0ECDEC1C5}"/>
          </ac:grpSpMkLst>
        </pc:grp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59" creationId="{A4116788-9CB0-4A6F-93BC-E1E09FECF899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0" creationId="{F2FF3639-0993-4D4D-B03A-5E5D7AD54ACA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1" creationId="{9BD604AF-6363-4812-B8D0-E4BDCF0226C7}"/>
          </ac:inkMkLst>
        </pc:inkChg>
        <pc:inkChg chg="del topLvl">
          <ac:chgData name="Sherif Khattab" userId="c83b1e15-36f3-4f46-aceb-05aac24c545e" providerId="ADAL" clId="{765E29AF-DB58-4025-A9E7-1BD6AAD1841B}" dt="2021-02-15T06:09:42.633" v="1508" actId="478"/>
          <ac:inkMkLst>
            <pc:docMk/>
            <pc:sldMk cId="1716876123" sldId="1875"/>
            <ac:inkMk id="66" creationId="{5F3ECD4F-2F35-4FA3-9FDB-D4CC8E26C0A9}"/>
          </ac:inkMkLst>
        </pc:inkChg>
        <pc:inkChg chg="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0" creationId="{6CB3C488-D95B-4271-B8B5-6E4F983A2939}"/>
          </ac:inkMkLst>
        </pc:inkChg>
        <pc:inkChg chg="add 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1" creationId="{6DEA2F04-7A41-47FD-818C-97F008E8C230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2" creationId="{8D9F08F4-716A-4955-8680-6D8F441975D2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4" creationId="{8801D5E6-CA16-44F6-9201-9604FF042C6C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7" creationId="{8F7FA787-9D2D-4FA5-8CBE-0B358A706AAC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8" creationId="{A3663A65-B7B3-4559-93C5-EA3B231EA70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9" creationId="{D1C9215F-7BDB-4946-B7FA-20CDC9DDC56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0" creationId="{7ECB8E24-6E51-49B1-9AA3-A905C4F797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1" creationId="{E6C9189F-A576-4204-8A9E-779D0FD317A3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2" creationId="{881870F2-25F5-4966-9207-0ED34E4C04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3" creationId="{23E3F577-09CF-4561-9592-E6FA3FBCEC9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4" creationId="{74721C8A-BE39-4D2D-8637-98F0C4B3C45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5" creationId="{A2BF9882-096A-4911-BE19-A56A8B55E67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6" creationId="{8D41033A-7247-4CB5-A3A3-B74AEBF7A97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7" creationId="{2D8E8884-A4F2-4E15-A87C-E85D0842F9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8" creationId="{A37CF25D-2169-4778-8DC8-C78A02499B2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9" creationId="{9533F4E8-329D-4518-A55C-7346210B42C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0" creationId="{37CD550E-AB97-4983-A1D3-C22DE76CFC5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1" creationId="{97F5BA3C-6BEF-4D67-A70C-684848EBBAC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2" creationId="{1B6812FE-F11C-4928-B724-08C31CD1B59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3" creationId="{45064D69-A7B1-43F6-9C86-59D7752D40C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4" creationId="{E11E43D2-34F5-43D4-95BC-E4336DCF0FE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5" creationId="{1DDD0573-E925-4A95-B0AE-AFA9922BD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6" creationId="{88EB815E-873D-4603-A110-E8C87560D02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7" creationId="{5246A738-4278-4A8E-8E06-61E8009AF6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8" creationId="{2BD16B7B-B061-46E5-90A5-772AA9F5E4A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9" creationId="{278F27FA-6808-4D81-853F-DEB4DD90FB3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0" creationId="{DEE6B8FB-0756-4AD4-9952-DDC4E473E4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1" creationId="{204317F6-B395-4738-BD38-A3A5CAF8D7F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2" creationId="{AD826309-4EA6-4DDC-A72B-F4BC3BB83A4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3" creationId="{BD1DE6E4-06A8-436E-9AA0-EE634DD42A7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4" creationId="{B6B1B681-CA59-40EB-9A88-9036C0565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5" creationId="{07F6812A-F881-45D4-8783-72F41948FBD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6" creationId="{10345475-FD75-4FED-AE1A-77A2D9EE84B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7" creationId="{FE94881D-533A-466A-A6F6-47182D78900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8" creationId="{0AC06336-671B-4EFD-8D21-43979DA02C6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9" creationId="{C903A69D-CA7F-4BFB-A386-BE62BCE7136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0" creationId="{13C1E71F-F8CB-4F00-B465-66FBE0EE9CC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1" creationId="{9FA56F30-A6E2-46A6-94EE-AADAEC63101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2" creationId="{627E9BA2-1F8D-4A32-BA7C-C18C31E8180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3" creationId="{625E177B-D737-4456-B5C8-B25ED65254D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4" creationId="{9554BD3D-7755-4F41-99C9-2B012991FBD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5" creationId="{F9401372-BC06-474E-8EA3-7D6B060957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6" creationId="{22B5E208-1FA3-4234-BBF5-83B2404EFB4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7" creationId="{93311270-B7C6-4CBB-A362-D823DD67D04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8" creationId="{AAD1D375-2A61-4B9F-98B0-D935860FFFAE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9" creationId="{F9D32D85-82A6-4F38-B69F-6531EDDE8B4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0" creationId="{EA4518E8-D0E4-4E77-9965-EC0B3242E57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1" creationId="{17A152F1-9EAD-44C9-885B-3850ABD6E72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2" creationId="{6231B38D-CF63-4EDF-AD85-7D6115B5B8A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3" creationId="{C4BEFC04-7DCF-47C9-827A-6EBCBDEE63A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4" creationId="{69506B19-EC47-4406-8C6E-EDEA6A65C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5" creationId="{F2CBF81B-AE90-4A79-824F-4A2B815477B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6" creationId="{ABB4107E-BED2-43AF-A6F6-7F78E8CC667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7" creationId="{2F786F05-0802-4015-A7E2-E947588C70A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8" creationId="{37ABB173-D5AD-4C1C-915F-42BC32741D0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9" creationId="{65332C0F-E9F3-4139-9CF7-29C27731041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0" creationId="{AB29C6AF-AA93-4C29-9D85-1A1B65529F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1" creationId="{FB4A389E-2465-4484-88DB-F5DA7DD808F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2" creationId="{BC20091F-3307-4D18-A87E-8B5F4B5CA93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3" creationId="{58FFA129-A8EE-4A82-96C4-47A011C48A7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4" creationId="{E47276E5-E60A-49AB-92B6-8A2CB372A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5" creationId="{FFA630A2-1314-4D77-B9CC-D7A1B2C4A9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6" creationId="{5970D2B1-1F88-491D-92B7-2F6B21D0F6F3}"/>
          </ac:inkMkLst>
        </pc:inkChg>
      </pc:sldChg>
      <pc:sldChg chg="del">
        <pc:chgData name="Sherif Khattab" userId="c83b1e15-36f3-4f46-aceb-05aac24c545e" providerId="ADAL" clId="{765E29AF-DB58-4025-A9E7-1BD6AAD1841B}" dt="2021-02-15T05:24:53.272" v="178" actId="47"/>
        <pc:sldMkLst>
          <pc:docMk/>
          <pc:sldMk cId="1854151989" sldId="1875"/>
        </pc:sldMkLst>
      </pc:sldChg>
      <pc:sldChg chg="del">
        <pc:chgData name="Sherif Khattab" userId="c83b1e15-36f3-4f46-aceb-05aac24c545e" providerId="ADAL" clId="{765E29AF-DB58-4025-A9E7-1BD6AAD1841B}" dt="2021-02-15T05:28:07.688" v="420" actId="47"/>
        <pc:sldMkLst>
          <pc:docMk/>
          <pc:sldMk cId="972574410" sldId="1876"/>
        </pc:sldMkLst>
      </pc:sldChg>
      <pc:sldChg chg="addSp delSp modSp add mod">
        <pc:chgData name="Sherif Khattab" userId="c83b1e15-36f3-4f46-aceb-05aac24c545e" providerId="ADAL" clId="{765E29AF-DB58-4025-A9E7-1BD6AAD1841B}" dt="2021-02-15T06:14:36.448" v="1640"/>
        <pc:sldMkLst>
          <pc:docMk/>
          <pc:sldMk cId="3666274250" sldId="1876"/>
        </pc:sldMkLst>
        <pc:grpChg chg="del">
          <ac:chgData name="Sherif Khattab" userId="c83b1e15-36f3-4f46-aceb-05aac24c545e" providerId="ADAL" clId="{765E29AF-DB58-4025-A9E7-1BD6AAD1841B}" dt="2021-02-15T06:10:27.964" v="1515" actId="478"/>
          <ac:grpSpMkLst>
            <pc:docMk/>
            <pc:sldMk cId="3666274250" sldId="1876"/>
            <ac:grpSpMk id="62" creationId="{2DC3B564-353B-4095-8C20-145C62D892D7}"/>
          </ac:grpSpMkLst>
        </pc:grpChg>
        <pc:grpChg chg="mod">
          <ac:chgData name="Sherif Khattab" userId="c83b1e15-36f3-4f46-aceb-05aac24c545e" providerId="ADAL" clId="{765E29AF-DB58-4025-A9E7-1BD6AAD1841B}" dt="2021-02-15T06:10:33.838" v="1519"/>
          <ac:grpSpMkLst>
            <pc:docMk/>
            <pc:sldMk cId="3666274250" sldId="1876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0:37.655" v="1523"/>
          <ac:grpSpMkLst>
            <pc:docMk/>
            <pc:sldMk cId="3666274250" sldId="1876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10:20.864" v="1514" actId="478"/>
          <ac:grpSpMkLst>
            <pc:docMk/>
            <pc:sldMk cId="3666274250" sldId="1876"/>
            <ac:grpSpMk id="86" creationId="{04C86BCF-3E0B-4F99-84F5-C0A48D210869}"/>
          </ac:grpSpMkLst>
        </pc:grp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66" creationId="{86076C2C-DBC8-4389-A226-BFC2A6DC0380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0" creationId="{D3110A01-39D2-4F03-8A79-F05234C2E4A9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1" creationId="{48A6FBE4-4ED1-4D86-BA8C-E50763CF2703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78" creationId="{6FE9F9E2-180D-4C68-A4AC-0DA4C9C7C3CE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0" creationId="{6BE05AFE-881B-4B18-886E-1FE248844A3F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1" creationId="{62357F5A-2DF7-47A2-B99C-AA7FCDB6C84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8" creationId="{A6057666-F8F0-4BAE-B261-C65A4485D4C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9" creationId="{5B5D8060-C0AC-4887-B2B7-973373269EF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0" creationId="{6711F752-B8F9-4B4C-AB88-C00C77CF89F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1" creationId="{60E66CBA-E5AD-4489-BD04-4260656A9D2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2" creationId="{865DFAC5-FE6C-4419-9070-6D062C24141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3" creationId="{F34BAEB4-BD4C-4CA3-BD4A-F88B89CCB6B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4" creationId="{331E0615-D41B-46FE-A5DC-55D4A5046C4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5" creationId="{1974B1CF-9FD6-4CA6-88AF-067AB3E92B3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6" creationId="{6F6117AB-6BED-48FB-B474-93B8F68DB1E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7" creationId="{6CF1E460-69B3-4F4B-BC4F-08FD4337392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8" creationId="{F32EC46B-02CA-4838-9002-5DFE94E98BC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9" creationId="{AB69BBAB-24D9-4EFB-9B27-6FEA96700E0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0" creationId="{A9D189E3-927B-4AA7-A9A6-D0132E9CC50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1" creationId="{1C13B43A-4F6E-4FF8-881E-0525283F427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2" creationId="{FD0AA6C0-22D6-4564-9A5D-2ABA9C6193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3" creationId="{5F9C7F6A-9E89-4A5F-AB5A-7D05C195C91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4" creationId="{C78D46DD-2645-4B8D-A77A-DF8315853C0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5" creationId="{FDD36EC5-1488-4865-8E99-923F2C87A4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6" creationId="{871291D7-C26F-4FE3-8206-9A125B50CE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7" creationId="{8767B5AC-BFF5-4577-B970-3FD8418577D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8" creationId="{C2424EB8-AC9C-423F-AC44-E23788EC40F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9" creationId="{BA060A01-2E6E-4EC3-8740-236C66DE6A7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0" creationId="{3291F209-D057-441A-84F0-5024ADB0BEB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1" creationId="{0B7775CA-89E4-45F8-B763-660C9EA2E6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2" creationId="{9387F8B3-D197-4340-A506-6F9B8A47654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3" creationId="{8392B128-7943-4D48-A5A9-8EB57070F2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4" creationId="{AC4EA082-1FCC-4CD8-9815-0889EEFBB0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5" creationId="{1F3AEED9-7996-45BD-9F1E-B3FE270D347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6" creationId="{8B15E102-F0E6-4B2A-BB31-F4A3662059E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7" creationId="{6FCAB396-DCA1-47DA-9BE5-4FB8BA1A372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8" creationId="{A655C617-B6C3-476A-BE45-98606C3355E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9" creationId="{EB477BF5-33FF-4E85-9418-F8BF1D3C997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0" creationId="{E8B6C73F-EBC4-4A82-A28F-D1D867356B3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1" creationId="{9A3C1999-9B18-45F9-B720-5A76DCBE3D8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2" creationId="{C6D6BD00-5588-461B-983F-CBE247D8DB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3" creationId="{691FCCBF-05E4-4232-98D1-39DD8933A69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4" creationId="{8A0C2900-3510-4E12-96EC-7601A7590ED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5" creationId="{261805EC-438F-4698-AD74-2F824743BA7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6" creationId="{A1A9B9B6-BBB5-4619-BAD9-19E6A08BFB2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7" creationId="{710BC165-8903-406E-B8A7-CA623987AF8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8" creationId="{428956F8-BB1E-4A26-82DB-72E95086025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9" creationId="{3B774B40-290E-4F82-B3FE-1056F73C481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0" creationId="{5E4DC77E-51A0-4F14-8160-06CF85DBD3A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1" creationId="{DEB2724D-87A2-42AC-B5BD-DCEA987B95E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2" creationId="{34F5E32D-FBE3-4F3C-B607-F38DCD944C9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3" creationId="{4001EFE7-F1FA-4966-8D8A-FED2CF0580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4" creationId="{A249457F-961F-4CBC-84D0-2DE6C56CE37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5" creationId="{03281139-F924-48C8-B5E6-00EFB70ACD8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6" creationId="{848614EE-B0B2-4449-B9C9-BEE8A5F9015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7" creationId="{5A8DF1B6-15D1-498C-88AD-CCE54FC6B1B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8" creationId="{A5EF4040-071B-4448-860E-1425245D7A6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9" creationId="{76DAD438-DE24-430B-8817-EF4903895BA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0" creationId="{2002AEAE-3EF2-47A6-86A0-AB103E4240F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1" creationId="{37897849-DFE6-4314-8462-77704FDAF91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2" creationId="{ED7C3976-F284-4F18-B8B0-E371F43FD68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3" creationId="{E11ABDCC-8136-4E0C-818E-C2832201517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4" creationId="{5F69A3F4-9D65-424D-9041-4E37358835B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5" creationId="{42C6989F-34E7-4542-90C8-36C8230DB86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6" creationId="{2581605C-4EE0-405C-BEE5-BC371FA6003D}"/>
          </ac:inkMkLst>
        </pc:inkChg>
      </pc:sldChg>
      <pc:sldChg chg="del">
        <pc:chgData name="Sherif Khattab" userId="c83b1e15-36f3-4f46-aceb-05aac24c545e" providerId="ADAL" clId="{765E29AF-DB58-4025-A9E7-1BD6AAD1841B}" dt="2021-02-15T05:28:10.479" v="422" actId="47"/>
        <pc:sldMkLst>
          <pc:docMk/>
          <pc:sldMk cId="422302577" sldId="1877"/>
        </pc:sldMkLst>
      </pc:sldChg>
      <pc:sldChg chg="addSp delSp modSp add mod">
        <pc:chgData name="Sherif Khattab" userId="c83b1e15-36f3-4f46-aceb-05aac24c545e" providerId="ADAL" clId="{765E29AF-DB58-4025-A9E7-1BD6AAD1841B}" dt="2021-02-15T06:16:04.300" v="1655" actId="478"/>
        <pc:sldMkLst>
          <pc:docMk/>
          <pc:sldMk cId="1150600414" sldId="1877"/>
        </pc:sldMkLst>
        <pc:grpChg chg="mod">
          <ac:chgData name="Sherif Khattab" userId="c83b1e15-36f3-4f46-aceb-05aac24c545e" providerId="ADAL" clId="{765E29AF-DB58-4025-A9E7-1BD6AAD1841B}" dt="2021-02-15T06:11:05.544" v="1530"/>
          <ac:grpSpMkLst>
            <pc:docMk/>
            <pc:sldMk cId="1150600414" sldId="1877"/>
            <ac:grpSpMk id="62" creationId="{075929D9-778D-4EE5-BD49-E40EF557FBE8}"/>
          </ac:grpSpMkLst>
        </pc:grpChg>
        <pc:grpChg chg="del">
          <ac:chgData name="Sherif Khattab" userId="c83b1e15-36f3-4f46-aceb-05aac24c545e" providerId="ADAL" clId="{765E29AF-DB58-4025-A9E7-1BD6AAD1841B}" dt="2021-02-15T06:10:58.725" v="1525" actId="478"/>
          <ac:grpSpMkLst>
            <pc:docMk/>
            <pc:sldMk cId="1150600414" sldId="1877"/>
            <ac:grpSpMk id="75" creationId="{CF08F5E6-6EB6-4B3D-B75E-F31766647912}"/>
          </ac:grpSpMkLst>
        </pc:grpChg>
        <pc:grpChg chg="del">
          <ac:chgData name="Sherif Khattab" userId="c83b1e15-36f3-4f46-aceb-05aac24c545e" providerId="ADAL" clId="{765E29AF-DB58-4025-A9E7-1BD6AAD1841B}" dt="2021-02-15T06:11:01.314" v="1526" actId="478"/>
          <ac:grpSpMkLst>
            <pc:docMk/>
            <pc:sldMk cId="1150600414" sldId="1877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1:08.168" v="1534"/>
          <ac:grpSpMkLst>
            <pc:docMk/>
            <pc:sldMk cId="1150600414" sldId="1877"/>
            <ac:grpSpMk id="86" creationId="{35E1BCCB-807A-4A81-8D30-51FD5D83F821}"/>
          </ac:grpSpMkLst>
        </pc:grpChg>
        <pc:grpChg chg="add del mod">
          <ac:chgData name="Sherif Khattab" userId="c83b1e15-36f3-4f46-aceb-05aac24c545e" providerId="ADAL" clId="{765E29AF-DB58-4025-A9E7-1BD6AAD1841B}" dt="2021-02-15T06:16:00.890" v="1654" actId="478"/>
          <ac:grpSpMkLst>
            <pc:docMk/>
            <pc:sldMk cId="1150600414" sldId="1877"/>
            <ac:grpSpMk id="228" creationId="{B7D4E6DA-D2A6-494E-858D-6690C91A8E62}"/>
          </ac:grpSpMkLst>
        </pc:grp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59" creationId="{D4CD3800-8575-4A4B-9AC8-43AFD0627BF3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0" creationId="{FC4F7024-E6A9-4AF2-A582-B5FFFDF44D9F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1" creationId="{CF6568E4-FE2C-47BC-A96F-64828AE73AC7}"/>
          </ac:inkMkLst>
        </pc:inkChg>
        <pc:inkChg chg="add del">
          <ac:chgData name="Sherif Khattab" userId="c83b1e15-36f3-4f46-aceb-05aac24c545e" providerId="ADAL" clId="{765E29AF-DB58-4025-A9E7-1BD6AAD1841B}" dt="2021-02-15T06:15:57.192" v="1653" actId="478"/>
          <ac:inkMkLst>
            <pc:docMk/>
            <pc:sldMk cId="1150600414" sldId="1877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3" creationId="{C0F20B1F-A232-4B4A-953B-1C3CEAF1E24B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4" creationId="{AA233A6A-F410-49EE-AD5E-DBDA50C493FE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5" creationId="{933836F1-79D7-45D3-A067-16164CEDA64C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90" creationId="{63E715CB-298E-4B92-B12D-620810BF4E3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8" creationId="{65F05E2B-121B-4A7D-B4D6-E25F617842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9" creationId="{23F852A7-8E55-444C-8A68-0E78739FF7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0" creationId="{69BBA2F1-205C-4A1C-8DB0-46B0284C07B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1" creationId="{4D783BAE-CE2A-4550-9808-0A8AFF82F27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2" creationId="{E5BB6CDD-CE6D-4F80-97C1-3E2AF991167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3" creationId="{7B65B67E-4157-4C81-8018-F363AC2C8B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4" creationId="{902B7135-EF83-4A4A-88BC-1A0ACDBC237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5" creationId="{6886398A-6117-4401-9572-97DCF723785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6" creationId="{50581157-FD0C-45E7-B053-2BEE656BC39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7" creationId="{53B20B64-35C0-4DC8-9D51-89FC611F5FE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8" creationId="{E64A2623-5C34-49D3-A2D4-6AAEC6EC80F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9" creationId="{E208A03A-C59E-40F4-8752-824A90BA085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0" creationId="{994E3F1A-582E-4271-8AAB-154A2BFF2D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1" creationId="{862444B0-F6C3-4932-879F-C4797B180E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2" creationId="{0C04D51D-A80B-48D4-B81B-C2EACA36321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3" creationId="{14CA4E3E-95F1-45AE-8A9C-4AAA207C8DD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4" creationId="{83EB18F9-63FA-453B-B41D-9776D0EFE36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5" creationId="{C8957839-99D7-4CFF-B224-6E470C9403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6" creationId="{B5848995-F35B-4D44-ACD8-FB2ED19D514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7" creationId="{6DFCE969-521C-4309-9B90-7A66185657E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8" creationId="{DCD2B937-5F92-4D46-A429-0944CFD8AE7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9" creationId="{C16BFC8D-078C-41FD-9545-659EABC04B8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0" creationId="{3554681E-C215-4113-A5E7-E976A91780D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1" creationId="{4F7020AE-E8EE-4A96-BBB7-23F4527DA3A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2" creationId="{DDFBC99E-E08D-4C23-826F-FC6AC495347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3" creationId="{E7394752-D0B6-414F-BB3D-C7E79A405A0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4" creationId="{89F57BF7-DE72-41B6-A50D-E1C024A9462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5" creationId="{1B367C32-C6D0-41D0-8C72-9D69BC9F210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6" creationId="{21E3AE4B-EEB2-48CE-80EA-E1BCC67F675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7" creationId="{F61A3037-D4AE-464C-AC7A-E31BC51E118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8" creationId="{CD581F09-2EEA-491B-9867-995AEDAB50D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9" creationId="{E2DFF4C1-9972-4A33-A31F-94EE5C496FE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0" creationId="{F1F4A8F7-C34C-4C68-9056-2028E5B688C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1" creationId="{5874BAEC-A384-4DEE-B454-3EAB843081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2" creationId="{CF8A3700-03F6-4FA0-9917-5BCA36F5833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3" creationId="{DA0510C8-AA96-41B1-A5C8-45F02FE1F14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4" creationId="{579BCE9F-D634-4786-89C7-83B7D90EB2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5" creationId="{9BAE2743-C26D-417E-8002-B8F005E928E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6" creationId="{B0301B45-4906-4144-A8E1-2B0EC706E8A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7" creationId="{AAF23EC8-E2A7-44FD-9518-861B40733D0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8" creationId="{0B3747E4-051D-47A1-B112-DBE1C8FE720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9" creationId="{21DA0B5A-0F75-4B5E-880E-9717C4F5DF1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0" creationId="{C635AEBF-3F84-4BB3-BE8D-1892D1433D4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1" creationId="{9356FB54-9728-40BF-902E-94ADB4846D0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2" creationId="{0FE89A59-13CA-4F63-8793-A54C15874B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3" creationId="{6F8978DB-CE39-41E1-859A-6FE00D622D1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4" creationId="{E82E1DCB-DF79-45A7-808B-A7BA9F11A0B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5" creationId="{69C8F739-FDD7-442E-A3AC-979B9DEFD79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6" creationId="{8C5B005B-D28F-4B01-A415-2C8BD9908957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7" creationId="{CAB303CE-C7B6-4018-8863-0982275BD77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8" creationId="{A845CF0B-91FA-4EB7-BBA0-D30E0A33C46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9" creationId="{D01AA587-11E4-4B11-AFDC-30EC3A020B1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0" creationId="{448FA34D-50AF-425A-9662-F7A5308BB74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1" creationId="{8689A208-EFBF-4E53-9BBE-CC2AC5DBA93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2" creationId="{C791DD46-9058-4F03-9517-5AF45E42037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3" creationId="{7AB0381A-7584-4991-8C46-CE74EB5B993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4" creationId="{84E4CCBD-F9BA-43E3-8FA3-5997CDC35695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5" creationId="{D15CC5C7-DDEF-496F-90BF-5C031D8278E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7" creationId="{390DC754-5FF8-4CA2-BAB8-5731B38073A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8" creationId="{805A9EA3-0F5B-4E05-ABEB-42346E82035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9" creationId="{B11BCC12-D3AF-4B5B-82D6-F389BB33022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0" creationId="{5E329BBB-1472-4FF9-9D3F-3EEAA3CC25B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1" creationId="{1EAEB373-D04D-4737-B2A6-80EC22E9A59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2" creationId="{0974E14C-E4D2-4D69-A728-EBFE4E40CEC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3" creationId="{D505F505-D86E-495C-AE65-2EAF74A3BDF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4" creationId="{68A5B5D3-C1B1-42A1-AB24-D37A88DBA28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5" creationId="{0832FFD9-8F3F-47BC-9754-1FB8E1DDF9E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6" creationId="{814FD0CB-10EE-48E3-9A3A-E4CA72725BC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7" creationId="{1BE273AF-B9FB-4285-A03D-20DA15AD87A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8" creationId="{8491A32D-88FE-4D74-B7B3-7AD8846DB30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9" creationId="{D014B3C3-E86B-409E-8431-49FDAE7D787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0" creationId="{E7A3ED21-BB33-46DB-BD36-54E830ACB40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1" creationId="{FB709685-BE84-4737-A9BC-04F6BAFC8EB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2" creationId="{886CD159-9A63-4506-9D4F-E55CC4FF37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3" creationId="{14CC591E-9113-42B7-A5BC-2F4C663FB34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4" creationId="{35829C96-C4F0-4D06-9485-2D82C2239342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5" creationId="{2C1EB19D-E59A-40DB-8096-97A664E960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6" creationId="{56F205BF-A355-4517-947E-55CD9FF24A4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7" creationId="{71B05556-568B-412E-9FBC-77A37ECB59D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8" creationId="{B5F63C05-78E1-4823-A6F9-E1501D7984E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9" creationId="{F9D7A4B4-59F1-4093-A8DA-CD97FE828FD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0" creationId="{034E0203-7CFD-40D2-BDC1-F6FC59B037B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1" creationId="{3F8549C8-8DD1-4C2B-952C-2719F51F89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2" creationId="{CCD4F7E1-ADC6-4365-BD51-3AF8E7C5226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3" creationId="{0029017D-E725-4737-8B17-D59724EFA7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4" creationId="{A9CA43DD-5D98-4C8F-8B50-A7D32BE0669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5" creationId="{D2905A81-58DC-44B5-B615-C4F0E13294B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6" creationId="{AE3A0E7D-43F4-4957-8DE0-2E1E24A8F9E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7" creationId="{19A68D06-74FA-48E5-B691-860251C90DA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8" creationId="{66AE5ABE-86AB-4206-A2CF-1E006114887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9" creationId="{2C3556C9-17B6-4072-8549-7721EBDDF37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0" creationId="{7D0CF682-2377-48A3-B67D-DA5E17B6C3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1" creationId="{ED35E59B-FDD6-4B03-A6E5-18A01D301F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2" creationId="{83FA694D-B338-40A0-AC93-E0284D5E73A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3" creationId="{BCBFACCF-FF6E-482A-9AAC-7808577B4D0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4" creationId="{56212C0A-2C75-4D7C-9F14-83B6AB23A64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5" creationId="{3DF6DA71-87C2-4EED-8FB3-3A79C11946C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6" creationId="{D92E5DF0-599E-4288-95CA-952FFA71E1F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7" creationId="{44B89ADD-95F3-4DF6-9395-0FC01AB41D8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8" creationId="{4E59F673-33C2-4E41-B502-FEA74039148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9" creationId="{9625ECD2-7FF1-4717-B4EA-1C6C7D9A689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0" creationId="{E4F8FAFE-7ED5-45AB-973F-C39B82AB8F1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1" creationId="{933D076B-2BF0-45DA-A26E-ECAFD275AE3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2" creationId="{0C17165D-815C-4CAC-A229-27EDE93102C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3" creationId="{1D7D12C9-8662-4292-98A0-AD4530DD414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4" creationId="{9C639B6E-2D37-40D6-9797-191E2ED706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5" creationId="{BB584000-8FAC-4C46-A2DC-7CBB43B1764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6" creationId="{01F352D4-4FAF-4470-ABD2-C9DE42343880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7" creationId="{FC01032C-DFA7-4398-83C9-B55F7A76452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8" creationId="{AC019C62-1BFA-4789-9710-5890E140745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9" creationId="{4C03381D-2D0A-41CD-B614-5EC068D14D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0" creationId="{95F50A75-D79B-4B91-8718-BBF563FFF97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1" creationId="{53D42174-7136-4AEB-B10B-5B306D2457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2" creationId="{CBCD7C15-B157-4F2B-8669-029468CA69B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3" creationId="{D8AF92F7-2D80-4922-BFCB-5F0E818912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4" creationId="{6037B7BF-E064-4FBA-863E-7DF654F51D1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5" creationId="{6A768273-DD08-4873-937F-97840E6A6924}"/>
          </ac:inkMkLst>
        </pc:inkChg>
        <pc:inkChg chg="add del mod topLvl">
          <ac:chgData name="Sherif Khattab" userId="c83b1e15-36f3-4f46-aceb-05aac24c545e" providerId="ADAL" clId="{765E29AF-DB58-4025-A9E7-1BD6AAD1841B}" dt="2021-02-15T06:16:04.300" v="1655" actId="478"/>
          <ac:inkMkLst>
            <pc:docMk/>
            <pc:sldMk cId="1150600414" sldId="1877"/>
            <ac:inkMk id="226" creationId="{299F39EB-273D-4A1D-99F0-114946ECCFE8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227" creationId="{43CED266-B2D4-448C-899F-FA86E9E7213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6:49.764" v="1670"/>
        <pc:sldMkLst>
          <pc:docMk/>
          <pc:sldMk cId="1431325307" sldId="1878"/>
        </pc:sldMkLst>
        <pc:grpChg chg="del mod">
          <ac:chgData name="Sherif Khattab" userId="c83b1e15-36f3-4f46-aceb-05aac24c545e" providerId="ADAL" clId="{765E29AF-DB58-4025-A9E7-1BD6AAD1841B}" dt="2021-02-15T06:15:10.031" v="1650" actId="478"/>
          <ac:grpSpMkLst>
            <pc:docMk/>
            <pc:sldMk cId="1431325307" sldId="1878"/>
            <ac:grpSpMk id="62" creationId="{075929D9-778D-4EE5-BD49-E40EF557FBE8}"/>
          </ac:grpSpMkLst>
        </pc:grpChg>
        <pc:grpChg chg="mod">
          <ac:chgData name="Sherif Khattab" userId="c83b1e15-36f3-4f46-aceb-05aac24c545e" providerId="ADAL" clId="{765E29AF-DB58-4025-A9E7-1BD6AAD1841B}" dt="2021-02-15T06:16:37.657" v="1662"/>
          <ac:grpSpMkLst>
            <pc:docMk/>
            <pc:sldMk cId="1431325307" sldId="1878"/>
            <ac:grpSpMk id="70" creationId="{681A6CD1-6782-49CC-847F-764FC7475464}"/>
          </ac:grpSpMkLst>
        </pc:grpChg>
        <pc:grpChg chg="del">
          <ac:chgData name="Sherif Khattab" userId="c83b1e15-36f3-4f46-aceb-05aac24c545e" providerId="ADAL" clId="{765E29AF-DB58-4025-A9E7-1BD6AAD1841B}" dt="2021-02-15T06:16:30.140" v="1658" actId="478"/>
          <ac:grpSpMkLst>
            <pc:docMk/>
            <pc:sldMk cId="1431325307" sldId="1878"/>
            <ac:grpSpMk id="73" creationId="{B88A9A75-4EE1-4FA0-8CF1-5639180C7A0D}"/>
          </ac:grpSpMkLst>
        </pc:grpChg>
        <pc:grpChg chg="mod">
          <ac:chgData name="Sherif Khattab" userId="c83b1e15-36f3-4f46-aceb-05aac24c545e" providerId="ADAL" clId="{765E29AF-DB58-4025-A9E7-1BD6AAD1841B}" dt="2021-02-15T06:16:46.638" v="1666"/>
          <ac:grpSpMkLst>
            <pc:docMk/>
            <pc:sldMk cId="1431325307" sldId="1878"/>
            <ac:grpSpMk id="167" creationId="{736ACB73-EC6F-4C32-8E35-4AB8E1DA5ECA}"/>
          </ac:grpSpMkLst>
        </pc:grpChg>
        <pc:grpChg chg="mod">
          <ac:chgData name="Sherif Khattab" userId="c83b1e15-36f3-4f46-aceb-05aac24c545e" providerId="ADAL" clId="{765E29AF-DB58-4025-A9E7-1BD6AAD1841B}" dt="2021-02-15T06:16:49.764" v="1670"/>
          <ac:grpSpMkLst>
            <pc:docMk/>
            <pc:sldMk cId="1431325307" sldId="1878"/>
            <ac:grpSpMk id="171" creationId="{BF369896-CE8E-4088-8B54-D122B735F320}"/>
          </ac:grpSpMkLst>
        </pc:grpChg>
        <pc:grpChg chg="del">
          <ac:chgData name="Sherif Khattab" userId="c83b1e15-36f3-4f46-aceb-05aac24c545e" providerId="ADAL" clId="{765E29AF-DB58-4025-A9E7-1BD6AAD1841B}" dt="2021-02-15T06:16:28.330" v="1656" actId="478"/>
          <ac:grpSpMkLst>
            <pc:docMk/>
            <pc:sldMk cId="1431325307" sldId="1878"/>
            <ac:grpSpMk id="228" creationId="{B7D4E6DA-D2A6-494E-858D-6690C91A8E62}"/>
          </ac:grpSpMkLst>
        </pc:grpChg>
        <pc:inkChg chg="add">
          <ac:chgData name="Sherif Khattab" userId="c83b1e15-36f3-4f46-aceb-05aac24c545e" providerId="ADAL" clId="{765E29AF-DB58-4025-A9E7-1BD6AAD1841B}" dt="2021-02-15T06:15:28.545" v="1651" actId="9405"/>
          <ac:inkMkLst>
            <pc:docMk/>
            <pc:sldMk cId="1431325307" sldId="1878"/>
            <ac:inkMk id="63" creationId="{C749971E-62DE-4041-A239-9AF716EA30E1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4" creationId="{5E99B167-9EE9-4952-8557-D02DF8D8E200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5" creationId="{4A9C2F1C-7657-4FF8-85D5-29C1FCD0E832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6" creationId="{FF01270E-F9F2-4D4E-84C2-046617A484CF}"/>
          </ac:inkMkLst>
        </pc:inkChg>
        <pc:inkChg chg="del">
          <ac:chgData name="Sherif Khattab" userId="c83b1e15-36f3-4f46-aceb-05aac24c545e" providerId="ADAL" clId="{765E29AF-DB58-4025-A9E7-1BD6AAD1841B}" dt="2021-02-15T06:16:29.290" v="1657" actId="478"/>
          <ac:inkMkLst>
            <pc:docMk/>
            <pc:sldMk cId="1431325307" sldId="1878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1" creationId="{F78668EB-2CDA-459F-A8A7-3F7C3147A60A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5" creationId="{6D8949EC-56B5-4422-A4A1-E076E03DCBD7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7" creationId="{D9C56F3B-5287-441B-BAE1-A0963008695D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8" creationId="{DD7738DD-30DF-44FE-A63D-7B91120F0AD9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9" creationId="{AC2DF76D-A088-4AE5-8D65-6E6C77A3CC77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70" creationId="{02B851E4-B6CA-4B04-9F33-779FE3CE1D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7:35.635" v="1685"/>
        <pc:sldMkLst>
          <pc:docMk/>
          <pc:sldMk cId="2558269334" sldId="1879"/>
        </pc:sldMkLst>
        <pc:grpChg chg="mod">
          <ac:chgData name="Sherif Khattab" userId="c83b1e15-36f3-4f46-aceb-05aac24c545e" providerId="ADAL" clId="{765E29AF-DB58-4025-A9E7-1BD6AAD1841B}" dt="2021-02-15T06:17:07.013" v="1676"/>
          <ac:grpSpMkLst>
            <pc:docMk/>
            <pc:sldMk cId="2558269334" sldId="1879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17:01.781" v="1672" actId="478"/>
          <ac:grpSpMkLst>
            <pc:docMk/>
            <pc:sldMk cId="2558269334" sldId="1879"/>
            <ac:grpSpMk id="70" creationId="{681A6CD1-6782-49CC-847F-764FC7475464}"/>
          </ac:grpSpMkLst>
        </pc:grpChg>
        <pc:grpChg chg="mod">
          <ac:chgData name="Sherif Khattab" userId="c83b1e15-36f3-4f46-aceb-05aac24c545e" providerId="ADAL" clId="{765E29AF-DB58-4025-A9E7-1BD6AAD1841B}" dt="2021-02-15T06:17:32.138" v="1681"/>
          <ac:grpSpMkLst>
            <pc:docMk/>
            <pc:sldMk cId="2558269334" sldId="1879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17:26.862" v="1677" actId="478"/>
          <ac:grpSpMkLst>
            <pc:docMk/>
            <pc:sldMk cId="2558269334" sldId="1879"/>
            <ac:grpSpMk id="171" creationId="{BF369896-CE8E-4088-8B54-D122B735F320}"/>
          </ac:grpSpMkLst>
        </pc:grpChg>
        <pc:grpChg chg="mod">
          <ac:chgData name="Sherif Khattab" userId="c83b1e15-36f3-4f46-aceb-05aac24c545e" providerId="ADAL" clId="{765E29AF-DB58-4025-A9E7-1BD6AAD1841B}" dt="2021-02-15T06:17:35.635" v="1685"/>
          <ac:grpSpMkLst>
            <pc:docMk/>
            <pc:sldMk cId="2558269334" sldId="1879"/>
            <ac:grpSpMk id="174" creationId="{42A2FB26-E210-4E5B-9E01-CBF3664EB854}"/>
          </ac:grpSpMkLst>
        </pc:grp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59" creationId="{712D82DA-9F45-4F34-81D7-10E0811620F1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0" creationId="{06C80567-FDC9-4F02-8A4C-5E1005D60BB0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1" creationId="{90F167F0-954C-4B07-B64A-6DA13219D94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7" creationId="{21464257-8EE2-47D4-97B7-2EF4D162BB88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8" creationId="{043D058A-91AA-4D8C-9E63-89507AA73EA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9" creationId="{21C82E65-C589-462F-8A66-94087553F661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90" creationId="{4DB10F7B-E10D-4851-95ED-062511FD2CC3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2" creationId="{33CA70F6-E01F-42A1-A3BA-E84670A95DC8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3" creationId="{E237B4EC-5B78-4BAF-970E-45345ED7E4A4}"/>
          </ac:inkMkLst>
        </pc:inkChg>
      </pc:sldChg>
      <pc:sldChg chg="delSp add mod">
        <pc:chgData name="Sherif Khattab" userId="c83b1e15-36f3-4f46-aceb-05aac24c545e" providerId="ADAL" clId="{765E29AF-DB58-4025-A9E7-1BD6AAD1841B}" dt="2021-02-15T06:17:43.723" v="1687" actId="478"/>
        <pc:sldMkLst>
          <pc:docMk/>
          <pc:sldMk cId="345647495" sldId="1880"/>
        </pc:sldMkLst>
        <pc:grpChg chg="del">
          <ac:chgData name="Sherif Khattab" userId="c83b1e15-36f3-4f46-aceb-05aac24c545e" providerId="ADAL" clId="{765E29AF-DB58-4025-A9E7-1BD6AAD1841B}" dt="2021-02-15T06:17:43.723" v="1687" actId="478"/>
          <ac:grpSpMkLst>
            <pc:docMk/>
            <pc:sldMk cId="345647495" sldId="1880"/>
            <ac:grpSpMk id="62" creationId="{DE612882-24BF-46B8-BE35-B75C71D281EC}"/>
          </ac:grpSpMkLst>
        </pc:grpChg>
      </pc:sldChg>
      <pc:sldChg chg="addSp delSp modSp add mod">
        <pc:chgData name="Sherif Khattab" userId="c83b1e15-36f3-4f46-aceb-05aac24c545e" providerId="ADAL" clId="{765E29AF-DB58-4025-A9E7-1BD6AAD1841B}" dt="2021-02-15T07:00:31.579" v="2630" actId="478"/>
        <pc:sldMkLst>
          <pc:docMk/>
          <pc:sldMk cId="3088633130" sldId="1881"/>
        </pc:sldMkLst>
        <pc:spChg chg="mod">
          <ac:chgData name="Sherif Khattab" userId="c83b1e15-36f3-4f46-aceb-05aac24c545e" providerId="ADAL" clId="{765E29AF-DB58-4025-A9E7-1BD6AAD1841B}" dt="2021-02-15T06:20:11.434" v="1695" actId="20577"/>
          <ac:spMkLst>
            <pc:docMk/>
            <pc:sldMk cId="3088633130" sldId="1881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59:49.037" v="2537"/>
          <ac:grpSpMkLst>
            <pc:docMk/>
            <pc:sldMk cId="3088633130" sldId="1881"/>
            <ac:grpSpMk id="58" creationId="{06555EAD-E43D-4209-876A-AC2A238DF3C0}"/>
          </ac:grpSpMkLst>
        </pc:grpChg>
        <pc:grpChg chg="del mod">
          <ac:chgData name="Sherif Khattab" userId="c83b1e15-36f3-4f46-aceb-05aac24c545e" providerId="ADAL" clId="{765E29AF-DB58-4025-A9E7-1BD6AAD1841B}" dt="2021-02-15T06:59:03.594" v="2509"/>
          <ac:grpSpMkLst>
            <pc:docMk/>
            <pc:sldMk cId="3088633130" sldId="1881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7:00:31.579" v="2630" actId="478"/>
          <ac:grpSpMkLst>
            <pc:docMk/>
            <pc:sldMk cId="3088633130" sldId="1881"/>
            <ac:grpSpMk id="73" creationId="{82C633CD-5870-4035-A5E4-EC3C5E836A16}"/>
          </ac:grpSpMkLst>
        </pc:grpChg>
        <pc:grpChg chg="del mod">
          <ac:chgData name="Sherif Khattab" userId="c83b1e15-36f3-4f46-aceb-05aac24c545e" providerId="ADAL" clId="{765E29AF-DB58-4025-A9E7-1BD6AAD1841B}" dt="2021-02-15T06:58:46.086" v="2489"/>
          <ac:grpSpMkLst>
            <pc:docMk/>
            <pc:sldMk cId="3088633130" sldId="1881"/>
            <ac:grpSpMk id="79" creationId="{54ADFD94-CAD5-4B12-853C-9FC0ECDEC1C5}"/>
          </ac:grpSpMkLst>
        </pc:grpChg>
        <pc:grpChg chg="del mod">
          <ac:chgData name="Sherif Khattab" userId="c83b1e15-36f3-4f46-aceb-05aac24c545e" providerId="ADAL" clId="{765E29AF-DB58-4025-A9E7-1BD6AAD1841B}" dt="2021-02-15T06:58:46.086" v="2490"/>
          <ac:grpSpMkLst>
            <pc:docMk/>
            <pc:sldMk cId="3088633130" sldId="1881"/>
            <ac:grpSpMk id="82" creationId="{3482CB0C-018D-47C8-A33D-77E4A4433752}"/>
          </ac:grpSpMkLst>
        </pc:grpChg>
        <pc:grpChg chg="del mod">
          <ac:chgData name="Sherif Khattab" userId="c83b1e15-36f3-4f46-aceb-05aac24c545e" providerId="ADAL" clId="{765E29AF-DB58-4025-A9E7-1BD6AAD1841B}" dt="2021-02-15T06:58:46.089" v="2496"/>
          <ac:grpSpMkLst>
            <pc:docMk/>
            <pc:sldMk cId="3088633130" sldId="1881"/>
            <ac:grpSpMk id="86" creationId="{35E1BCCB-807A-4A81-8D30-51FD5D83F821}"/>
          </ac:grpSpMkLst>
        </pc:grpChg>
        <pc:grpChg chg="del mod">
          <ac:chgData name="Sherif Khattab" userId="c83b1e15-36f3-4f46-aceb-05aac24c545e" providerId="ADAL" clId="{765E29AF-DB58-4025-A9E7-1BD6AAD1841B}" dt="2021-02-15T06:58:46.090" v="2497"/>
          <ac:grpSpMkLst>
            <pc:docMk/>
            <pc:sldMk cId="3088633130" sldId="1881"/>
            <ac:grpSpMk id="89" creationId="{92C501C0-7799-492D-8B77-3D6241EC0505}"/>
          </ac:grpSpMkLst>
        </pc:grpChg>
        <pc:grpChg chg="del mod">
          <ac:chgData name="Sherif Khattab" userId="c83b1e15-36f3-4f46-aceb-05aac24c545e" providerId="ADAL" clId="{765E29AF-DB58-4025-A9E7-1BD6AAD1841B}" dt="2021-02-15T06:58:46.088" v="2495"/>
          <ac:grpSpMkLst>
            <pc:docMk/>
            <pc:sldMk cId="3088633130" sldId="1881"/>
            <ac:grpSpMk id="167" creationId="{736ACB73-EC6F-4C32-8E35-4AB8E1DA5ECA}"/>
          </ac:grpSpMkLst>
        </pc:grpChg>
        <pc:grpChg chg="del mod">
          <ac:chgData name="Sherif Khattab" userId="c83b1e15-36f3-4f46-aceb-05aac24c545e" providerId="ADAL" clId="{765E29AF-DB58-4025-A9E7-1BD6AAD1841B}" dt="2021-02-15T06:58:46.895" v="2503"/>
          <ac:grpSpMkLst>
            <pc:docMk/>
            <pc:sldMk cId="3088633130" sldId="1881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59:19.077" v="2518"/>
          <ac:grpSpMkLst>
            <pc:docMk/>
            <pc:sldMk cId="3088633130" sldId="1881"/>
            <ac:grpSpMk id="490" creationId="{EF1737A8-14B5-4814-945B-3D5719E70EDB}"/>
          </ac:grpSpMkLst>
        </pc:grpChg>
        <pc:grpChg chg="mod">
          <ac:chgData name="Sherif Khattab" userId="c83b1e15-36f3-4f46-aceb-05aac24c545e" providerId="ADAL" clId="{765E29AF-DB58-4025-A9E7-1BD6AAD1841B}" dt="2021-02-15T07:00:09.562" v="2607"/>
          <ac:grpSpMkLst>
            <pc:docMk/>
            <pc:sldMk cId="3088633130" sldId="1881"/>
            <ac:grpSpMk id="504" creationId="{2F97B689-5CF5-4673-BBF9-05607917780B}"/>
          </ac:grpSpMkLst>
        </pc:grpChg>
        <pc:grpChg chg="mod">
          <ac:chgData name="Sherif Khattab" userId="c83b1e15-36f3-4f46-aceb-05aac24c545e" providerId="ADAL" clId="{765E29AF-DB58-4025-A9E7-1BD6AAD1841B}" dt="2021-02-15T07:00:20.089" v="2629"/>
          <ac:grpSpMkLst>
            <pc:docMk/>
            <pc:sldMk cId="3088633130" sldId="1881"/>
            <ac:grpSpMk id="517" creationId="{2EDD4EFB-C1F4-4CD9-A023-3E1B9E9F30BC}"/>
          </ac:grpSpMkLst>
        </pc:grp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6" creationId="{309A71F3-18AC-4F2B-AF35-E76AF82B9BF4}"/>
          </ac:inkMkLst>
        </pc:inkChg>
        <pc:inkChg chg="del 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7" creationId="{A2CD7B3F-82D8-4800-818B-BAAD958C3742}"/>
          </ac:inkMkLst>
        </pc:inkChg>
        <pc:inkChg chg="del mod">
          <ac:chgData name="Sherif Khattab" userId="c83b1e15-36f3-4f46-aceb-05aac24c545e" providerId="ADAL" clId="{765E29AF-DB58-4025-A9E7-1BD6AAD1841B}" dt="2021-02-15T06:59:03.214" v="2508"/>
          <ac:inkMkLst>
            <pc:docMk/>
            <pc:sldMk cId="3088633130" sldId="1881"/>
            <ac:inkMk id="59" creationId="{712D82DA-9F45-4F34-81D7-10E0811620F1}"/>
          </ac:inkMkLst>
        </pc:inkChg>
        <pc:inkChg chg="del mod">
          <ac:chgData name="Sherif Khattab" userId="c83b1e15-36f3-4f46-aceb-05aac24c545e" providerId="ADAL" clId="{765E29AF-DB58-4025-A9E7-1BD6AAD1841B}" dt="2021-02-15T06:59:05.040" v="2510"/>
          <ac:inkMkLst>
            <pc:docMk/>
            <pc:sldMk cId="3088633130" sldId="1881"/>
            <ac:inkMk id="60" creationId="{06C80567-FDC9-4F02-8A4C-5E1005D60BB0}"/>
          </ac:inkMkLst>
        </pc:inkChg>
        <pc:inkChg chg="del mod">
          <ac:chgData name="Sherif Khattab" userId="c83b1e15-36f3-4f46-aceb-05aac24c545e" providerId="ADAL" clId="{765E29AF-DB58-4025-A9E7-1BD6AAD1841B}" dt="2021-02-15T06:59:03.594" v="2509"/>
          <ac:inkMkLst>
            <pc:docMk/>
            <pc:sldMk cId="3088633130" sldId="1881"/>
            <ac:inkMk id="61" creationId="{90F167F0-954C-4B07-B64A-6DA13219D940}"/>
          </ac:inkMkLst>
        </pc:inkChg>
        <pc:inkChg chg="add del">
          <ac:chgData name="Sherif Khattab" userId="c83b1e15-36f3-4f46-aceb-05aac24c545e" providerId="ADAL" clId="{765E29AF-DB58-4025-A9E7-1BD6AAD1841B}" dt="2021-02-15T06:58:14.772" v="2478" actId="9405"/>
          <ac:inkMkLst>
            <pc:docMk/>
            <pc:sldMk cId="3088633130" sldId="1881"/>
            <ac:inkMk id="64" creationId="{FB0C8674-FE4E-421E-A355-9742B0DC9220}"/>
          </ac:inkMkLst>
        </pc:inkChg>
        <pc:inkChg chg="add del">
          <ac:chgData name="Sherif Khattab" userId="c83b1e15-36f3-4f46-aceb-05aac24c545e" providerId="ADAL" clId="{765E29AF-DB58-4025-A9E7-1BD6AAD1841B}" dt="2021-02-15T06:59:49.047" v="2571"/>
          <ac:inkMkLst>
            <pc:docMk/>
            <pc:sldMk cId="3088633130" sldId="1881"/>
            <ac:inkMk id="65" creationId="{D4819071-D4AF-4BED-B268-0553C4B719AE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66" creationId="{F05387D3-C611-499B-8227-8AB1BE5F9EB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70" creationId="{0FAD4112-F103-4708-8809-94A4A2D9293E}"/>
          </ac:inkMkLst>
        </pc:inkChg>
        <pc:inkChg chg="del mod">
          <ac:chgData name="Sherif Khattab" userId="c83b1e15-36f3-4f46-aceb-05aac24c545e" providerId="ADAL" clId="{765E29AF-DB58-4025-A9E7-1BD6AAD1841B}" dt="2021-02-15T06:58:46.091" v="2501"/>
          <ac:inkMkLst>
            <pc:docMk/>
            <pc:sldMk cId="3088633130" sldId="1881"/>
            <ac:inkMk id="71" creationId="{F78668EB-2CDA-459F-A8A7-3F7C3147A60A}"/>
          </ac:inkMkLst>
        </pc:inkChg>
        <pc:inkChg chg="del mod">
          <ac:chgData name="Sherif Khattab" userId="c83b1e15-36f3-4f46-aceb-05aac24c545e" providerId="ADAL" clId="{765E29AF-DB58-4025-A9E7-1BD6AAD1841B}" dt="2021-02-15T06:58:46.086" v="2489"/>
          <ac:inkMkLst>
            <pc:docMk/>
            <pc:sldMk cId="3088633130" sldId="1881"/>
            <ac:inkMk id="72" creationId="{8D9F08F4-716A-4955-8680-6D8F441975D2}"/>
          </ac:inkMkLst>
        </pc:inkChg>
        <pc:inkChg chg="del mod">
          <ac:chgData name="Sherif Khattab" userId="c83b1e15-36f3-4f46-aceb-05aac24c545e" providerId="ADAL" clId="{765E29AF-DB58-4025-A9E7-1BD6AAD1841B}" dt="2021-02-15T06:58:46.087" v="2493"/>
          <ac:inkMkLst>
            <pc:docMk/>
            <pc:sldMk cId="3088633130" sldId="1881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58:46.086" v="2491"/>
          <ac:inkMkLst>
            <pc:docMk/>
            <pc:sldMk cId="3088633130" sldId="1881"/>
            <ac:inkMk id="75" creationId="{6D8949EC-56B5-4422-A4A1-E076E03DCBD7}"/>
          </ac:inkMkLst>
        </pc:inkChg>
        <pc:inkChg chg="del">
          <ac:chgData name="Sherif Khattab" userId="c83b1e15-36f3-4f46-aceb-05aac24c545e" providerId="ADAL" clId="{765E29AF-DB58-4025-A9E7-1BD6AAD1841B}" dt="2021-02-15T06:58:46.083" v="2484"/>
          <ac:inkMkLst>
            <pc:docMk/>
            <pc:sldMk cId="3088633130" sldId="1881"/>
            <ac:inkMk id="76" creationId="{86A7FBD4-B96E-4F4D-853D-0C9574117111}"/>
          </ac:inkMkLst>
        </pc:inkChg>
        <pc:inkChg chg="del mod">
          <ac:chgData name="Sherif Khattab" userId="c83b1e15-36f3-4f46-aceb-05aac24c545e" providerId="ADAL" clId="{765E29AF-DB58-4025-A9E7-1BD6AAD1841B}" dt="2021-02-15T06:58:46.088" v="2495"/>
          <ac:inkMkLst>
            <pc:docMk/>
            <pc:sldMk cId="3088633130" sldId="1881"/>
            <ac:inkMk id="77" creationId="{D9C56F3B-5287-441B-BAE1-A0963008695D}"/>
          </ac:inkMkLst>
        </pc:inkChg>
        <pc:inkChg chg="del mod">
          <ac:chgData name="Sherif Khattab" userId="c83b1e15-36f3-4f46-aceb-05aac24c545e" providerId="ADAL" clId="{765E29AF-DB58-4025-A9E7-1BD6AAD1841B}" dt="2021-02-15T06:58:46.086" v="2490"/>
          <ac:inkMkLst>
            <pc:docMk/>
            <pc:sldMk cId="3088633130" sldId="1881"/>
            <ac:inkMk id="78" creationId="{6FE9F9E2-180D-4C68-A4AC-0DA4C9C7C3CE}"/>
          </ac:inkMkLst>
        </pc:inkChg>
        <pc:inkChg chg="del">
          <ac:chgData name="Sherif Khattab" userId="c83b1e15-36f3-4f46-aceb-05aac24c545e" providerId="ADAL" clId="{765E29AF-DB58-4025-A9E7-1BD6AAD1841B}" dt="2021-02-15T06:58:46.085" v="2486"/>
          <ac:inkMkLst>
            <pc:docMk/>
            <pc:sldMk cId="3088633130" sldId="1881"/>
            <ac:inkMk id="80" creationId="{6BE05AFE-881B-4B18-886E-1FE248844A3F}"/>
          </ac:inkMkLst>
        </pc:inkChg>
        <pc:inkChg chg="del mod">
          <ac:chgData name="Sherif Khattab" userId="c83b1e15-36f3-4f46-aceb-05aac24c545e" providerId="ADAL" clId="{765E29AF-DB58-4025-A9E7-1BD6AAD1841B}" dt="2021-02-15T06:58:46.091" v="2500"/>
          <ac:inkMkLst>
            <pc:docMk/>
            <pc:sldMk cId="3088633130" sldId="1881"/>
            <ac:inkMk id="81" creationId="{62357F5A-2DF7-47A2-B99C-AA7FCDB6C84C}"/>
          </ac:inkMkLst>
        </pc:inkChg>
        <pc:inkChg chg="del mod">
          <ac:chgData name="Sherif Khattab" userId="c83b1e15-36f3-4f46-aceb-05aac24c545e" providerId="ADAL" clId="{765E29AF-DB58-4025-A9E7-1BD6AAD1841B}" dt="2021-02-15T06:58:46.090" v="2499"/>
          <ac:inkMkLst>
            <pc:docMk/>
            <pc:sldMk cId="3088633130" sldId="1881"/>
            <ac:inkMk id="83" creationId="{C0F20B1F-A232-4B4A-953B-1C3CEAF1E24B}"/>
          </ac:inkMkLst>
        </pc:inkChg>
        <pc:inkChg chg="del">
          <ac:chgData name="Sherif Khattab" userId="c83b1e15-36f3-4f46-aceb-05aac24c545e" providerId="ADAL" clId="{765E29AF-DB58-4025-A9E7-1BD6AAD1841B}" dt="2021-02-15T06:58:46.087" v="2492"/>
          <ac:inkMkLst>
            <pc:docMk/>
            <pc:sldMk cId="3088633130" sldId="1881"/>
            <ac:inkMk id="84" creationId="{AA233A6A-F410-49EE-AD5E-DBDA50C493FE}"/>
          </ac:inkMkLst>
        </pc:inkChg>
        <pc:inkChg chg="del mod">
          <ac:chgData name="Sherif Khattab" userId="c83b1e15-36f3-4f46-aceb-05aac24c545e" providerId="ADAL" clId="{765E29AF-DB58-4025-A9E7-1BD6AAD1841B}" dt="2021-02-15T06:58:46.089" v="2496"/>
          <ac:inkMkLst>
            <pc:docMk/>
            <pc:sldMk cId="3088633130" sldId="1881"/>
            <ac:inkMk id="85" creationId="{933836F1-79D7-45D3-A067-16164CEDA64C}"/>
          </ac:inkMkLst>
        </pc:inkChg>
        <pc:inkChg chg="del mod">
          <ac:chgData name="Sherif Khattab" userId="c83b1e15-36f3-4f46-aceb-05aac24c545e" providerId="ADAL" clId="{765E29AF-DB58-4025-A9E7-1BD6AAD1841B}" dt="2021-02-15T06:58:46.090" v="2498"/>
          <ac:inkMkLst>
            <pc:docMk/>
            <pc:sldMk cId="3088633130" sldId="1881"/>
            <ac:inkMk id="87" creationId="{81792BD6-AC02-4809-BBF8-A74413A04A8B}"/>
          </ac:inkMkLst>
        </pc:inkChg>
        <pc:inkChg chg="del">
          <ac:chgData name="Sherif Khattab" userId="c83b1e15-36f3-4f46-aceb-05aac24c545e" providerId="ADAL" clId="{765E29AF-DB58-4025-A9E7-1BD6AAD1841B}" dt="2021-02-15T06:58:46.090" v="2497"/>
          <ac:inkMkLst>
            <pc:docMk/>
            <pc:sldMk cId="3088633130" sldId="1881"/>
            <ac:inkMk id="88" creationId="{2575360B-AFE9-40FA-B681-DFDDCA544875}"/>
          </ac:inkMkLst>
        </pc:inkChg>
        <pc:inkChg chg="del mod">
          <ac:chgData name="Sherif Khattab" userId="c83b1e15-36f3-4f46-aceb-05aac24c545e" providerId="ADAL" clId="{765E29AF-DB58-4025-A9E7-1BD6AAD1841B}" dt="2021-02-15T06:58:47.294" v="2504"/>
          <ac:inkMkLst>
            <pc:docMk/>
            <pc:sldMk cId="3088633130" sldId="1881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58:46.085" v="2487"/>
          <ac:inkMkLst>
            <pc:docMk/>
            <pc:sldMk cId="3088633130" sldId="1881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58:46.085" v="2488"/>
          <ac:inkMkLst>
            <pc:docMk/>
            <pc:sldMk cId="3088633130" sldId="1881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58:46.087" v="2494"/>
          <ac:inkMkLst>
            <pc:docMk/>
            <pc:sldMk cId="3088633130" sldId="1881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58:46.084" v="2485"/>
          <ac:inkMkLst>
            <pc:docMk/>
            <pc:sldMk cId="3088633130" sldId="1881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8" creationId="{207F5854-DDF5-4838-9538-499DC57EB68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9" creationId="{95A19497-B792-435B-AD60-7C83FA589F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0" creationId="{65F85122-0324-4C2E-8463-0F934FA544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1" creationId="{102EBC32-6971-4EF4-B301-37BFAD87C088}"/>
          </ac:inkMkLst>
        </pc:inkChg>
        <pc:inkChg chg="del mod">
          <ac:chgData name="Sherif Khattab" userId="c83b1e15-36f3-4f46-aceb-05aac24c545e" providerId="ADAL" clId="{765E29AF-DB58-4025-A9E7-1BD6AAD1841B}" dt="2021-02-15T06:58:46.895" v="2503"/>
          <ac:inkMkLst>
            <pc:docMk/>
            <pc:sldMk cId="3088633130" sldId="1881"/>
            <ac:inkMk id="172" creationId="{33CA70F6-E01F-42A1-A3BA-E84670A95DC8}"/>
          </ac:inkMkLst>
        </pc:inkChg>
        <pc:inkChg chg="del">
          <ac:chgData name="Sherif Khattab" userId="c83b1e15-36f3-4f46-aceb-05aac24c545e" providerId="ADAL" clId="{765E29AF-DB58-4025-A9E7-1BD6AAD1841B}" dt="2021-02-15T06:58:46.355" v="2502"/>
          <ac:inkMkLst>
            <pc:docMk/>
            <pc:sldMk cId="3088633130" sldId="1881"/>
            <ac:inkMk id="173" creationId="{E237B4EC-5B78-4BAF-970E-45345ED7E4A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5" creationId="{DDEBA0FA-CEFA-4B4C-99F4-9D41BC53861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6" creationId="{DBA44624-B7C2-4A0A-AFEE-4C5A432DBAC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7" creationId="{9238CD8A-890D-485F-8E38-4F899FE1C0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8" creationId="{DEA52EF2-AFD9-4CAC-9B02-526F723B78C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9" creationId="{7C7350E8-F2FF-46FF-BCF6-421F53F443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0" creationId="{634696B7-EDD4-40D9-B13F-4A2CFF47E1F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1" creationId="{8454B168-CFEF-43FE-851A-3F8A2F83FA8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2" creationId="{7F04AC43-9DEE-4894-8870-C371D3082B1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3" creationId="{37EB4F0A-41F6-4062-9DBF-50C413DF041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4" creationId="{825E91C1-71C2-4177-926A-30DA184D6C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5" creationId="{E8A2964F-8BA9-4CB8-ADB7-F50CA57E94A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6" creationId="{F648E2C9-D0F4-403B-A779-9045260AE9D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7" creationId="{737368A9-C6B9-473E-8202-9B56D94199C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8" creationId="{001C67BE-5801-434C-99F4-98E4864F0E3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9" creationId="{90097B30-5143-4B05-BAAC-B68645EC6D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0" creationId="{5AE2BA1A-E938-4174-853C-AE3D2C05F77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1" creationId="{FB0A6E39-5AA4-457A-A14B-B75CBDC224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2" creationId="{7D0D5204-0059-443E-B4F9-B7F61106CC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3" creationId="{8C2B0047-F514-4175-A262-B1650BEDF5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4" creationId="{91846E35-D17A-47B6-8091-F1AF9430733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5" creationId="{5E4AB77B-FE70-452B-95E1-A6F388A701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6" creationId="{2D2F4FAF-CFB2-497F-BE13-FE87AE07830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7" creationId="{28952FE0-5D8D-480B-86D9-84DAA594A1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8" creationId="{82A542A6-E0DF-4917-805E-C6DB2E955C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9" creationId="{EEBD64A2-9349-4639-9B47-7E8CC19827B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0" creationId="{1534BE88-FA46-4240-90E7-406A8BD39D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1" creationId="{564265A9-2349-4E1C-9EC4-868DE0B63FA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2" creationId="{D1951B45-CBD8-44F9-BC45-83654B0B755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3" creationId="{FF7E2F55-15E5-419D-AF77-09B6EDC0678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4" creationId="{CBDF09B5-6986-4B7D-8CBC-D06E3261BB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5" creationId="{B958D9CA-F90A-40AA-B113-037DC8F73BD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6" creationId="{1160A6B9-9A4D-4CDD-8216-FD7DE6D9B0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7" creationId="{253E4611-370A-484C-9C77-B164DC4F3E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8" creationId="{E1D0AB9A-0AFA-44F0-AC5E-A821E93493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9" creationId="{A509CE3E-600F-49DC-A61C-E0CFBC42217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0" creationId="{84E98187-A962-4027-B0FB-EF4AA490B0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1" creationId="{C1BC3322-FF23-4BD2-B1BB-B28F4A78372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2" creationId="{DB8E91D0-2018-449F-BE6A-1B352F2753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3" creationId="{8B7B7B43-C7DA-4082-A22C-DABA1CD7AD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4" creationId="{B62F2845-C099-4E89-A4AF-43BA896A831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5" creationId="{5F8F24C4-361E-4462-A52C-7DE0719096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6" creationId="{89A76C1B-01CA-4927-84AA-E21BA877E0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7" creationId="{B536CD97-C111-42F9-8A13-BE2127E0E5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8" creationId="{321DE481-4CFB-4F5B-8EF4-BA98A11B150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9" creationId="{B62B4949-0225-4813-9F2C-EB54228DF9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0" creationId="{6BA8A3A6-3782-4005-B516-EC38587C4FD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1" creationId="{44C34AE3-7127-4530-BCDB-93081CA1F5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2" creationId="{8F81FDA1-C162-46BB-A3AB-45C6A4AD91D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3" creationId="{BB25D95A-E6F9-4A33-B880-FF5B651416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4" creationId="{C02A9CA2-763C-40B8-80B0-409A8758368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5" creationId="{3B9F1010-D745-41ED-B2A3-E8A6D608FC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6" creationId="{E67805A7-F439-4F75-9428-5F9A3934442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7" creationId="{75245BC9-CB84-489C-BDB3-56941AB6C5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8" creationId="{E7D41BC0-E946-40F0-A88A-EF0DAEE10C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9" creationId="{74AB0348-6F80-40C4-91F0-8BF9A928DD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0" creationId="{63AF5A5C-C538-4DC3-AE01-E589D430E5D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1" creationId="{9494FA7A-AE4F-43F1-B295-3F0F5514A37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2" creationId="{99FBAFAC-96FC-494D-A007-126E2F1AB6F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3" creationId="{81409251-F7AC-45CF-83D3-B297DF3D051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4" creationId="{B6BB7047-417C-4FD8-9989-03378D9105C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5" creationId="{AAC710BA-AED5-47A8-B28D-249AE5EE822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6" creationId="{F755315F-11C2-48B5-B503-41CA16E43F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7" creationId="{10FA26B2-5835-480B-B150-E69C895F964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8" creationId="{05BC9C55-13CB-4387-8317-93E2A4C79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9" creationId="{9321D55D-694F-4D4B-96BB-B113DC4B843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0" creationId="{C6BBC5E7-C126-44C2-B9DF-F98267BCEA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1" creationId="{BFC266F7-EACB-4B38-A0A2-29C89E197D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2" creationId="{086DD617-94C3-46C2-8470-9DFC182AD7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3" creationId="{F180BF4C-688E-4052-B2BF-4362D96288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4" creationId="{15B64804-271F-4F50-814F-ADF48F3A42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5" creationId="{7763AD3F-35C4-4749-8A99-FB8E565DA41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6" creationId="{AAAECE0E-DA8A-4D68-81CF-A129ED1E7A9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7" creationId="{CAA4E7C3-C689-4942-B158-BA7755DE41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8" creationId="{1B2F740F-C2AE-4AF2-9050-378CE5E604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9" creationId="{49367E78-3752-4E45-86BB-D168092A25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0" creationId="{BCB9AD1E-3482-4F22-BC12-391E6123422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1" creationId="{3010965A-98E1-439E-8546-721C6441748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2" creationId="{93FDBDCB-2E30-4FB9-8C7B-3694313054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3" creationId="{189052F3-060E-4829-A0F0-B1E5FED342E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4" creationId="{09283C20-E0F5-4897-930E-B62C6E9FAA9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5" creationId="{20C2BC88-BE7B-49A0-ACD7-D40D80E679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6" creationId="{9EE98789-333A-4190-8058-519A8DF2870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7" creationId="{5C3FB472-50CD-4A5E-93EF-0004B647276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8" creationId="{66F1D8EB-ECDF-4C54-876B-872FFD9E65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9" creationId="{46D30521-8358-4D9C-A220-4D3A0C0D4AE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0" creationId="{7AAD0FE3-E120-4A36-B2A6-713259478E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1" creationId="{326F3349-0D56-4D71-84C0-C7B7BB35B2C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2" creationId="{643EA9B2-86B7-4758-9585-2801EA4F78A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3" creationId="{B3ED0530-4EAA-4DC2-8E8F-54AEC1D2827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4" creationId="{A9B6A0FC-1F04-4C5A-979C-B61241CD2E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5" creationId="{7D39CEB8-CE74-4B20-825B-16F30E0354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6" creationId="{1A1A7B3C-E203-414C-B3F3-F24FDB265B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7" creationId="{490FE731-70F9-4DF2-A803-0F261F8EC8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8" creationId="{F1AA932F-FAD2-427D-B7AB-52EE7E531F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9" creationId="{E88B9EF1-E9AF-4E02-95B4-69CC2C1689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0" creationId="{DDDA7218-6D19-4C9E-99E9-3EBD257017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1" creationId="{84EA1A80-F902-4D77-B6DA-CC6A08DCD1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2" creationId="{1078869F-DA0A-4148-9156-D6E6900CC5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3" creationId="{7060EC9A-EDF2-4E02-8AC1-18E7453386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4" creationId="{E438EC4E-7768-4B34-8130-273ADAE7476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5" creationId="{FECBA438-5434-4683-B9C2-0E96D492A14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6" creationId="{D3D5C672-1057-484D-A2E1-8706993CE0B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7" creationId="{DDB3D8D6-12ED-469E-B977-CFE876C84B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8" creationId="{2992B41B-CAAA-4195-8C44-D67EA3D24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9" creationId="{67CAACE7-1CF0-40C1-A427-D04E6BF64EF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0" creationId="{6CF1273E-C621-41B7-BF4B-A67FFEBAE3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1" creationId="{92EEA15F-3222-4111-87DE-4FF468A833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2" creationId="{0A42A890-1D67-4060-9112-5EC230305A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3" creationId="{5F3AF6D7-B35B-4C94-BFA4-CB9AE3B44E0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4" creationId="{F2C78647-7D70-4643-B165-12CB4BFF5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5" creationId="{4457D9B4-2C45-49DD-A887-05782C73372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6" creationId="{6F3D6C95-CDFC-415B-BEFF-D83C543D017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7" creationId="{D73A72D2-7C08-403D-8D04-A2890DD0583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8" creationId="{3A167A97-E682-40C6-9EE4-170FA69E6A1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9" creationId="{32EC79EE-39FE-411B-B45E-0E5CE5A927B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0" creationId="{6A773418-D9FC-4A72-B55E-FE53C12EAF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1" creationId="{5562F263-0034-472C-8A3C-E814BFB949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2" creationId="{A74FDD5E-F7A3-475A-B991-719624DC23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3" creationId="{31B7624F-6E79-492D-97DE-F3B5F9F29FD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4" creationId="{D6D51E81-65B4-4CC9-9BFE-D53569F210D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5" creationId="{825FE902-0FCA-45F4-83E7-4FFD040CC57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6" creationId="{3A15DBA3-EF85-4F8A-B385-BE04BD500D7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7" creationId="{DEF06425-A67A-4C7F-AD22-76C3FF17D4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8" creationId="{37F167BE-80E8-4C3B-A5B8-CD27D6F0D62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9" creationId="{10E04D34-274B-4FAC-BD29-2997D6599B7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0" creationId="{06964017-7B61-4C93-867F-51EC8805AAE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1" creationId="{2EB088E7-FE6D-4F6B-8C6A-DF17567429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2" creationId="{AF008076-C1E1-4060-88B3-1CFA4FE4BE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3" creationId="{FFF96F4A-58F0-4885-B7F6-C2A4324934D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4" creationId="{16E0E4CF-C1EB-448A-AC74-BCB392FDC4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5" creationId="{7268C0CA-56CE-452F-9ADE-204E1AC5D9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6" creationId="{2049FA1A-F19F-463A-A26F-14FCD9D4FD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7" creationId="{6F61F570-BBC5-4D89-ACAB-A8B146DBB4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8" creationId="{BAAD9D25-AC5B-4E1C-8031-4553C474C8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9" creationId="{8C6B5DF1-7468-4915-AC3F-87868F712A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0" creationId="{C2EE5C2B-EE96-4776-B0F3-713A5427289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1" creationId="{601A12A1-E228-4089-B306-FA99989ECB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2" creationId="{BFE7FC95-9114-486F-BC6A-4BA07DB351A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3" creationId="{EDD2BC06-A0BC-4EDC-A86A-40EB433B5E4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4" creationId="{3CE27489-7C57-44AA-883A-1500FFB03F4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5" creationId="{3A745163-1EA6-4D48-93CB-924E86C2F5C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6" creationId="{0D277818-21FD-4232-9AB7-976CF84602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7" creationId="{5C40DB1D-73F8-4387-9681-F2DC95AACD3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8" creationId="{05528DE4-5037-4C8A-A5A4-A55471A8EC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9" creationId="{DA0B4891-2B36-4DFE-A0EA-E6E0D64E8B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0" creationId="{757140DF-7A80-4832-9DA1-1CF5EA4FFDA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1" creationId="{E2BEFD5F-4981-4A04-9D41-FAA08DEDAE2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2" creationId="{6F76218B-C810-446D-AD0E-19F49133053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3" creationId="{995E4FEC-52EA-4071-B41F-614652A16F6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4" creationId="{BA4D709A-1895-46E3-B61B-5FC4B0995CA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5" creationId="{DF56BB89-DDDA-4DDA-B79E-F56C375AE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6" creationId="{F6D87CD4-D652-4B75-9CCB-DCCC5539B26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7" creationId="{34F0519E-FD26-4825-99CE-CC21DCB37BE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8" creationId="{14FD6850-1DA5-4A4D-A6EE-93CAE2EF68E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9" creationId="{52B78CDE-6498-49FA-A32F-D7D2CD10E2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0" creationId="{74671B40-E418-4CF4-90C9-FAB12F7E99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1" creationId="{27815EC5-7C5C-49D4-AF0F-91DCFDEC7E1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2" creationId="{9EC3D8BD-2B64-4084-9D37-6C34F623430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3" creationId="{EEDA222E-9BA9-47D9-B6BD-8A40523A3C3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4" creationId="{02E8F0F7-9414-4F77-9709-F5E212B61BD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5" creationId="{972B457F-C2FA-4A12-BC76-69A4C97E84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6" creationId="{07F7815E-18A0-4DB4-84BC-5CB10809694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7" creationId="{981DABEB-044F-4366-A558-1461549AC01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8" creationId="{54E96197-E7DC-4BC5-8BDE-36A007DB3DC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9" creationId="{CB775D2B-059B-40C7-AE23-2B68B0A9F7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0" creationId="{DB4DF2C9-598D-48FE-86EC-B209FB4F3B9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1" creationId="{11DB09BE-60EC-40B7-ABAE-E16AA9810CA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2" creationId="{809363D6-ACE2-45DB-A2E7-02F76447452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3" creationId="{DAAE8D72-5E28-4EB4-A242-37DC0D20C6F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4" creationId="{D21055D0-94C0-4F92-BD33-B9E6F30213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5" creationId="{AF8702F7-07A5-4D06-AC2F-E4E60C1D54D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6" creationId="{158179B9-4894-425A-A59D-487405BAB67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7" creationId="{A8F8E15D-A26A-4768-ADD3-F2BED0CB550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8" creationId="{C8944145-AEF0-466D-AABE-403EE6D4946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9" creationId="{6877F0AB-A8AD-40DD-9501-11AFD4B5E5A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0" creationId="{DD36E9DE-EF8C-49B4-9DFF-B1A002D5437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1" creationId="{A0AC67CB-0F9D-4C3C-B59A-F925261AF5B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2" creationId="{705CF7ED-7986-4CA4-A014-7FEA333A73E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3" creationId="{5CA5282D-68C8-459D-9EF5-D27495655E2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4" creationId="{0BEB6732-870C-4B55-A83D-F5E52CFE51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5" creationId="{7229E08A-3D96-46CE-9D18-9EE1AAD49696}"/>
          </ac:inkMkLst>
        </pc:inkChg>
        <pc:inkChg chg="add del mod">
          <ac:chgData name="Sherif Khattab" userId="c83b1e15-36f3-4f46-aceb-05aac24c545e" providerId="ADAL" clId="{765E29AF-DB58-4025-A9E7-1BD6AAD1841B}" dt="2021-02-15T06:59:49.039" v="2544"/>
          <ac:inkMkLst>
            <pc:docMk/>
            <pc:sldMk cId="3088633130" sldId="1881"/>
            <ac:inkMk id="356" creationId="{871F6F35-74AF-4870-9531-AE27531E2E7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7" creationId="{153715B0-7036-4B50-9F11-9DE1365B6A60}"/>
          </ac:inkMkLst>
        </pc:inkChg>
        <pc:inkChg chg="add del mod">
          <ac:chgData name="Sherif Khattab" userId="c83b1e15-36f3-4f46-aceb-05aac24c545e" providerId="ADAL" clId="{765E29AF-DB58-4025-A9E7-1BD6AAD1841B}" dt="2021-02-15T06:59:49.040" v="2549"/>
          <ac:inkMkLst>
            <pc:docMk/>
            <pc:sldMk cId="3088633130" sldId="1881"/>
            <ac:inkMk id="358" creationId="{6E042F9F-F4E3-49DE-9F28-82AA94E78CD3}"/>
          </ac:inkMkLst>
        </pc:inkChg>
        <pc:inkChg chg="add del mod">
          <ac:chgData name="Sherif Khattab" userId="c83b1e15-36f3-4f46-aceb-05aac24c545e" providerId="ADAL" clId="{765E29AF-DB58-4025-A9E7-1BD6AAD1841B}" dt="2021-02-15T06:59:49.037" v="2535"/>
          <ac:inkMkLst>
            <pc:docMk/>
            <pc:sldMk cId="3088633130" sldId="1881"/>
            <ac:inkMk id="359" creationId="{16AF83C2-604E-4EC8-BFA2-98D5D17AACD8}"/>
          </ac:inkMkLst>
        </pc:inkChg>
        <pc:inkChg chg="add mod">
          <ac:chgData name="Sherif Khattab" userId="c83b1e15-36f3-4f46-aceb-05aac24c545e" providerId="ADAL" clId="{765E29AF-DB58-4025-A9E7-1BD6AAD1841B}" dt="2021-02-15T06:59:49.036" v="2530"/>
          <ac:inkMkLst>
            <pc:docMk/>
            <pc:sldMk cId="3088633130" sldId="1881"/>
            <ac:inkMk id="360" creationId="{EF5906FC-FDB8-4FC3-9F17-7E69131DA267}"/>
          </ac:inkMkLst>
        </pc:inkChg>
        <pc:inkChg chg="add del mod">
          <ac:chgData name="Sherif Khattab" userId="c83b1e15-36f3-4f46-aceb-05aac24c545e" providerId="ADAL" clId="{765E29AF-DB58-4025-A9E7-1BD6AAD1841B}" dt="2021-02-15T06:59:49.045" v="2565"/>
          <ac:inkMkLst>
            <pc:docMk/>
            <pc:sldMk cId="3088633130" sldId="1881"/>
            <ac:inkMk id="361" creationId="{013124F4-9510-4CC1-B3CD-2040CC84C8E0}"/>
          </ac:inkMkLst>
        </pc:inkChg>
        <pc:inkChg chg="add del mod">
          <ac:chgData name="Sherif Khattab" userId="c83b1e15-36f3-4f46-aceb-05aac24c545e" providerId="ADAL" clId="{765E29AF-DB58-4025-A9E7-1BD6AAD1841B}" dt="2021-02-15T06:59:49.042" v="2556"/>
          <ac:inkMkLst>
            <pc:docMk/>
            <pc:sldMk cId="3088633130" sldId="1881"/>
            <ac:inkMk id="362" creationId="{1671C570-716A-4F84-A831-9DCE6FFF3AE9}"/>
          </ac:inkMkLst>
        </pc:inkChg>
        <pc:inkChg chg="add del mod">
          <ac:chgData name="Sherif Khattab" userId="c83b1e15-36f3-4f46-aceb-05aac24c545e" providerId="ADAL" clId="{765E29AF-DB58-4025-A9E7-1BD6AAD1841B}" dt="2021-02-15T06:59:49.046" v="2567"/>
          <ac:inkMkLst>
            <pc:docMk/>
            <pc:sldMk cId="3088633130" sldId="1881"/>
            <ac:inkMk id="363" creationId="{C61C8CBE-F71E-475E-9AAF-6121B13007A7}"/>
          </ac:inkMkLst>
        </pc:inkChg>
        <pc:inkChg chg="add del mod">
          <ac:chgData name="Sherif Khattab" userId="c83b1e15-36f3-4f46-aceb-05aac24c545e" providerId="ADAL" clId="{765E29AF-DB58-4025-A9E7-1BD6AAD1841B}" dt="2021-02-15T06:59:49.048" v="2576"/>
          <ac:inkMkLst>
            <pc:docMk/>
            <pc:sldMk cId="3088633130" sldId="1881"/>
            <ac:inkMk id="364" creationId="{BD7940C9-D46F-4933-AD74-567A4C54D272}"/>
          </ac:inkMkLst>
        </pc:inkChg>
        <pc:inkChg chg="add del mod">
          <ac:chgData name="Sherif Khattab" userId="c83b1e15-36f3-4f46-aceb-05aac24c545e" providerId="ADAL" clId="{765E29AF-DB58-4025-A9E7-1BD6AAD1841B}" dt="2021-02-15T06:59:49.051" v="2585"/>
          <ac:inkMkLst>
            <pc:docMk/>
            <pc:sldMk cId="3088633130" sldId="1881"/>
            <ac:inkMk id="365" creationId="{FE41DBB9-E513-4F6F-B23E-614234E6CCCD}"/>
          </ac:inkMkLst>
        </pc:inkChg>
        <pc:inkChg chg="add del mod">
          <ac:chgData name="Sherif Khattab" userId="c83b1e15-36f3-4f46-aceb-05aac24c545e" providerId="ADAL" clId="{765E29AF-DB58-4025-A9E7-1BD6AAD1841B}" dt="2021-02-15T06:59:49.036" v="2532"/>
          <ac:inkMkLst>
            <pc:docMk/>
            <pc:sldMk cId="3088633130" sldId="1881"/>
            <ac:inkMk id="366" creationId="{2BB7D9FF-60FF-478B-BDDF-21EF0732C481}"/>
          </ac:inkMkLst>
        </pc:inkChg>
        <pc:inkChg chg="add del mod">
          <ac:chgData name="Sherif Khattab" userId="c83b1e15-36f3-4f46-aceb-05aac24c545e" providerId="ADAL" clId="{765E29AF-DB58-4025-A9E7-1BD6AAD1841B}" dt="2021-02-15T06:59:49.043" v="2558"/>
          <ac:inkMkLst>
            <pc:docMk/>
            <pc:sldMk cId="3088633130" sldId="1881"/>
            <ac:inkMk id="367" creationId="{511FAD5A-7540-4F9A-9780-F4D9D8F96D89}"/>
          </ac:inkMkLst>
        </pc:inkChg>
        <pc:inkChg chg="add del mod">
          <ac:chgData name="Sherif Khattab" userId="c83b1e15-36f3-4f46-aceb-05aac24c545e" providerId="ADAL" clId="{765E29AF-DB58-4025-A9E7-1BD6AAD1841B}" dt="2021-02-15T06:59:49.042" v="2554"/>
          <ac:inkMkLst>
            <pc:docMk/>
            <pc:sldMk cId="3088633130" sldId="1881"/>
            <ac:inkMk id="368" creationId="{473B8159-9A44-4032-9041-9A2FE0D11E3C}"/>
          </ac:inkMkLst>
        </pc:inkChg>
        <pc:inkChg chg="add del mod">
          <ac:chgData name="Sherif Khattab" userId="c83b1e15-36f3-4f46-aceb-05aac24c545e" providerId="ADAL" clId="{765E29AF-DB58-4025-A9E7-1BD6AAD1841B}" dt="2021-02-15T06:59:49.051" v="2586"/>
          <ac:inkMkLst>
            <pc:docMk/>
            <pc:sldMk cId="3088633130" sldId="1881"/>
            <ac:inkMk id="369" creationId="{34E6D7F1-7822-4D9C-AD03-DB2208BDCBBE}"/>
          </ac:inkMkLst>
        </pc:inkChg>
        <pc:inkChg chg="add del mod">
          <ac:chgData name="Sherif Khattab" userId="c83b1e15-36f3-4f46-aceb-05aac24c545e" providerId="ADAL" clId="{765E29AF-DB58-4025-A9E7-1BD6AAD1841B}" dt="2021-02-15T06:59:49.049" v="2580"/>
          <ac:inkMkLst>
            <pc:docMk/>
            <pc:sldMk cId="3088633130" sldId="1881"/>
            <ac:inkMk id="370" creationId="{F043B1EF-5281-4922-83AE-C7BF6955D8EF}"/>
          </ac:inkMkLst>
        </pc:inkChg>
        <pc:inkChg chg="add mod">
          <ac:chgData name="Sherif Khattab" userId="c83b1e15-36f3-4f46-aceb-05aac24c545e" providerId="ADAL" clId="{765E29AF-DB58-4025-A9E7-1BD6AAD1841B}" dt="2021-02-15T06:59:49.033" v="2519"/>
          <ac:inkMkLst>
            <pc:docMk/>
            <pc:sldMk cId="3088633130" sldId="1881"/>
            <ac:inkMk id="371" creationId="{3BAC9B08-44BA-47FC-B08C-D31B4EC87F3F}"/>
          </ac:inkMkLst>
        </pc:inkChg>
        <pc:inkChg chg="add del mod">
          <ac:chgData name="Sherif Khattab" userId="c83b1e15-36f3-4f46-aceb-05aac24c545e" providerId="ADAL" clId="{765E29AF-DB58-4025-A9E7-1BD6AAD1841B}" dt="2021-02-15T06:59:49.037" v="2536"/>
          <ac:inkMkLst>
            <pc:docMk/>
            <pc:sldMk cId="3088633130" sldId="1881"/>
            <ac:inkMk id="372" creationId="{76920B7E-4C9D-4E63-B969-ED266768B335}"/>
          </ac:inkMkLst>
        </pc:inkChg>
        <pc:inkChg chg="add del mod">
          <ac:chgData name="Sherif Khattab" userId="c83b1e15-36f3-4f46-aceb-05aac24c545e" providerId="ADAL" clId="{765E29AF-DB58-4025-A9E7-1BD6AAD1841B}" dt="2021-02-15T06:59:49.038" v="2541"/>
          <ac:inkMkLst>
            <pc:docMk/>
            <pc:sldMk cId="3088633130" sldId="1881"/>
            <ac:inkMk id="373" creationId="{5C3851F7-34A6-4756-A8A1-2B8C13E52C47}"/>
          </ac:inkMkLst>
        </pc:inkChg>
        <pc:inkChg chg="add del mod">
          <ac:chgData name="Sherif Khattab" userId="c83b1e15-36f3-4f46-aceb-05aac24c545e" providerId="ADAL" clId="{765E29AF-DB58-4025-A9E7-1BD6AAD1841B}" dt="2021-02-15T06:59:49.035" v="2529"/>
          <ac:inkMkLst>
            <pc:docMk/>
            <pc:sldMk cId="3088633130" sldId="1881"/>
            <ac:inkMk id="374" creationId="{26EF337B-408A-42AF-81F6-02F9A058FF7E}"/>
          </ac:inkMkLst>
        </pc:inkChg>
        <pc:inkChg chg="add del mod">
          <ac:chgData name="Sherif Khattab" userId="c83b1e15-36f3-4f46-aceb-05aac24c545e" providerId="ADAL" clId="{765E29AF-DB58-4025-A9E7-1BD6AAD1841B}" dt="2021-02-15T06:59:49.050" v="2584"/>
          <ac:inkMkLst>
            <pc:docMk/>
            <pc:sldMk cId="3088633130" sldId="1881"/>
            <ac:inkMk id="375" creationId="{49536C7E-B3C1-4A7B-A808-A02AF3E3D683}"/>
          </ac:inkMkLst>
        </pc:inkChg>
        <pc:inkChg chg="add del mod">
          <ac:chgData name="Sherif Khattab" userId="c83b1e15-36f3-4f46-aceb-05aac24c545e" providerId="ADAL" clId="{765E29AF-DB58-4025-A9E7-1BD6AAD1841B}" dt="2021-02-15T06:59:49.046" v="2569"/>
          <ac:inkMkLst>
            <pc:docMk/>
            <pc:sldMk cId="3088633130" sldId="1881"/>
            <ac:inkMk id="376" creationId="{1B16CA43-7A0A-4510-8516-0ECFD58C7A7C}"/>
          </ac:inkMkLst>
        </pc:inkChg>
        <pc:inkChg chg="add del mod">
          <ac:chgData name="Sherif Khattab" userId="c83b1e15-36f3-4f46-aceb-05aac24c545e" providerId="ADAL" clId="{765E29AF-DB58-4025-A9E7-1BD6AAD1841B}" dt="2021-02-15T06:59:49.050" v="2582"/>
          <ac:inkMkLst>
            <pc:docMk/>
            <pc:sldMk cId="3088633130" sldId="1881"/>
            <ac:inkMk id="377" creationId="{27A79F5C-46A1-4CC1-84E3-AADDBDBE2024}"/>
          </ac:inkMkLst>
        </pc:inkChg>
        <pc:inkChg chg="add del mod">
          <ac:chgData name="Sherif Khattab" userId="c83b1e15-36f3-4f46-aceb-05aac24c545e" providerId="ADAL" clId="{765E29AF-DB58-4025-A9E7-1BD6AAD1841B}" dt="2021-02-15T06:59:49.052" v="2590"/>
          <ac:inkMkLst>
            <pc:docMk/>
            <pc:sldMk cId="3088633130" sldId="1881"/>
            <ac:inkMk id="378" creationId="{061BBEE7-59FE-46C0-B141-48EAA3DBB6C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79" creationId="{4D05ACED-C719-436B-AFBB-DEA0761AE2D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0" creationId="{3696B6B0-47F3-4036-AEF2-DF2958E896E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1" creationId="{C584852C-A98D-443B-B359-F21449462DA8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2" creationId="{5FCEC09F-39F1-4094-9E98-6056859260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3" creationId="{E337DA42-7498-40E3-BF14-6E4E000F7F7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4" creationId="{95A20946-5603-4C47-B343-30AFD9267CB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5" creationId="{C2AE3939-85A5-43B9-B6CD-AF53CA6B57E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6" creationId="{72A20968-F2C6-4DA2-8EF6-EFC560FA557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7" creationId="{F24160D2-F826-45D5-83D8-03937B7921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8" creationId="{24B1EAC3-0963-46A3-924D-CA3177B8DDC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9" creationId="{55D883E2-7F00-4FB8-BAD9-9E9A0E6CC7C3}"/>
          </ac:inkMkLst>
        </pc:inkChg>
        <pc:inkChg chg="add del mod">
          <ac:chgData name="Sherif Khattab" userId="c83b1e15-36f3-4f46-aceb-05aac24c545e" providerId="ADAL" clId="{765E29AF-DB58-4025-A9E7-1BD6AAD1841B}" dt="2021-02-15T06:59:13.899" v="2514"/>
          <ac:inkMkLst>
            <pc:docMk/>
            <pc:sldMk cId="3088633130" sldId="1881"/>
            <ac:inkMk id="390" creationId="{D1B589D0-82AE-4C42-9C63-35EC87EC00B1}"/>
          </ac:inkMkLst>
        </pc:inkChg>
        <pc:inkChg chg="add del mod">
          <ac:chgData name="Sherif Khattab" userId="c83b1e15-36f3-4f46-aceb-05aac24c545e" providerId="ADAL" clId="{765E29AF-DB58-4025-A9E7-1BD6AAD1841B}" dt="2021-02-15T06:59:13.898" v="2512"/>
          <ac:inkMkLst>
            <pc:docMk/>
            <pc:sldMk cId="3088633130" sldId="1881"/>
            <ac:inkMk id="391" creationId="{D9448B40-620A-4E79-9A8D-908D89DEE03D}"/>
          </ac:inkMkLst>
        </pc:inkChg>
        <pc:inkChg chg="add del mod">
          <ac:chgData name="Sherif Khattab" userId="c83b1e15-36f3-4f46-aceb-05aac24c545e" providerId="ADAL" clId="{765E29AF-DB58-4025-A9E7-1BD6AAD1841B}" dt="2021-02-15T06:59:13.899" v="2513"/>
          <ac:inkMkLst>
            <pc:docMk/>
            <pc:sldMk cId="3088633130" sldId="1881"/>
            <ac:inkMk id="392" creationId="{4ECA5EB5-BE17-47AE-98BB-76B50CDAE07E}"/>
          </ac:inkMkLst>
        </pc:inkChg>
        <pc:inkChg chg="add del mod">
          <ac:chgData name="Sherif Khattab" userId="c83b1e15-36f3-4f46-aceb-05aac24c545e" providerId="ADAL" clId="{765E29AF-DB58-4025-A9E7-1BD6AAD1841B}" dt="2021-02-15T06:59:13.898" v="2511"/>
          <ac:inkMkLst>
            <pc:docMk/>
            <pc:sldMk cId="3088633130" sldId="1881"/>
            <ac:inkMk id="393" creationId="{A21ACB7F-8D70-4D1A-9A44-C9DE79342E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4" creationId="{C553AB61-D533-4726-9722-0C432E2DD69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5" creationId="{8EF3A9B6-8B56-49E6-9428-A92E4ED8E54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6" creationId="{C950D21C-C6F5-4F04-ADCE-87161C7A538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7" creationId="{ABFDA066-6BF3-4195-8E63-1CFAF6FD2A6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8" creationId="{180F35D4-B91A-4522-9819-12420BFD0D6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9" creationId="{20EDCB07-67D1-440B-8EBE-D73E9D47BDE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0" creationId="{6A484DAA-7E25-442C-83D6-7DAB6F3464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1" creationId="{77DF0155-5359-4F6E-8947-3A5542AB3E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2" creationId="{6D0F088A-7D86-4C80-A8EA-D0C219717E5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3" creationId="{43B943F8-E9DA-4761-B52C-36F84740130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4" creationId="{36356203-5112-4AA4-9DD7-64A925DD5D1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5" creationId="{8F6CA7A8-6558-4DE1-A154-3A005136184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6" creationId="{95DF2F5E-CBB8-4019-B7EA-54DE9A43C2B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7" creationId="{817C1816-309D-4F3C-B408-E131A386F82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8" creationId="{941A5500-56E0-4FA0-ACD5-0461B407BA9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9" creationId="{F21CD9C6-221A-42ED-9CA0-9BB091B3A3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0" creationId="{666E1B75-B925-46F1-BACF-B7553D8D418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1" creationId="{BC7F460C-67FC-4316-B593-D98EEE91583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2" creationId="{A436729E-0435-4D1A-B205-B5182804AE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3" creationId="{E524BAC6-6032-436D-9BDA-B963D0E83A8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4" creationId="{1C0ADB96-D4EC-4712-8F77-7D9CFF31737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5" creationId="{32D0B1D0-67CE-4AC9-BABA-CBBE771BB4F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6" creationId="{3E7CCAB7-BD45-4CEA-9F20-B30EC177834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7" creationId="{FEA4308D-722F-4A34-9D07-00AB1C86234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8" creationId="{82114A8E-3828-400C-81A6-CFFB6E6032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9" creationId="{5E79EE4A-DAFD-4727-BF67-F789C3EF4EA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0" creationId="{85658220-CEA6-4447-BED3-E06199757A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1" creationId="{F289046D-E12F-484F-8EA5-48136929215A}"/>
          </ac:inkMkLst>
        </pc:inkChg>
        <pc:inkChg chg="add del mod">
          <ac:chgData name="Sherif Khattab" userId="c83b1e15-36f3-4f46-aceb-05aac24c545e" providerId="ADAL" clId="{765E29AF-DB58-4025-A9E7-1BD6AAD1841B}" dt="2021-02-15T06:59:00.141" v="2507" actId="478"/>
          <ac:inkMkLst>
            <pc:docMk/>
            <pc:sldMk cId="3088633130" sldId="1881"/>
            <ac:inkMk id="422" creationId="{1656C63E-E40C-44B7-8072-BFAC9C77650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3" creationId="{7D0F9CAF-8C2F-46C2-90EA-A0052E4D592F}"/>
          </ac:inkMkLst>
        </pc:inkChg>
        <pc:inkChg chg="add del mod">
          <ac:chgData name="Sherif Khattab" userId="c83b1e15-36f3-4f46-aceb-05aac24c545e" providerId="ADAL" clId="{765E29AF-DB58-4025-A9E7-1BD6AAD1841B}" dt="2021-02-15T06:59:49.049" v="2579"/>
          <ac:inkMkLst>
            <pc:docMk/>
            <pc:sldMk cId="3088633130" sldId="1881"/>
            <ac:inkMk id="424" creationId="{2E8DE968-A2D1-4AB0-B769-EB80FFE6244B}"/>
          </ac:inkMkLst>
        </pc:inkChg>
        <pc:inkChg chg="add del mod">
          <ac:chgData name="Sherif Khattab" userId="c83b1e15-36f3-4f46-aceb-05aac24c545e" providerId="ADAL" clId="{765E29AF-DB58-4025-A9E7-1BD6AAD1841B}" dt="2021-02-15T06:59:49.047" v="2570"/>
          <ac:inkMkLst>
            <pc:docMk/>
            <pc:sldMk cId="3088633130" sldId="1881"/>
            <ac:inkMk id="425" creationId="{1D8CEE0C-EE48-494D-BDD7-DC02E5E29C2F}"/>
          </ac:inkMkLst>
        </pc:inkChg>
        <pc:inkChg chg="add del mod">
          <ac:chgData name="Sherif Khattab" userId="c83b1e15-36f3-4f46-aceb-05aac24c545e" providerId="ADAL" clId="{765E29AF-DB58-4025-A9E7-1BD6AAD1841B}" dt="2021-02-15T06:59:49.038" v="2539"/>
          <ac:inkMkLst>
            <pc:docMk/>
            <pc:sldMk cId="3088633130" sldId="1881"/>
            <ac:inkMk id="426" creationId="{0E9ECED5-0B82-46A2-84D1-1ED72F307EC4}"/>
          </ac:inkMkLst>
        </pc:inkChg>
        <pc:inkChg chg="add del mod">
          <ac:chgData name="Sherif Khattab" userId="c83b1e15-36f3-4f46-aceb-05aac24c545e" providerId="ADAL" clId="{765E29AF-DB58-4025-A9E7-1BD6AAD1841B}" dt="2021-02-15T06:59:49.033" v="2520"/>
          <ac:inkMkLst>
            <pc:docMk/>
            <pc:sldMk cId="3088633130" sldId="1881"/>
            <ac:inkMk id="427" creationId="{A0C2D55F-3C2E-47BA-8B47-0155664AE37F}"/>
          </ac:inkMkLst>
        </pc:inkChg>
        <pc:inkChg chg="add del mod">
          <ac:chgData name="Sherif Khattab" userId="c83b1e15-36f3-4f46-aceb-05aac24c545e" providerId="ADAL" clId="{765E29AF-DB58-4025-A9E7-1BD6AAD1841B}" dt="2021-02-15T06:59:49.039" v="2545"/>
          <ac:inkMkLst>
            <pc:docMk/>
            <pc:sldMk cId="3088633130" sldId="1881"/>
            <ac:inkMk id="428" creationId="{A3CCD13B-9CF9-46F8-8757-65C28351FD97}"/>
          </ac:inkMkLst>
        </pc:inkChg>
        <pc:inkChg chg="add del mod">
          <ac:chgData name="Sherif Khattab" userId="c83b1e15-36f3-4f46-aceb-05aac24c545e" providerId="ADAL" clId="{765E29AF-DB58-4025-A9E7-1BD6AAD1841B}" dt="2021-02-15T06:59:49.047" v="2573"/>
          <ac:inkMkLst>
            <pc:docMk/>
            <pc:sldMk cId="3088633130" sldId="1881"/>
            <ac:inkMk id="429" creationId="{A7153FDE-BA12-477A-BD9A-6AE62E29A5ED}"/>
          </ac:inkMkLst>
        </pc:inkChg>
        <pc:inkChg chg="add del mod">
          <ac:chgData name="Sherif Khattab" userId="c83b1e15-36f3-4f46-aceb-05aac24c545e" providerId="ADAL" clId="{765E29AF-DB58-4025-A9E7-1BD6AAD1841B}" dt="2021-02-15T06:59:49.034" v="2521"/>
          <ac:inkMkLst>
            <pc:docMk/>
            <pc:sldMk cId="3088633130" sldId="1881"/>
            <ac:inkMk id="430" creationId="{E2ADE1CE-6AC8-45F9-A075-B0960759192A}"/>
          </ac:inkMkLst>
        </pc:inkChg>
        <pc:inkChg chg="add del mod">
          <ac:chgData name="Sherif Khattab" userId="c83b1e15-36f3-4f46-aceb-05aac24c545e" providerId="ADAL" clId="{765E29AF-DB58-4025-A9E7-1BD6AAD1841B}" dt="2021-02-15T06:59:49.035" v="2526"/>
          <ac:inkMkLst>
            <pc:docMk/>
            <pc:sldMk cId="3088633130" sldId="1881"/>
            <ac:inkMk id="431" creationId="{F3A43884-3437-4793-88AA-DA83AF9B80B5}"/>
          </ac:inkMkLst>
        </pc:inkChg>
        <pc:inkChg chg="add del mod">
          <ac:chgData name="Sherif Khattab" userId="c83b1e15-36f3-4f46-aceb-05aac24c545e" providerId="ADAL" clId="{765E29AF-DB58-4025-A9E7-1BD6AAD1841B}" dt="2021-02-15T06:59:49.043" v="2559"/>
          <ac:inkMkLst>
            <pc:docMk/>
            <pc:sldMk cId="3088633130" sldId="1881"/>
            <ac:inkMk id="432" creationId="{C4B2895C-DC50-4E38-9C50-22AF87E5AEAD}"/>
          </ac:inkMkLst>
        </pc:inkChg>
        <pc:inkChg chg="add del mod">
          <ac:chgData name="Sherif Khattab" userId="c83b1e15-36f3-4f46-aceb-05aac24c545e" providerId="ADAL" clId="{765E29AF-DB58-4025-A9E7-1BD6AAD1841B}" dt="2021-02-15T06:59:49.040" v="2547"/>
          <ac:inkMkLst>
            <pc:docMk/>
            <pc:sldMk cId="3088633130" sldId="1881"/>
            <ac:inkMk id="433" creationId="{EC10C248-A0E9-4E48-B475-7CCFFC743E7F}"/>
          </ac:inkMkLst>
        </pc:inkChg>
        <pc:inkChg chg="add del mod">
          <ac:chgData name="Sherif Khattab" userId="c83b1e15-36f3-4f46-aceb-05aac24c545e" providerId="ADAL" clId="{765E29AF-DB58-4025-A9E7-1BD6AAD1841B}" dt="2021-02-15T06:59:49.034" v="2525"/>
          <ac:inkMkLst>
            <pc:docMk/>
            <pc:sldMk cId="3088633130" sldId="1881"/>
            <ac:inkMk id="434" creationId="{40BF80F9-4A69-4AED-940A-F56D928C6B9E}"/>
          </ac:inkMkLst>
        </pc:inkChg>
        <pc:inkChg chg="add del mod">
          <ac:chgData name="Sherif Khattab" userId="c83b1e15-36f3-4f46-aceb-05aac24c545e" providerId="ADAL" clId="{765E29AF-DB58-4025-A9E7-1BD6AAD1841B}" dt="2021-02-15T06:59:49.052" v="2589"/>
          <ac:inkMkLst>
            <pc:docMk/>
            <pc:sldMk cId="3088633130" sldId="1881"/>
            <ac:inkMk id="435" creationId="{A115561A-D5F2-427E-82FD-B74C5339CCA2}"/>
          </ac:inkMkLst>
        </pc:inkChg>
        <pc:inkChg chg="add del mod">
          <ac:chgData name="Sherif Khattab" userId="c83b1e15-36f3-4f46-aceb-05aac24c545e" providerId="ADAL" clId="{765E29AF-DB58-4025-A9E7-1BD6AAD1841B}" dt="2021-02-15T06:59:49.036" v="2531"/>
          <ac:inkMkLst>
            <pc:docMk/>
            <pc:sldMk cId="3088633130" sldId="1881"/>
            <ac:inkMk id="436" creationId="{571D308F-FBFB-4342-B12C-C3A19A739CA6}"/>
          </ac:inkMkLst>
        </pc:inkChg>
        <pc:inkChg chg="add del mod">
          <ac:chgData name="Sherif Khattab" userId="c83b1e15-36f3-4f46-aceb-05aac24c545e" providerId="ADAL" clId="{765E29AF-DB58-4025-A9E7-1BD6AAD1841B}" dt="2021-02-15T06:59:49.039" v="2542"/>
          <ac:inkMkLst>
            <pc:docMk/>
            <pc:sldMk cId="3088633130" sldId="1881"/>
            <ac:inkMk id="437" creationId="{ED80ED3B-C6E3-4C9C-A814-4C37B698BB7D}"/>
          </ac:inkMkLst>
        </pc:inkChg>
        <pc:inkChg chg="add del mod">
          <ac:chgData name="Sherif Khattab" userId="c83b1e15-36f3-4f46-aceb-05aac24c545e" providerId="ADAL" clId="{765E29AF-DB58-4025-A9E7-1BD6AAD1841B}" dt="2021-02-15T06:59:49.042" v="2555"/>
          <ac:inkMkLst>
            <pc:docMk/>
            <pc:sldMk cId="3088633130" sldId="1881"/>
            <ac:inkMk id="438" creationId="{AB9A29B3-F158-4023-A7E0-716942D655A2}"/>
          </ac:inkMkLst>
        </pc:inkChg>
        <pc:inkChg chg="add del mod">
          <ac:chgData name="Sherif Khattab" userId="c83b1e15-36f3-4f46-aceb-05aac24c545e" providerId="ADAL" clId="{765E29AF-DB58-4025-A9E7-1BD6AAD1841B}" dt="2021-02-15T06:59:49.051" v="2588"/>
          <ac:inkMkLst>
            <pc:docMk/>
            <pc:sldMk cId="3088633130" sldId="1881"/>
            <ac:inkMk id="439" creationId="{D71A7F8C-6B42-4175-8D40-71023B1F4E29}"/>
          </ac:inkMkLst>
        </pc:inkChg>
        <pc:inkChg chg="add del mod">
          <ac:chgData name="Sherif Khattab" userId="c83b1e15-36f3-4f46-aceb-05aac24c545e" providerId="ADAL" clId="{765E29AF-DB58-4025-A9E7-1BD6AAD1841B}" dt="2021-02-15T06:59:49.046" v="2568"/>
          <ac:inkMkLst>
            <pc:docMk/>
            <pc:sldMk cId="3088633130" sldId="1881"/>
            <ac:inkMk id="440" creationId="{B6E2EB67-4E52-4CD8-A878-4732C9B3A08B}"/>
          </ac:inkMkLst>
        </pc:inkChg>
        <pc:inkChg chg="add del mod">
          <ac:chgData name="Sherif Khattab" userId="c83b1e15-36f3-4f46-aceb-05aac24c545e" providerId="ADAL" clId="{765E29AF-DB58-4025-A9E7-1BD6AAD1841B}" dt="2021-02-15T06:59:49.034" v="2522"/>
          <ac:inkMkLst>
            <pc:docMk/>
            <pc:sldMk cId="3088633130" sldId="1881"/>
            <ac:inkMk id="441" creationId="{74641EAA-84CB-420F-8D4E-300C9A07CF49}"/>
          </ac:inkMkLst>
        </pc:inkChg>
        <pc:inkChg chg="add del mod">
          <ac:chgData name="Sherif Khattab" userId="c83b1e15-36f3-4f46-aceb-05aac24c545e" providerId="ADAL" clId="{765E29AF-DB58-4025-A9E7-1BD6AAD1841B}" dt="2021-02-15T06:59:49.052" v="2591"/>
          <ac:inkMkLst>
            <pc:docMk/>
            <pc:sldMk cId="3088633130" sldId="1881"/>
            <ac:inkMk id="442" creationId="{5F41506B-7B85-49E4-AEA5-39D6D49BBFE4}"/>
          </ac:inkMkLst>
        </pc:inkChg>
        <pc:inkChg chg="add del mod">
          <ac:chgData name="Sherif Khattab" userId="c83b1e15-36f3-4f46-aceb-05aac24c545e" providerId="ADAL" clId="{765E29AF-DB58-4025-A9E7-1BD6AAD1841B}" dt="2021-02-15T06:59:49.039" v="2543"/>
          <ac:inkMkLst>
            <pc:docMk/>
            <pc:sldMk cId="3088633130" sldId="1881"/>
            <ac:inkMk id="443" creationId="{A8DE18AC-167A-4634-A5B3-F98E8B36DEFB}"/>
          </ac:inkMkLst>
        </pc:inkChg>
        <pc:inkChg chg="add del mod">
          <ac:chgData name="Sherif Khattab" userId="c83b1e15-36f3-4f46-aceb-05aac24c545e" providerId="ADAL" clId="{765E29AF-DB58-4025-A9E7-1BD6AAD1841B}" dt="2021-02-15T06:59:49.047" v="2572"/>
          <ac:inkMkLst>
            <pc:docMk/>
            <pc:sldMk cId="3088633130" sldId="1881"/>
            <ac:inkMk id="444" creationId="{7904C3E0-65B9-4B7C-88C7-9FBE12467EC7}"/>
          </ac:inkMkLst>
        </pc:inkChg>
        <pc:inkChg chg="add del mod">
          <ac:chgData name="Sherif Khattab" userId="c83b1e15-36f3-4f46-aceb-05aac24c545e" providerId="ADAL" clId="{765E29AF-DB58-4025-A9E7-1BD6AAD1841B}" dt="2021-02-15T06:59:49.049" v="2577"/>
          <ac:inkMkLst>
            <pc:docMk/>
            <pc:sldMk cId="3088633130" sldId="1881"/>
            <ac:inkMk id="445" creationId="{5D2B8212-B33D-4958-8DB7-95FF6503C7B0}"/>
          </ac:inkMkLst>
        </pc:inkChg>
        <pc:inkChg chg="add del mod">
          <ac:chgData name="Sherif Khattab" userId="c83b1e15-36f3-4f46-aceb-05aac24c545e" providerId="ADAL" clId="{765E29AF-DB58-4025-A9E7-1BD6AAD1841B}" dt="2021-02-15T06:59:49.035" v="2528"/>
          <ac:inkMkLst>
            <pc:docMk/>
            <pc:sldMk cId="3088633130" sldId="1881"/>
            <ac:inkMk id="446" creationId="{7CB0C701-CDB5-4A8A-9901-C0D224BD42DD}"/>
          </ac:inkMkLst>
        </pc:inkChg>
        <pc:inkChg chg="add del mod">
          <ac:chgData name="Sherif Khattab" userId="c83b1e15-36f3-4f46-aceb-05aac24c545e" providerId="ADAL" clId="{765E29AF-DB58-4025-A9E7-1BD6AAD1841B}" dt="2021-02-15T06:59:49.035" v="2527"/>
          <ac:inkMkLst>
            <pc:docMk/>
            <pc:sldMk cId="3088633130" sldId="1881"/>
            <ac:inkMk id="447" creationId="{9556B53A-895A-4EE2-93C7-E0B58D5A0403}"/>
          </ac:inkMkLst>
        </pc:inkChg>
        <pc:inkChg chg="add del mod">
          <ac:chgData name="Sherif Khattab" userId="c83b1e15-36f3-4f46-aceb-05aac24c545e" providerId="ADAL" clId="{765E29AF-DB58-4025-A9E7-1BD6AAD1841B}" dt="2021-02-15T06:59:49.044" v="2562"/>
          <ac:inkMkLst>
            <pc:docMk/>
            <pc:sldMk cId="3088633130" sldId="1881"/>
            <ac:inkMk id="448" creationId="{EFB94A48-C0D1-4F8D-9FC7-66AD50212749}"/>
          </ac:inkMkLst>
        </pc:inkChg>
        <pc:inkChg chg="add del mod">
          <ac:chgData name="Sherif Khattab" userId="c83b1e15-36f3-4f46-aceb-05aac24c545e" providerId="ADAL" clId="{765E29AF-DB58-4025-A9E7-1BD6AAD1841B}" dt="2021-02-15T06:59:49.051" v="2587"/>
          <ac:inkMkLst>
            <pc:docMk/>
            <pc:sldMk cId="3088633130" sldId="1881"/>
            <ac:inkMk id="449" creationId="{FEB8FFF6-C0FD-43FA-9007-CF5D5C1A944A}"/>
          </ac:inkMkLst>
        </pc:inkChg>
        <pc:inkChg chg="add del mod">
          <ac:chgData name="Sherif Khattab" userId="c83b1e15-36f3-4f46-aceb-05aac24c545e" providerId="ADAL" clId="{765E29AF-DB58-4025-A9E7-1BD6AAD1841B}" dt="2021-02-15T06:59:49.040" v="2548"/>
          <ac:inkMkLst>
            <pc:docMk/>
            <pc:sldMk cId="3088633130" sldId="1881"/>
            <ac:inkMk id="450" creationId="{4D09377A-D3BA-4B17-8012-BEF3A1147EA4}"/>
          </ac:inkMkLst>
        </pc:inkChg>
        <pc:inkChg chg="add del mod">
          <ac:chgData name="Sherif Khattab" userId="c83b1e15-36f3-4f46-aceb-05aac24c545e" providerId="ADAL" clId="{765E29AF-DB58-4025-A9E7-1BD6AAD1841B}" dt="2021-02-15T06:59:49.041" v="2553"/>
          <ac:inkMkLst>
            <pc:docMk/>
            <pc:sldMk cId="3088633130" sldId="1881"/>
            <ac:inkMk id="451" creationId="{567FF24A-BF4B-43C3-91A5-1A740F96CA1C}"/>
          </ac:inkMkLst>
        </pc:inkChg>
        <pc:inkChg chg="add del mod">
          <ac:chgData name="Sherif Khattab" userId="c83b1e15-36f3-4f46-aceb-05aac24c545e" providerId="ADAL" clId="{765E29AF-DB58-4025-A9E7-1BD6AAD1841B}" dt="2021-02-15T06:59:49.038" v="2538"/>
          <ac:inkMkLst>
            <pc:docMk/>
            <pc:sldMk cId="3088633130" sldId="1881"/>
            <ac:inkMk id="452" creationId="{E9BF1BC1-8B17-4915-85C9-6A90A0303FD4}"/>
          </ac:inkMkLst>
        </pc:inkChg>
        <pc:inkChg chg="add del mod">
          <ac:chgData name="Sherif Khattab" userId="c83b1e15-36f3-4f46-aceb-05aac24c545e" providerId="ADAL" clId="{765E29AF-DB58-4025-A9E7-1BD6AAD1841B}" dt="2021-02-15T06:59:49.045" v="2564"/>
          <ac:inkMkLst>
            <pc:docMk/>
            <pc:sldMk cId="3088633130" sldId="1881"/>
            <ac:inkMk id="453" creationId="{2C6E5658-E331-4144-B1E9-85B100542EA4}"/>
          </ac:inkMkLst>
        </pc:inkChg>
        <pc:inkChg chg="add del mod">
          <ac:chgData name="Sherif Khattab" userId="c83b1e15-36f3-4f46-aceb-05aac24c545e" providerId="ADAL" clId="{765E29AF-DB58-4025-A9E7-1BD6AAD1841B}" dt="2021-02-15T06:59:49.050" v="2583"/>
          <ac:inkMkLst>
            <pc:docMk/>
            <pc:sldMk cId="3088633130" sldId="1881"/>
            <ac:inkMk id="454" creationId="{9526CF74-C697-4F4C-B219-A948287D0147}"/>
          </ac:inkMkLst>
        </pc:inkChg>
        <pc:inkChg chg="add del mod">
          <ac:chgData name="Sherif Khattab" userId="c83b1e15-36f3-4f46-aceb-05aac24c545e" providerId="ADAL" clId="{765E29AF-DB58-4025-A9E7-1BD6AAD1841B}" dt="2021-02-15T06:59:49.037" v="2534"/>
          <ac:inkMkLst>
            <pc:docMk/>
            <pc:sldMk cId="3088633130" sldId="1881"/>
            <ac:inkMk id="455" creationId="{577D4460-B1DD-4206-B0EA-63D971771CB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6" creationId="{51FE56C7-878A-4FA3-B001-5FDD5348D7F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7" creationId="{7F084D0C-F11D-494D-823B-A239313BB39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8" creationId="{02623FE2-D384-4FC5-96DE-203A1CC1BD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9" creationId="{BAB1AE07-4BE0-4D41-9F9E-AC46A0500CCB}"/>
          </ac:inkMkLst>
        </pc:inkChg>
        <pc:inkChg chg="add del mod">
          <ac:chgData name="Sherif Khattab" userId="c83b1e15-36f3-4f46-aceb-05aac24c545e" providerId="ADAL" clId="{765E29AF-DB58-4025-A9E7-1BD6AAD1841B}" dt="2021-02-15T06:59:49.040" v="2550"/>
          <ac:inkMkLst>
            <pc:docMk/>
            <pc:sldMk cId="3088633130" sldId="1881"/>
            <ac:inkMk id="460" creationId="{7BE62166-6B32-4AA6-B080-17F274AE4AAC}"/>
          </ac:inkMkLst>
        </pc:inkChg>
        <pc:inkChg chg="add del mod">
          <ac:chgData name="Sherif Khattab" userId="c83b1e15-36f3-4f46-aceb-05aac24c545e" providerId="ADAL" clId="{765E29AF-DB58-4025-A9E7-1BD6AAD1841B}" dt="2021-02-15T06:59:49.044" v="2561"/>
          <ac:inkMkLst>
            <pc:docMk/>
            <pc:sldMk cId="3088633130" sldId="1881"/>
            <ac:inkMk id="461" creationId="{529F3002-1078-41CE-9383-78CE2BC68A68}"/>
          </ac:inkMkLst>
        </pc:inkChg>
        <pc:inkChg chg="add del mod">
          <ac:chgData name="Sherif Khattab" userId="c83b1e15-36f3-4f46-aceb-05aac24c545e" providerId="ADAL" clId="{765E29AF-DB58-4025-A9E7-1BD6AAD1841B}" dt="2021-02-15T06:59:49.043" v="2557"/>
          <ac:inkMkLst>
            <pc:docMk/>
            <pc:sldMk cId="3088633130" sldId="1881"/>
            <ac:inkMk id="462" creationId="{9BE0F409-9867-4DD0-95CC-B8399693D08C}"/>
          </ac:inkMkLst>
        </pc:inkChg>
        <pc:inkChg chg="add del mod">
          <ac:chgData name="Sherif Khattab" userId="c83b1e15-36f3-4f46-aceb-05aac24c545e" providerId="ADAL" clId="{765E29AF-DB58-4025-A9E7-1BD6AAD1841B}" dt="2021-02-15T06:59:49.038" v="2540"/>
          <ac:inkMkLst>
            <pc:docMk/>
            <pc:sldMk cId="3088633130" sldId="1881"/>
            <ac:inkMk id="463" creationId="{8FFEB4ED-C0DD-45D2-8B8E-44166C6EFC41}"/>
          </ac:inkMkLst>
        </pc:inkChg>
        <pc:inkChg chg="add del mod">
          <ac:chgData name="Sherif Khattab" userId="c83b1e15-36f3-4f46-aceb-05aac24c545e" providerId="ADAL" clId="{765E29AF-DB58-4025-A9E7-1BD6AAD1841B}" dt="2021-02-15T06:59:49.048" v="2574"/>
          <ac:inkMkLst>
            <pc:docMk/>
            <pc:sldMk cId="3088633130" sldId="1881"/>
            <ac:inkMk id="464" creationId="{05FD67D8-34C9-4778-97AE-0551A7491A8F}"/>
          </ac:inkMkLst>
        </pc:inkChg>
        <pc:inkChg chg="add del mod">
          <ac:chgData name="Sherif Khattab" userId="c83b1e15-36f3-4f46-aceb-05aac24c545e" providerId="ADAL" clId="{765E29AF-DB58-4025-A9E7-1BD6AAD1841B}" dt="2021-02-15T06:59:49.052" v="2592"/>
          <ac:inkMkLst>
            <pc:docMk/>
            <pc:sldMk cId="3088633130" sldId="1881"/>
            <ac:inkMk id="465" creationId="{0165D398-3F39-4877-A15E-C625405714DB}"/>
          </ac:inkMkLst>
        </pc:inkChg>
        <pc:inkChg chg="add del mod">
          <ac:chgData name="Sherif Khattab" userId="c83b1e15-36f3-4f46-aceb-05aac24c545e" providerId="ADAL" clId="{765E29AF-DB58-4025-A9E7-1BD6AAD1841B}" dt="2021-02-15T06:59:49.049" v="2578"/>
          <ac:inkMkLst>
            <pc:docMk/>
            <pc:sldMk cId="3088633130" sldId="1881"/>
            <ac:inkMk id="466" creationId="{7F1B59BB-AD34-4B43-A8DC-77EE79543CD4}"/>
          </ac:inkMkLst>
        </pc:inkChg>
        <pc:inkChg chg="add del mod">
          <ac:chgData name="Sherif Khattab" userId="c83b1e15-36f3-4f46-aceb-05aac24c545e" providerId="ADAL" clId="{765E29AF-DB58-4025-A9E7-1BD6AAD1841B}" dt="2021-02-15T06:59:49.036" v="2533"/>
          <ac:inkMkLst>
            <pc:docMk/>
            <pc:sldMk cId="3088633130" sldId="1881"/>
            <ac:inkMk id="467" creationId="{987481C8-14CD-46DC-BB9A-0BE164A85E16}"/>
          </ac:inkMkLst>
        </pc:inkChg>
        <pc:inkChg chg="add del mod">
          <ac:chgData name="Sherif Khattab" userId="c83b1e15-36f3-4f46-aceb-05aac24c545e" providerId="ADAL" clId="{765E29AF-DB58-4025-A9E7-1BD6AAD1841B}" dt="2021-02-15T06:59:49.041" v="2552"/>
          <ac:inkMkLst>
            <pc:docMk/>
            <pc:sldMk cId="3088633130" sldId="1881"/>
            <ac:inkMk id="468" creationId="{BD62868B-FC9C-4D72-928C-F7B5417B9FFC}"/>
          </ac:inkMkLst>
        </pc:inkChg>
        <pc:inkChg chg="add del mod">
          <ac:chgData name="Sherif Khattab" userId="c83b1e15-36f3-4f46-aceb-05aac24c545e" providerId="ADAL" clId="{765E29AF-DB58-4025-A9E7-1BD6AAD1841B}" dt="2021-02-15T06:59:49.050" v="2581"/>
          <ac:inkMkLst>
            <pc:docMk/>
            <pc:sldMk cId="3088633130" sldId="1881"/>
            <ac:inkMk id="469" creationId="{24AB3A18-0C7E-4ED7-98C5-886169338E56}"/>
          </ac:inkMkLst>
        </pc:inkChg>
        <pc:inkChg chg="add del mod">
          <ac:chgData name="Sherif Khattab" userId="c83b1e15-36f3-4f46-aceb-05aac24c545e" providerId="ADAL" clId="{765E29AF-DB58-4025-A9E7-1BD6AAD1841B}" dt="2021-02-15T06:59:49.043" v="2560"/>
          <ac:inkMkLst>
            <pc:docMk/>
            <pc:sldMk cId="3088633130" sldId="1881"/>
            <ac:inkMk id="470" creationId="{D7F40257-594C-4206-87CA-97CCA6EFD8F6}"/>
          </ac:inkMkLst>
        </pc:inkChg>
        <pc:inkChg chg="add del mod">
          <ac:chgData name="Sherif Khattab" userId="c83b1e15-36f3-4f46-aceb-05aac24c545e" providerId="ADAL" clId="{765E29AF-DB58-4025-A9E7-1BD6AAD1841B}" dt="2021-02-15T06:59:49.034" v="2523"/>
          <ac:inkMkLst>
            <pc:docMk/>
            <pc:sldMk cId="3088633130" sldId="1881"/>
            <ac:inkMk id="471" creationId="{4F106BB2-E909-4A04-9C8D-17C05E6E6054}"/>
          </ac:inkMkLst>
        </pc:inkChg>
        <pc:inkChg chg="add del mod">
          <ac:chgData name="Sherif Khattab" userId="c83b1e15-36f3-4f46-aceb-05aac24c545e" providerId="ADAL" clId="{765E29AF-DB58-4025-A9E7-1BD6AAD1841B}" dt="2021-02-15T06:59:49.044" v="2563"/>
          <ac:inkMkLst>
            <pc:docMk/>
            <pc:sldMk cId="3088633130" sldId="1881"/>
            <ac:inkMk id="472" creationId="{FB25208D-9461-45CA-9E98-AD2719325DB6}"/>
          </ac:inkMkLst>
        </pc:inkChg>
        <pc:inkChg chg="add del mod">
          <ac:chgData name="Sherif Khattab" userId="c83b1e15-36f3-4f46-aceb-05aac24c545e" providerId="ADAL" clId="{765E29AF-DB58-4025-A9E7-1BD6AAD1841B}" dt="2021-02-15T07:00:12.192" v="2616"/>
          <ac:inkMkLst>
            <pc:docMk/>
            <pc:sldMk cId="3088633130" sldId="1881"/>
            <ac:inkMk id="473" creationId="{AA9637B2-80D1-4D75-BC8B-045E426676ED}"/>
          </ac:inkMkLst>
        </pc:inkChg>
        <pc:inkChg chg="add del mod">
          <ac:chgData name="Sherif Khattab" userId="c83b1e15-36f3-4f46-aceb-05aac24c545e" providerId="ADAL" clId="{765E29AF-DB58-4025-A9E7-1BD6AAD1841B}" dt="2021-02-15T07:00:12.191" v="2615"/>
          <ac:inkMkLst>
            <pc:docMk/>
            <pc:sldMk cId="3088633130" sldId="1881"/>
            <ac:inkMk id="474" creationId="{2F70856B-D023-47A2-936A-F02C87CB6FCB}"/>
          </ac:inkMkLst>
        </pc:inkChg>
        <pc:inkChg chg="add del mod">
          <ac:chgData name="Sherif Khattab" userId="c83b1e15-36f3-4f46-aceb-05aac24c545e" providerId="ADAL" clId="{765E29AF-DB58-4025-A9E7-1BD6AAD1841B}" dt="2021-02-15T07:00:12.190" v="2611"/>
          <ac:inkMkLst>
            <pc:docMk/>
            <pc:sldMk cId="3088633130" sldId="1881"/>
            <ac:inkMk id="475" creationId="{69B8A39D-BCB5-40DC-B29A-D028602FF724}"/>
          </ac:inkMkLst>
        </pc:inkChg>
        <pc:inkChg chg="add del mod">
          <ac:chgData name="Sherif Khattab" userId="c83b1e15-36f3-4f46-aceb-05aac24c545e" providerId="ADAL" clId="{765E29AF-DB58-4025-A9E7-1BD6AAD1841B}" dt="2021-02-15T07:00:12.190" v="2613"/>
          <ac:inkMkLst>
            <pc:docMk/>
            <pc:sldMk cId="3088633130" sldId="1881"/>
            <ac:inkMk id="476" creationId="{3CA6677E-5A91-4426-9EB9-68B893000A7E}"/>
          </ac:inkMkLst>
        </pc:inkChg>
        <pc:inkChg chg="add del mod">
          <ac:chgData name="Sherif Khattab" userId="c83b1e15-36f3-4f46-aceb-05aac24c545e" providerId="ADAL" clId="{765E29AF-DB58-4025-A9E7-1BD6AAD1841B}" dt="2021-02-15T07:00:12.189" v="2609"/>
          <ac:inkMkLst>
            <pc:docMk/>
            <pc:sldMk cId="3088633130" sldId="1881"/>
            <ac:inkMk id="477" creationId="{E1802054-E199-4879-8D5A-AF5BC903A04A}"/>
          </ac:inkMkLst>
        </pc:inkChg>
        <pc:inkChg chg="add del mod">
          <ac:chgData name="Sherif Khattab" userId="c83b1e15-36f3-4f46-aceb-05aac24c545e" providerId="ADAL" clId="{765E29AF-DB58-4025-A9E7-1BD6AAD1841B}" dt="2021-02-15T07:00:12.191" v="2614"/>
          <ac:inkMkLst>
            <pc:docMk/>
            <pc:sldMk cId="3088633130" sldId="1881"/>
            <ac:inkMk id="478" creationId="{1F34CB3C-153A-459A-B818-53BC33049A3E}"/>
          </ac:inkMkLst>
        </pc:inkChg>
        <pc:inkChg chg="add del mod">
          <ac:chgData name="Sherif Khattab" userId="c83b1e15-36f3-4f46-aceb-05aac24c545e" providerId="ADAL" clId="{765E29AF-DB58-4025-A9E7-1BD6AAD1841B}" dt="2021-02-15T07:00:12.190" v="2612"/>
          <ac:inkMkLst>
            <pc:docMk/>
            <pc:sldMk cId="3088633130" sldId="1881"/>
            <ac:inkMk id="479" creationId="{1CA725A4-1FC1-4906-A10E-5925DCFA780F}"/>
          </ac:inkMkLst>
        </pc:inkChg>
        <pc:inkChg chg="add del mod">
          <ac:chgData name="Sherif Khattab" userId="c83b1e15-36f3-4f46-aceb-05aac24c545e" providerId="ADAL" clId="{765E29AF-DB58-4025-A9E7-1BD6AAD1841B}" dt="2021-02-15T07:00:12.189" v="2608"/>
          <ac:inkMkLst>
            <pc:docMk/>
            <pc:sldMk cId="3088633130" sldId="1881"/>
            <ac:inkMk id="480" creationId="{63DF13A7-94CD-42B5-ADB2-C60306156F0B}"/>
          </ac:inkMkLst>
        </pc:inkChg>
        <pc:inkChg chg="add del mod">
          <ac:chgData name="Sherif Khattab" userId="c83b1e15-36f3-4f46-aceb-05aac24c545e" providerId="ADAL" clId="{765E29AF-DB58-4025-A9E7-1BD6AAD1841B}" dt="2021-02-15T07:00:12.189" v="2610"/>
          <ac:inkMkLst>
            <pc:docMk/>
            <pc:sldMk cId="3088633130" sldId="1881"/>
            <ac:inkMk id="481" creationId="{F920607B-7789-4D20-8CEB-9E033ED0A31F}"/>
          </ac:inkMkLst>
        </pc:inkChg>
        <pc:inkChg chg="add del mod">
          <ac:chgData name="Sherif Khattab" userId="c83b1e15-36f3-4f46-aceb-05aac24c545e" providerId="ADAL" clId="{765E29AF-DB58-4025-A9E7-1BD6AAD1841B}" dt="2021-02-15T06:59:49.034" v="2524"/>
          <ac:inkMkLst>
            <pc:docMk/>
            <pc:sldMk cId="3088633130" sldId="1881"/>
            <ac:inkMk id="482" creationId="{CC69CE5C-F8CF-4940-A84B-0038961D63C7}"/>
          </ac:inkMkLst>
        </pc:inkChg>
        <pc:inkChg chg="add del mod">
          <ac:chgData name="Sherif Khattab" userId="c83b1e15-36f3-4f46-aceb-05aac24c545e" providerId="ADAL" clId="{765E29AF-DB58-4025-A9E7-1BD6AAD1841B}" dt="2021-02-15T06:59:49.053" v="2593"/>
          <ac:inkMkLst>
            <pc:docMk/>
            <pc:sldMk cId="3088633130" sldId="1881"/>
            <ac:inkMk id="483" creationId="{A2A451DE-9AEF-4A78-86EE-B87A262CDAC1}"/>
          </ac:inkMkLst>
        </pc:inkChg>
        <pc:inkChg chg="add del mod">
          <ac:chgData name="Sherif Khattab" userId="c83b1e15-36f3-4f46-aceb-05aac24c545e" providerId="ADAL" clId="{765E29AF-DB58-4025-A9E7-1BD6AAD1841B}" dt="2021-02-15T06:59:49.041" v="2551"/>
          <ac:inkMkLst>
            <pc:docMk/>
            <pc:sldMk cId="3088633130" sldId="1881"/>
            <ac:inkMk id="484" creationId="{7E61BBBA-9E28-4390-902C-5483D919A8B3}"/>
          </ac:inkMkLst>
        </pc:inkChg>
        <pc:inkChg chg="add del mod">
          <ac:chgData name="Sherif Khattab" userId="c83b1e15-36f3-4f46-aceb-05aac24c545e" providerId="ADAL" clId="{765E29AF-DB58-4025-A9E7-1BD6AAD1841B}" dt="2021-02-15T06:58:47.295" v="2505"/>
          <ac:inkMkLst>
            <pc:docMk/>
            <pc:sldMk cId="3088633130" sldId="1881"/>
            <ac:inkMk id="485" creationId="{E4C7F378-A687-4D6C-8109-1CAD093654EF}"/>
          </ac:inkMkLst>
        </pc:inkChg>
        <pc:inkChg chg="add del mod">
          <ac:chgData name="Sherif Khattab" userId="c83b1e15-36f3-4f46-aceb-05aac24c545e" providerId="ADAL" clId="{765E29AF-DB58-4025-A9E7-1BD6AAD1841B}" dt="2021-02-15T06:59:49.045" v="2566"/>
          <ac:inkMkLst>
            <pc:docMk/>
            <pc:sldMk cId="3088633130" sldId="1881"/>
            <ac:inkMk id="486" creationId="{855CB165-E561-4D7A-93BF-188905F62D00}"/>
          </ac:inkMkLst>
        </pc:inkChg>
        <pc:inkChg chg="add del mod">
          <ac:chgData name="Sherif Khattab" userId="c83b1e15-36f3-4f46-aceb-05aac24c545e" providerId="ADAL" clId="{765E29AF-DB58-4025-A9E7-1BD6AAD1841B}" dt="2021-02-15T06:59:49.039" v="2546"/>
          <ac:inkMkLst>
            <pc:docMk/>
            <pc:sldMk cId="3088633130" sldId="1881"/>
            <ac:inkMk id="487" creationId="{101D8D84-7177-4DBA-918B-C6B9E95BC976}"/>
          </ac:inkMkLst>
        </pc:inkChg>
        <pc:inkChg chg="add del mod">
          <ac:chgData name="Sherif Khattab" userId="c83b1e15-36f3-4f46-aceb-05aac24c545e" providerId="ADAL" clId="{765E29AF-DB58-4025-A9E7-1BD6AAD1841B}" dt="2021-02-15T06:59:49.048" v="2575"/>
          <ac:inkMkLst>
            <pc:docMk/>
            <pc:sldMk cId="3088633130" sldId="1881"/>
            <ac:inkMk id="488" creationId="{895073A6-2061-44D5-8CA7-DEDDA68CE23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489" creationId="{0F921475-0D88-404B-B70A-214508EB199D}"/>
          </ac:inkMkLst>
        </pc:inkChg>
        <pc:inkChg chg="add">
          <ac:chgData name="Sherif Khattab" userId="c83b1e15-36f3-4f46-aceb-05aac24c545e" providerId="ADAL" clId="{765E29AF-DB58-4025-A9E7-1BD6AAD1841B}" dt="2021-02-15T06:59:54.236" v="2594" actId="9405"/>
          <ac:inkMkLst>
            <pc:docMk/>
            <pc:sldMk cId="3088633130" sldId="1881"/>
            <ac:inkMk id="491" creationId="{372B0F3C-8452-470C-A021-77223A048F45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2" creationId="{6D7E52C6-78A0-46E3-90FF-70E4A35735D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3" creationId="{ED50C2B7-AC6A-4613-ACC9-060ECFD83F3A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4" creationId="{8C15D60C-8DCC-49B4-B0C7-33A64D43730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5" creationId="{8581A149-7EA6-4CED-B78D-ACAAFF2EE897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6" creationId="{A5ED1426-A3DE-4122-81D4-E3651117F0E9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7" creationId="{2AC60469-6A4B-499A-8187-0B4439626201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8" creationId="{1B69859C-FC3F-4A66-90F5-31A18D045B2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9" creationId="{16ADF9AB-134D-4052-A7BD-87F71DA34FA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0" creationId="{E1FB6890-D1E7-45B5-85A8-C258B9A924E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1" creationId="{F70825AA-E8C4-4D0E-A7D4-64ED7603319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2" creationId="{41CF52BD-6E5D-42D3-9449-55BBECDDD31F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3" creationId="{2D1C3145-E973-4EA0-8657-DF947063465D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5" creationId="{FA40196F-F6CF-4F98-859D-B029D2A1D85F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6" creationId="{2ECF7A7C-1BCF-41F4-9EA0-396EB6D801B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7" creationId="{6B9D8962-A1F3-47D1-A5A1-4CD5EB026D6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8" creationId="{3DA3FDAB-163D-41D3-9128-84D025388F8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9" creationId="{B2402C26-4F54-41B7-8C45-04AF3C5E45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0" creationId="{191FC0A6-8A6D-4394-9E7B-E5AF7BC9559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1" creationId="{08B21305-E5EE-4D9F-9DEF-E07550BD7BD2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2" creationId="{51919EDA-5A33-4459-B724-300FA28C95F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3" creationId="{53AE14BF-13E3-4445-BE7B-AF0B0CC7E2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4" creationId="{70BB94D7-ED7A-47A5-9E1F-3CD23AA7107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5" creationId="{510F6ADF-E019-4E81-9631-31F47C9E394C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08.439" v="2295"/>
        <pc:sldMkLst>
          <pc:docMk/>
          <pc:sldMk cId="3309767198" sldId="1882"/>
        </pc:sldMkLst>
        <pc:spChg chg="mod">
          <ac:chgData name="Sherif Khattab" userId="c83b1e15-36f3-4f46-aceb-05aac24c545e" providerId="ADAL" clId="{765E29AF-DB58-4025-A9E7-1BD6AAD1841B}" dt="2021-02-15T06:26:26.391" v="1713" actId="20577"/>
          <ac:spMkLst>
            <pc:docMk/>
            <pc:sldMk cId="3309767198" sldId="1882"/>
            <ac:spMk id="2" creationId="{0271F974-3E48-49A6-9E5E-8AF491691129}"/>
          </ac:spMkLst>
        </pc:spChg>
        <pc:grpChg chg="del">
          <ac:chgData name="Sherif Khattab" userId="c83b1e15-36f3-4f46-aceb-05aac24c545e" providerId="ADAL" clId="{765E29AF-DB58-4025-A9E7-1BD6AAD1841B}" dt="2021-02-15T06:31:02.925" v="1904" actId="478"/>
          <ac:grpSpMkLst>
            <pc:docMk/>
            <pc:sldMk cId="3309767198" sldId="1882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31:15.563" v="1907" actId="478"/>
          <ac:grpSpMkLst>
            <pc:docMk/>
            <pc:sldMk cId="3309767198" sldId="1882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79" creationId="{54ADFD94-CAD5-4B12-853C-9FC0ECDEC1C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6" creationId="{35E1BCCB-807A-4A81-8D30-51FD5D83F821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9" creationId="{92C501C0-7799-492D-8B77-3D6241EC050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67" creationId="{736ACB73-EC6F-4C32-8E35-4AB8E1DA5ECA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5" creationId="{1F30256A-108B-4D18-B6DE-18804A54D392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6" creationId="{288C6B61-BA67-4578-BD00-B5474FBEC577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191" creationId="{6036D5B4-4541-40FD-95A8-673437DDDA85}"/>
          </ac:grpSpMkLst>
        </pc:grpChg>
        <pc:grpChg chg="add del mod">
          <ac:chgData name="Sherif Khattab" userId="c83b1e15-36f3-4f46-aceb-05aac24c545e" providerId="ADAL" clId="{765E29AF-DB58-4025-A9E7-1BD6AAD1841B}" dt="2021-02-15T06:27:53.717" v="1757"/>
          <ac:grpSpMkLst>
            <pc:docMk/>
            <pc:sldMk cId="3309767198" sldId="1882"/>
            <ac:grpSpMk id="195" creationId="{9B5A9E50-A1D9-44C1-8CBB-98A9133A06E2}"/>
          </ac:grpSpMkLst>
        </pc:grpChg>
        <pc:grpChg chg="mod">
          <ac:chgData name="Sherif Khattab" userId="c83b1e15-36f3-4f46-aceb-05aac24c545e" providerId="ADAL" clId="{765E29AF-DB58-4025-A9E7-1BD6AAD1841B}" dt="2021-02-15T06:27:52.745" v="1753"/>
          <ac:grpSpMkLst>
            <pc:docMk/>
            <pc:sldMk cId="3309767198" sldId="1882"/>
            <ac:grpSpMk id="199" creationId="{10411F13-19A6-4685-A55D-FDA97311B8E6}"/>
          </ac:grpSpMkLst>
        </pc:grpChg>
        <pc:grpChg chg="mod">
          <ac:chgData name="Sherif Khattab" userId="c83b1e15-36f3-4f46-aceb-05aac24c545e" providerId="ADAL" clId="{765E29AF-DB58-4025-A9E7-1BD6AAD1841B}" dt="2021-02-15T06:28:09.121" v="1785"/>
          <ac:grpSpMkLst>
            <pc:docMk/>
            <pc:sldMk cId="3309767198" sldId="1882"/>
            <ac:grpSpMk id="205" creationId="{B066E9CF-43EB-4126-92BD-03B6CCC111CB}"/>
          </ac:grpSpMkLst>
        </pc:grpChg>
        <pc:grpChg chg="mod">
          <ac:chgData name="Sherif Khattab" userId="c83b1e15-36f3-4f46-aceb-05aac24c545e" providerId="ADAL" clId="{765E29AF-DB58-4025-A9E7-1BD6AAD1841B}" dt="2021-02-15T06:28:07.458" v="1776"/>
          <ac:grpSpMkLst>
            <pc:docMk/>
            <pc:sldMk cId="3309767198" sldId="1882"/>
            <ac:grpSpMk id="214" creationId="{BFA5A57C-D3FD-48E6-A2BE-C10DFDC238FC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3" creationId="{04724947-3B40-4D94-8221-AC68663B82D7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4" creationId="{F4DAC1B5-0E1B-46FE-8D76-78AB45AAE71E}"/>
          </ac:grpSpMkLst>
        </pc:grpChg>
        <pc:grpChg chg="del 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0" creationId="{FC228C4D-E457-4012-A67F-7CB3E71CED75}"/>
          </ac:grpSpMkLst>
        </pc:grpChg>
        <pc:grpChg chg="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4" creationId="{3627D0FA-38AF-42A4-8EA1-843CA5DF0E72}"/>
          </ac:grpSpMkLst>
        </pc:grpChg>
        <pc:grpChg chg="del 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252" creationId="{47B9646E-CE3E-4C66-9DAB-183AF1E9A4AB}"/>
          </ac:grpSpMkLst>
        </pc:grpChg>
        <pc:grpChg chg="del 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69" creationId="{84A43CC5-A47C-4C80-9223-ECF6D1AF6C78}"/>
          </ac:grpSpMkLst>
        </pc:grpChg>
        <pc:grpChg chg="mod">
          <ac:chgData name="Sherif Khattab" userId="c83b1e15-36f3-4f46-aceb-05aac24c545e" providerId="ADAL" clId="{765E29AF-DB58-4025-A9E7-1BD6AAD1841B}" dt="2021-02-15T06:28:39.864" v="1843"/>
          <ac:grpSpMkLst>
            <pc:docMk/>
            <pc:sldMk cId="3309767198" sldId="1882"/>
            <ac:grpSpMk id="270" creationId="{B37AB890-8E92-4853-9194-7D7A57A46C93}"/>
          </ac:grpSpMkLst>
        </pc:grpChg>
        <pc:grpChg chg="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76" creationId="{F90AF468-B685-46BC-BA96-10B6C9C7C737}"/>
          </ac:grpSpMkLst>
        </pc:grpChg>
        <pc:grpChg chg="mod">
          <ac:chgData name="Sherif Khattab" userId="c83b1e15-36f3-4f46-aceb-05aac24c545e" providerId="ADAL" clId="{765E29AF-DB58-4025-A9E7-1BD6AAD1841B}" dt="2021-02-15T06:29:12.609" v="1855"/>
          <ac:grpSpMkLst>
            <pc:docMk/>
            <pc:sldMk cId="3309767198" sldId="1882"/>
            <ac:grpSpMk id="282" creationId="{7674929E-0BA5-4433-AA79-C31E3D238683}"/>
          </ac:grpSpMkLst>
        </pc:grpChg>
        <pc:grpChg chg="mod">
          <ac:chgData name="Sherif Khattab" userId="c83b1e15-36f3-4f46-aceb-05aac24c545e" providerId="ADAL" clId="{765E29AF-DB58-4025-A9E7-1BD6AAD1841B}" dt="2021-02-15T06:29:19.318" v="1861"/>
          <ac:grpSpMkLst>
            <pc:docMk/>
            <pc:sldMk cId="3309767198" sldId="1882"/>
            <ac:grpSpMk id="286" creationId="{85B6CA52-E39F-4E51-95A8-7BD9C6E9F35E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290" creationId="{F8354BCF-44E9-4CF9-885E-7BFC579A3B26}"/>
          </ac:grpSpMkLst>
        </pc:grpChg>
        <pc:grpChg chg="del mod">
          <ac:chgData name="Sherif Khattab" userId="c83b1e15-36f3-4f46-aceb-05aac24c545e" providerId="ADAL" clId="{765E29AF-DB58-4025-A9E7-1BD6AAD1841B}" dt="2021-02-15T06:29:58.038" v="1884"/>
          <ac:grpSpMkLst>
            <pc:docMk/>
            <pc:sldMk cId="3309767198" sldId="1882"/>
            <ac:grpSpMk id="293" creationId="{F5D8A4AC-7E95-4237-81F3-6A7BBDCC5EF8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7" creationId="{5C2F8339-D1EB-46E2-8CF0-DDD3AE7F5A6C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8" creationId="{7415BA82-8DBC-481E-B97D-C2BB36A1D2A0}"/>
          </ac:grpSpMkLst>
        </pc:grpChg>
        <pc:grpChg chg="del mod">
          <ac:chgData name="Sherif Khattab" userId="c83b1e15-36f3-4f46-aceb-05aac24c545e" providerId="ADAL" clId="{765E29AF-DB58-4025-A9E7-1BD6AAD1841B}" dt="2021-02-15T06:30:08.899" v="1893"/>
          <ac:grpSpMkLst>
            <pc:docMk/>
            <pc:sldMk cId="3309767198" sldId="1882"/>
            <ac:grpSpMk id="310" creationId="{4F7D814D-E430-45EE-9299-BD17E3ACAC55}"/>
          </ac:grpSpMkLst>
        </pc:grpChg>
        <pc:grpChg chg="del mod">
          <ac:chgData name="Sherif Khattab" userId="c83b1e15-36f3-4f46-aceb-05aac24c545e" providerId="ADAL" clId="{765E29AF-DB58-4025-A9E7-1BD6AAD1841B}" dt="2021-02-15T06:30:11.713" v="1897"/>
          <ac:grpSpMkLst>
            <pc:docMk/>
            <pc:sldMk cId="3309767198" sldId="1882"/>
            <ac:grpSpMk id="317" creationId="{8E950FC2-EF07-4B3F-8231-52421BA967CA}"/>
          </ac:grpSpMkLst>
        </pc:grpChg>
        <pc:grpChg chg="mod">
          <ac:chgData name="Sherif Khattab" userId="c83b1e15-36f3-4f46-aceb-05aac24c545e" providerId="ADAL" clId="{765E29AF-DB58-4025-A9E7-1BD6AAD1841B}" dt="2021-02-15T06:40:09.223" v="2105"/>
          <ac:grpSpMkLst>
            <pc:docMk/>
            <pc:sldMk cId="3309767198" sldId="1882"/>
            <ac:grpSpMk id="321" creationId="{1CE0A341-E224-4AA9-BDA3-3E69A2AE6345}"/>
          </ac:grpSpMkLst>
        </pc:grpChg>
        <pc:grpChg chg="mod">
          <ac:chgData name="Sherif Khattab" userId="c83b1e15-36f3-4f46-aceb-05aac24c545e" providerId="ADAL" clId="{765E29AF-DB58-4025-A9E7-1BD6AAD1841B}" dt="2021-02-15T06:30:53.168" v="1903"/>
          <ac:grpSpMkLst>
            <pc:docMk/>
            <pc:sldMk cId="3309767198" sldId="1882"/>
            <ac:grpSpMk id="326" creationId="{2D3536C1-3ACF-41FA-B82A-2088FCFD51CD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2" creationId="{8CCFE2A0-E807-4559-A1D0-D20F9E45CE49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3" creationId="{5A0E2F5A-3431-4AB5-B573-D00FE94BA1AE}"/>
          </ac:grpSpMkLst>
        </pc:grpChg>
        <pc:grpChg chg="mod">
          <ac:chgData name="Sherif Khattab" userId="c83b1e15-36f3-4f46-aceb-05aac24c545e" providerId="ADAL" clId="{765E29AF-DB58-4025-A9E7-1BD6AAD1841B}" dt="2021-02-15T06:42:32.643" v="2233"/>
          <ac:grpSpMkLst>
            <pc:docMk/>
            <pc:sldMk cId="3309767198" sldId="1882"/>
            <ac:grpSpMk id="395" creationId="{AD6770D6-0B8C-4DA7-9709-4D60F77EF243}"/>
          </ac:grpSpMkLst>
        </pc:grpChg>
        <pc:grpChg chg="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398" creationId="{B053A801-62CE-4E10-8EFF-CEE2494FCC28}"/>
          </ac:grpSpMkLst>
        </pc:grpChg>
        <pc:grpChg chg="mod">
          <ac:chgData name="Sherif Khattab" userId="c83b1e15-36f3-4f46-aceb-05aac24c545e" providerId="ADAL" clId="{765E29AF-DB58-4025-A9E7-1BD6AAD1841B}" dt="2021-02-15T06:45:08.439" v="2295"/>
          <ac:grpSpMkLst>
            <pc:docMk/>
            <pc:sldMk cId="3309767198" sldId="1882"/>
            <ac:grpSpMk id="406" creationId="{68921C6A-C3BC-4ACA-88EF-63735E54F8AA}"/>
          </ac:grpSpMkLst>
        </pc:grp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6" creationId="{309A71F3-18AC-4F2B-AF35-E76AF82B9BF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7" creationId="{A2CD7B3F-82D8-4800-818B-BAAD958C374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9" creationId="{712D82DA-9F45-4F34-81D7-10E0811620F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0" creationId="{06C80567-FDC9-4F02-8A4C-5E1005D60BB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1" creationId="{90F167F0-954C-4B07-B64A-6DA13219D940}"/>
          </ac:inkMkLst>
        </pc:inkChg>
        <pc:inkChg chg="add del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64" creationId="{DE0AFDEE-D088-42E0-A3C8-7EB930588047}"/>
          </ac:inkMkLst>
        </pc:inkChg>
        <pc:inkChg chg="add del mod">
          <ac:chgData name="Sherif Khattab" userId="c83b1e15-36f3-4f46-aceb-05aac24c545e" providerId="ADAL" clId="{765E29AF-DB58-4025-A9E7-1BD6AAD1841B}" dt="2021-02-15T06:40:09.216" v="2100"/>
          <ac:inkMkLst>
            <pc:docMk/>
            <pc:sldMk cId="3309767198" sldId="1882"/>
            <ac:inkMk id="65" creationId="{24D8D891-FF32-4A3C-891B-D1A3750DEECC}"/>
          </ac:inkMkLst>
        </pc:inkChg>
        <pc:inkChg chg="add del mod">
          <ac:chgData name="Sherif Khattab" userId="c83b1e15-36f3-4f46-aceb-05aac24c545e" providerId="ADAL" clId="{765E29AF-DB58-4025-A9E7-1BD6AAD1841B}" dt="2021-02-15T06:40:09.217" v="2101"/>
          <ac:inkMkLst>
            <pc:docMk/>
            <pc:sldMk cId="3309767198" sldId="1882"/>
            <ac:inkMk id="66" creationId="{A3B3DB79-40CE-4A13-97FB-7F3E4188FE68}"/>
          </ac:inkMkLst>
        </pc:inkChg>
        <pc:inkChg chg="add del mod">
          <ac:chgData name="Sherif Khattab" userId="c83b1e15-36f3-4f46-aceb-05aac24c545e" providerId="ADAL" clId="{765E29AF-DB58-4025-A9E7-1BD6AAD1841B}" dt="2021-02-15T06:40:09.222" v="2104"/>
          <ac:inkMkLst>
            <pc:docMk/>
            <pc:sldMk cId="3309767198" sldId="1882"/>
            <ac:inkMk id="70" creationId="{4DCB4307-5C61-4B7A-894A-21BEAF87381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1" creationId="{F78668EB-2CDA-459F-A8A7-3F7C3147A60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2" creationId="{8D9F08F4-716A-4955-8680-6D8F441975D2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5" creationId="{6D8949EC-56B5-4422-A4A1-E076E03DCBD7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7" creationId="{D9C56F3B-5287-441B-BAE1-A0963008695D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8" creationId="{6FE9F9E2-180D-4C68-A4AC-0DA4C9C7C3C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0" creationId="{6BE05AFE-881B-4B18-886E-1FE248844A3F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1" creationId="{62357F5A-2DF7-47A2-B99C-AA7FCDB6C84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3" creationId="{C0F20B1F-A232-4B4A-953B-1C3CEAF1E24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4" creationId="{AA233A6A-F410-49EE-AD5E-DBDA50C493F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5" creationId="{933836F1-79D7-45D3-A067-16164CEDA64C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7" creationId="{81792BD6-AC02-4809-BBF8-A74413A04A8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8" creationId="{2575360B-AFE9-40FA-B681-DFDDCA544875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2" creationId="{F53FF6AC-6E58-4DBA-9AF2-72201C457238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26:51.432" v="1715" actId="478"/>
          <ac:inkMkLst>
            <pc:docMk/>
            <pc:sldMk cId="3309767198" sldId="1882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40:09.221" v="2103"/>
          <ac:inkMkLst>
            <pc:docMk/>
            <pc:sldMk cId="3309767198" sldId="1882"/>
            <ac:inkMk id="168" creationId="{C5B358AA-20CC-43D2-8160-B274B3C754E2}"/>
          </ac:inkMkLst>
        </pc:inkChg>
        <pc:inkChg chg="add del mod">
          <ac:chgData name="Sherif Khattab" userId="c83b1e15-36f3-4f46-aceb-05aac24c545e" providerId="ADAL" clId="{765E29AF-DB58-4025-A9E7-1BD6AAD1841B}" dt="2021-02-15T06:40:09.219" v="2102"/>
          <ac:inkMkLst>
            <pc:docMk/>
            <pc:sldMk cId="3309767198" sldId="1882"/>
            <ac:inkMk id="169" creationId="{B6F74686-8305-4664-826C-14E83CCE3FC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0" creationId="{C70B9411-AFDA-4A6E-ABEE-2620F04ACC9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1" creationId="{16591D7D-6816-4506-8C90-7EBBBFC5A77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2" creationId="{33CA70F6-E01F-42A1-A3BA-E84670A95DC8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3" creationId="{E237B4EC-5B78-4BAF-970E-45345ED7E4A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5" creationId="{42C1705F-F0F8-4236-8714-F8D1D2F8500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6" creationId="{8505FB99-937A-47AD-9EC6-75C6C38F699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7" creationId="{F292E68F-6E57-4CE6-B2D1-95AF96C65EF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8" creationId="{2F8BBEF5-729F-468C-8DA9-121ADE8F85E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9" creationId="{5EF584C4-4B97-4A67-B2A4-BD1026EC9C6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0" creationId="{A32D0C41-383A-490C-B897-B72B267893C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1" creationId="{C2C07197-6EE9-457F-8FB1-B6EC8E233D7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2" creationId="{5FBFC2E6-B792-40B6-B2A7-490590A14CE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3" creationId="{9E742FFA-76B1-4B0B-8D0F-525C4C8AB517}"/>
          </ac:inkMkLst>
        </pc:inkChg>
        <pc:inkChg chg="add del">
          <ac:chgData name="Sherif Khattab" userId="c83b1e15-36f3-4f46-aceb-05aac24c545e" providerId="ADAL" clId="{765E29AF-DB58-4025-A9E7-1BD6AAD1841B}" dt="2021-02-15T06:27:19.867" v="1738"/>
          <ac:inkMkLst>
            <pc:docMk/>
            <pc:sldMk cId="3309767198" sldId="1882"/>
            <ac:inkMk id="184" creationId="{699EA761-798A-42FA-85F5-C2B4BC997F1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7" creationId="{8970B7B1-5771-419C-9C6A-6669DDADB0C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8" creationId="{F7E6E45B-58E0-4C7D-A2CE-2BA26AB59AB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9" creationId="{6E591B25-C154-4C78-881F-CBF5A77643D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90" creationId="{D1097F1A-5C21-4072-8883-098CB95C2199}"/>
          </ac:inkMkLst>
        </pc:inkChg>
        <pc:inkChg chg="add del mod">
          <ac:chgData name="Sherif Khattab" userId="c83b1e15-36f3-4f46-aceb-05aac24c545e" providerId="ADAL" clId="{765E29AF-DB58-4025-A9E7-1BD6AAD1841B}" dt="2021-02-15T06:27:54.417" v="1759" actId="9405"/>
          <ac:inkMkLst>
            <pc:docMk/>
            <pc:sldMk cId="3309767198" sldId="1882"/>
            <ac:inkMk id="192" creationId="{85AAD7F3-BF56-48DE-9B51-78C431F09A81}"/>
          </ac:inkMkLst>
        </pc:inkChg>
        <pc:inkChg chg="add del mod">
          <ac:chgData name="Sherif Khattab" userId="c83b1e15-36f3-4f46-aceb-05aac24c545e" providerId="ADAL" clId="{765E29AF-DB58-4025-A9E7-1BD6AAD1841B}" dt="2021-02-15T06:27:54.056" v="1758" actId="9405"/>
          <ac:inkMkLst>
            <pc:docMk/>
            <pc:sldMk cId="3309767198" sldId="1882"/>
            <ac:inkMk id="193" creationId="{2F7FC9D5-8250-479A-BE20-DCFD7ACD8CA0}"/>
          </ac:inkMkLst>
        </pc:inkChg>
        <pc:inkChg chg="add del mod">
          <ac:chgData name="Sherif Khattab" userId="c83b1e15-36f3-4f46-aceb-05aac24c545e" providerId="ADAL" clId="{765E29AF-DB58-4025-A9E7-1BD6AAD1841B}" dt="2021-02-15T06:27:53.717" v="1757"/>
          <ac:inkMkLst>
            <pc:docMk/>
            <pc:sldMk cId="3309767198" sldId="1882"/>
            <ac:inkMk id="194" creationId="{067D2586-457F-432E-B04B-BFCFB4FCF068}"/>
          </ac:inkMkLst>
        </pc:inkChg>
        <pc:inkChg chg="add del mod">
          <ac:chgData name="Sherif Khattab" userId="c83b1e15-36f3-4f46-aceb-05aac24c545e" providerId="ADAL" clId="{765E29AF-DB58-4025-A9E7-1BD6AAD1841B}" dt="2021-02-15T06:27:53.424" v="1755" actId="9405"/>
          <ac:inkMkLst>
            <pc:docMk/>
            <pc:sldMk cId="3309767198" sldId="1882"/>
            <ac:inkMk id="196" creationId="{368BE7E5-C3CB-4FDF-ADBE-F3CFBC1803D5}"/>
          </ac:inkMkLst>
        </pc:inkChg>
        <pc:inkChg chg="add del mod">
          <ac:chgData name="Sherif Khattab" userId="c83b1e15-36f3-4f46-aceb-05aac24c545e" providerId="ADAL" clId="{765E29AF-DB58-4025-A9E7-1BD6AAD1841B}" dt="2021-02-15T06:27:53.147" v="1754" actId="9405"/>
          <ac:inkMkLst>
            <pc:docMk/>
            <pc:sldMk cId="3309767198" sldId="1882"/>
            <ac:inkMk id="197" creationId="{11BE9466-4EB3-4B4C-8890-932DD74F3A86}"/>
          </ac:inkMkLst>
        </pc:inkChg>
        <pc:inkChg chg="add del mod">
          <ac:chgData name="Sherif Khattab" userId="c83b1e15-36f3-4f46-aceb-05aac24c545e" providerId="ADAL" clId="{765E29AF-DB58-4025-A9E7-1BD6AAD1841B}" dt="2021-02-15T06:27:52.745" v="1753"/>
          <ac:inkMkLst>
            <pc:docMk/>
            <pc:sldMk cId="3309767198" sldId="1882"/>
            <ac:inkMk id="198" creationId="{C98C20D1-7F34-41B6-AAC3-CA99C37D2F21}"/>
          </ac:inkMkLst>
        </pc:inkChg>
        <pc:inkChg chg="add del mod">
          <ac:chgData name="Sherif Khattab" userId="c83b1e15-36f3-4f46-aceb-05aac24c545e" providerId="ADAL" clId="{765E29AF-DB58-4025-A9E7-1BD6AAD1841B}" dt="2021-02-15T06:28:10.267" v="1789" actId="9405"/>
          <ac:inkMkLst>
            <pc:docMk/>
            <pc:sldMk cId="3309767198" sldId="1882"/>
            <ac:inkMk id="200" creationId="{160135B3-0E17-4024-A33B-C7847843A0AE}"/>
          </ac:inkMkLst>
        </pc:inkChg>
        <pc:inkChg chg="add del mod">
          <ac:chgData name="Sherif Khattab" userId="c83b1e15-36f3-4f46-aceb-05aac24c545e" providerId="ADAL" clId="{765E29AF-DB58-4025-A9E7-1BD6AAD1841B}" dt="2021-02-15T06:28:09.856" v="1788" actId="9405"/>
          <ac:inkMkLst>
            <pc:docMk/>
            <pc:sldMk cId="3309767198" sldId="1882"/>
            <ac:inkMk id="201" creationId="{A1D2A982-B70A-41CC-98ED-8ED96EA01083}"/>
          </ac:inkMkLst>
        </pc:inkChg>
        <pc:inkChg chg="add del mod">
          <ac:chgData name="Sherif Khattab" userId="c83b1e15-36f3-4f46-aceb-05aac24c545e" providerId="ADAL" clId="{765E29AF-DB58-4025-A9E7-1BD6AAD1841B}" dt="2021-02-15T06:28:09.478" v="1787" actId="9405"/>
          <ac:inkMkLst>
            <pc:docMk/>
            <pc:sldMk cId="3309767198" sldId="1882"/>
            <ac:inkMk id="202" creationId="{93E17728-FCD7-41FC-8915-F52E0D415A58}"/>
          </ac:inkMkLst>
        </pc:inkChg>
        <pc:inkChg chg="add del mod">
          <ac:chgData name="Sherif Khattab" userId="c83b1e15-36f3-4f46-aceb-05aac24c545e" providerId="ADAL" clId="{765E29AF-DB58-4025-A9E7-1BD6AAD1841B}" dt="2021-02-15T06:28:09.307" v="1786" actId="9405"/>
          <ac:inkMkLst>
            <pc:docMk/>
            <pc:sldMk cId="3309767198" sldId="1882"/>
            <ac:inkMk id="203" creationId="{6AB00488-4D13-4B1B-A811-10E84146D322}"/>
          </ac:inkMkLst>
        </pc:inkChg>
        <pc:inkChg chg="add del mod">
          <ac:chgData name="Sherif Khattab" userId="c83b1e15-36f3-4f46-aceb-05aac24c545e" providerId="ADAL" clId="{765E29AF-DB58-4025-A9E7-1BD6AAD1841B}" dt="2021-02-15T06:28:09.121" v="1785"/>
          <ac:inkMkLst>
            <pc:docMk/>
            <pc:sldMk cId="3309767198" sldId="1882"/>
            <ac:inkMk id="204" creationId="{DBF0CD2C-7254-4841-9FDD-DD0B1E18AADD}"/>
          </ac:inkMkLst>
        </pc:inkChg>
        <pc:inkChg chg="add del mod">
          <ac:chgData name="Sherif Khattab" userId="c83b1e15-36f3-4f46-aceb-05aac24c545e" providerId="ADAL" clId="{765E29AF-DB58-4025-A9E7-1BD6AAD1841B}" dt="2021-02-15T06:28:08.935" v="1783" actId="9405"/>
          <ac:inkMkLst>
            <pc:docMk/>
            <pc:sldMk cId="3309767198" sldId="1882"/>
            <ac:inkMk id="206" creationId="{317E7183-B41C-4C73-BD17-8CDC28E9059E}"/>
          </ac:inkMkLst>
        </pc:inkChg>
        <pc:inkChg chg="add del mod">
          <ac:chgData name="Sherif Khattab" userId="c83b1e15-36f3-4f46-aceb-05aac24c545e" providerId="ADAL" clId="{765E29AF-DB58-4025-A9E7-1BD6AAD1841B}" dt="2021-02-15T06:28:08.779" v="1782" actId="9405"/>
          <ac:inkMkLst>
            <pc:docMk/>
            <pc:sldMk cId="3309767198" sldId="1882"/>
            <ac:inkMk id="207" creationId="{D4AA4D55-94E2-4034-99E4-CDAB4B45E414}"/>
          </ac:inkMkLst>
        </pc:inkChg>
        <pc:inkChg chg="add del mod">
          <ac:chgData name="Sherif Khattab" userId="c83b1e15-36f3-4f46-aceb-05aac24c545e" providerId="ADAL" clId="{765E29AF-DB58-4025-A9E7-1BD6AAD1841B}" dt="2021-02-15T06:28:08.596" v="1781" actId="9405"/>
          <ac:inkMkLst>
            <pc:docMk/>
            <pc:sldMk cId="3309767198" sldId="1882"/>
            <ac:inkMk id="208" creationId="{CA4F5B5C-0EF3-422B-B6D6-1686F715E996}"/>
          </ac:inkMkLst>
        </pc:inkChg>
        <pc:inkChg chg="add del mod">
          <ac:chgData name="Sherif Khattab" userId="c83b1e15-36f3-4f46-aceb-05aac24c545e" providerId="ADAL" clId="{765E29AF-DB58-4025-A9E7-1BD6AAD1841B}" dt="2021-02-15T06:28:08.428" v="1780" actId="9405"/>
          <ac:inkMkLst>
            <pc:docMk/>
            <pc:sldMk cId="3309767198" sldId="1882"/>
            <ac:inkMk id="209" creationId="{9C4C07FF-C28B-4ED8-BBD4-C23F205073B2}"/>
          </ac:inkMkLst>
        </pc:inkChg>
        <pc:inkChg chg="add del mod">
          <ac:chgData name="Sherif Khattab" userId="c83b1e15-36f3-4f46-aceb-05aac24c545e" providerId="ADAL" clId="{765E29AF-DB58-4025-A9E7-1BD6AAD1841B}" dt="2021-02-15T06:28:08.256" v="1779" actId="9405"/>
          <ac:inkMkLst>
            <pc:docMk/>
            <pc:sldMk cId="3309767198" sldId="1882"/>
            <ac:inkMk id="210" creationId="{657D4E61-9791-42AF-84A3-4F6CF2D0A8FE}"/>
          </ac:inkMkLst>
        </pc:inkChg>
        <pc:inkChg chg="add del mod">
          <ac:chgData name="Sherif Khattab" userId="c83b1e15-36f3-4f46-aceb-05aac24c545e" providerId="ADAL" clId="{765E29AF-DB58-4025-A9E7-1BD6AAD1841B}" dt="2021-02-15T06:28:08.078" v="1778" actId="9405"/>
          <ac:inkMkLst>
            <pc:docMk/>
            <pc:sldMk cId="3309767198" sldId="1882"/>
            <ac:inkMk id="211" creationId="{775278DD-0DDE-4C56-AB2E-FE0FF7D3FE0E}"/>
          </ac:inkMkLst>
        </pc:inkChg>
        <pc:inkChg chg="add del mod">
          <ac:chgData name="Sherif Khattab" userId="c83b1e15-36f3-4f46-aceb-05aac24c545e" providerId="ADAL" clId="{765E29AF-DB58-4025-A9E7-1BD6AAD1841B}" dt="2021-02-15T06:28:07.828" v="1777" actId="9405"/>
          <ac:inkMkLst>
            <pc:docMk/>
            <pc:sldMk cId="3309767198" sldId="1882"/>
            <ac:inkMk id="212" creationId="{7AADCF81-1FC9-4C54-92E5-B5415BA5B8C8}"/>
          </ac:inkMkLst>
        </pc:inkChg>
        <pc:inkChg chg="add del mod">
          <ac:chgData name="Sherif Khattab" userId="c83b1e15-36f3-4f46-aceb-05aac24c545e" providerId="ADAL" clId="{765E29AF-DB58-4025-A9E7-1BD6AAD1841B}" dt="2021-02-15T06:28:07.458" v="1776"/>
          <ac:inkMkLst>
            <pc:docMk/>
            <pc:sldMk cId="3309767198" sldId="1882"/>
            <ac:inkMk id="213" creationId="{878D30EE-96CB-4FAC-8DD7-0791EC77F9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5" creationId="{ACD625AF-378C-4057-AB66-4D68769054A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6" creationId="{B304445D-34D7-4B33-8426-CA13E5000B3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7" creationId="{3F49E2ED-EC87-4032-9E6A-FC580B5E0D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8" creationId="{A0B2D574-9D76-482B-99F3-EEE884BDC683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9" creationId="{CFD94B8B-85E6-4A43-85D1-FDCB6D36FC7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0" creationId="{92B95DB9-2F93-4369-A96A-460437E8B46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1" creationId="{CA8B4E5C-F199-420E-A4C1-C3A78E381EA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2" creationId="{61BBE63A-E457-47EB-A361-A4265D0ACB7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3" creationId="{9088DAAB-CE97-44EB-B115-6086EF34F24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4" creationId="{CED2B120-CE18-48DB-BFB4-04D92881AB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5" creationId="{89A3668C-0653-4B8B-B4C2-9A2B999826E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6" creationId="{55489539-6C9F-4C42-95CE-EA474727080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7" creationId="{A89B9CD1-7BC1-43E6-B37C-4A5C11C0DE2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8" creationId="{DD75AE7F-18B9-49EF-9ACC-A42D193E823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9" creationId="{F1E803CF-DB1E-442E-9DD0-6588DCAA9E1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0" creationId="{D79C62BA-6EAF-4938-B052-EC53BDB6239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1" creationId="{7B10E66B-D868-47EA-B206-09444ED45A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2" creationId="{3EA93EEB-680D-4B9A-B068-DF5F46B1165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5" creationId="{66322451-AF05-415E-B521-24EBBC5A44C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6" creationId="{29726911-4441-45F3-88DC-0C41166AF54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7" creationId="{8579247A-0CF8-4065-A09E-B732241E6FAF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8" creationId="{7C1EE100-0006-447E-8236-68FE1BD3CDD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9" creationId="{4D0E9C4F-BA20-4621-A6E2-E93D0470CF5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1" creationId="{A710EB75-D994-4E5E-8C53-2175B5EE6A3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2" creationId="{B537A750-5D0C-40E6-B17A-1A4642988C0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3" creationId="{0DB7272D-AB68-4556-890D-15E1591E5CB6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5" creationId="{6C29DB59-9C3F-4AE5-A2BD-3BA9D790530A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6" creationId="{8CF51AEE-C38A-4BEC-8A43-C168F082F40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7" creationId="{840A2CB7-81FD-4F48-8881-71C1C3D7AD14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8" creationId="{7CF28064-0B35-4265-A669-D2C452242012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9" creationId="{59355D43-D182-4A97-B992-7011F544912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0" creationId="{03441D98-43EF-4101-B232-8BA4596C06B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1" creationId="{45C7E0D4-AB82-4930-A2C9-824EE7BE8C9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3" creationId="{07E8E322-961F-485F-B511-415CD96EE73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4" creationId="{171CF019-9E1C-46E7-A2D4-6C0CB19F361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5" creationId="{364C4666-969B-48C3-8CC8-444E0264EAF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6" creationId="{2C7D27E2-78F9-4D40-B392-FF55E82BC22A}"/>
          </ac:inkMkLst>
        </pc:inkChg>
        <pc:inkChg chg="add del mod">
          <ac:chgData name="Sherif Khattab" userId="c83b1e15-36f3-4f46-aceb-05aac24c545e" providerId="ADAL" clId="{765E29AF-DB58-4025-A9E7-1BD6AAD1841B}" dt="2021-02-15T06:40:11.919" v="2106"/>
          <ac:inkMkLst>
            <pc:docMk/>
            <pc:sldMk cId="3309767198" sldId="1882"/>
            <ac:inkMk id="257" creationId="{4694796E-BC78-4F8A-8582-CCB3290AFEFC}"/>
          </ac:inkMkLst>
        </pc:inkChg>
        <pc:inkChg chg="add del mod">
          <ac:chgData name="Sherif Khattab" userId="c83b1e15-36f3-4f46-aceb-05aac24c545e" providerId="ADAL" clId="{765E29AF-DB58-4025-A9E7-1BD6AAD1841B}" dt="2021-02-15T06:40:11.919" v="2107"/>
          <ac:inkMkLst>
            <pc:docMk/>
            <pc:sldMk cId="3309767198" sldId="1882"/>
            <ac:inkMk id="258" creationId="{9F5DAE0C-737C-40DF-85EE-2F3916C2E0C7}"/>
          </ac:inkMkLst>
        </pc:inkChg>
        <pc:inkChg chg="add del mod">
          <ac:chgData name="Sherif Khattab" userId="c83b1e15-36f3-4f46-aceb-05aac24c545e" providerId="ADAL" clId="{765E29AF-DB58-4025-A9E7-1BD6AAD1841B}" dt="2021-02-15T06:40:11.920" v="2108"/>
          <ac:inkMkLst>
            <pc:docMk/>
            <pc:sldMk cId="3309767198" sldId="1882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0" creationId="{62BFFE58-7629-4112-9228-3F3A4A0FA0D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1" creationId="{3E152909-CF01-4A70-9846-8ECD0B0D8A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2" creationId="{EC344A46-7490-4570-A822-5B433CD66A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3" creationId="{FFAD4B1A-D4C6-4B03-9DC7-DC5089D1B4D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4" creationId="{42EC9146-1448-45BF-A1CC-BE905B5767C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5" creationId="{93942362-327F-453E-948E-EDE1B4FA71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6" creationId="{27C0B92B-FCDB-41A4-943B-6A04524253F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7" creationId="{41DF9DE8-442A-4481-B05A-8D5F4BF6806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8" creationId="{22CAAD90-EAA0-42A5-AC32-B2AF45D20A4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1" creationId="{D09E09BE-5CCC-4A13-B25F-AC8D0AB9E7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2" creationId="{377B24F1-C892-4EDD-BD77-F91DDBDBD88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3" creationId="{9BD0D87F-ED9C-435B-9F39-42A92E5E27D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4" creationId="{181C960A-049E-4221-8DA7-DABF87F7F57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5" creationId="{30AF7DD5-9884-4179-BE36-7A4D940F821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7" creationId="{64C8F0C4-E74B-4420-A910-676C172F815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8" creationId="{C7326A28-89B6-447D-93C1-D05CB7C34DA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9" creationId="{7DDCFEDC-ECEF-4E16-8225-5BB916E918F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0" creationId="{CE099A5E-6C49-4C21-A0CE-28EC1B8087E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1" creationId="{B8146868-58BF-490B-AB4F-8BCBD89F6791}"/>
          </ac:inkMkLst>
        </pc:inkChg>
        <pc:inkChg chg="add del mod">
          <ac:chgData name="Sherif Khattab" userId="c83b1e15-36f3-4f46-aceb-05aac24c545e" providerId="ADAL" clId="{765E29AF-DB58-4025-A9E7-1BD6AAD1841B}" dt="2021-02-15T06:29:20.010" v="1863" actId="9405"/>
          <ac:inkMkLst>
            <pc:docMk/>
            <pc:sldMk cId="3309767198" sldId="1882"/>
            <ac:inkMk id="283" creationId="{8E8010FA-9692-4AE1-8EC9-784F84BE0C57}"/>
          </ac:inkMkLst>
        </pc:inkChg>
        <pc:inkChg chg="add del mod">
          <ac:chgData name="Sherif Khattab" userId="c83b1e15-36f3-4f46-aceb-05aac24c545e" providerId="ADAL" clId="{765E29AF-DB58-4025-A9E7-1BD6AAD1841B}" dt="2021-02-15T06:29:19.710" v="1862" actId="9405"/>
          <ac:inkMkLst>
            <pc:docMk/>
            <pc:sldMk cId="3309767198" sldId="1882"/>
            <ac:inkMk id="284" creationId="{3EF88AFC-F312-42B7-822B-79A46D20D6C9}"/>
          </ac:inkMkLst>
        </pc:inkChg>
        <pc:inkChg chg="add del mod">
          <ac:chgData name="Sherif Khattab" userId="c83b1e15-36f3-4f46-aceb-05aac24c545e" providerId="ADAL" clId="{765E29AF-DB58-4025-A9E7-1BD6AAD1841B}" dt="2021-02-15T06:29:19.318" v="1861"/>
          <ac:inkMkLst>
            <pc:docMk/>
            <pc:sldMk cId="3309767198" sldId="1882"/>
            <ac:inkMk id="285" creationId="{D36C3839-562E-4459-B0C2-B65D75060DA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7" creationId="{23FCFE37-7E33-4DBA-85A3-3C24593B9F4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8" creationId="{EF4C96CE-25A9-4EA4-8B1D-EE1AA3EFB68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1" creationId="{272495E9-036F-4134-9970-58C95844A97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4" creationId="{37DDFA74-1B7C-4D46-B548-8DE6A4EF594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5" creationId="{EE7220D0-4007-4C6C-98DC-B2DA9BC9735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6" creationId="{B8EBB313-95EF-41B7-9478-DB27E477225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7" creationId="{0206F00E-A0FE-487C-977C-20B6449FFA0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8" creationId="{B325972E-43F5-4AE9-A043-B8CC2263975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9" creationId="{2FF1A420-DAC0-4456-BC94-C2BFE8020B0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0" creationId="{22FCF1C2-4754-46A5-9568-6515E8ACC91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1" creationId="{AA1573B3-9694-4253-80A4-120B620DA89D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2" creationId="{AFB472CD-7C65-4B26-BAD0-3991F18A21C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3" creationId="{1883FC01-D9C9-4FAC-B0FD-9017DFA3DA3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4" creationId="{7E780013-D77A-4895-8A3D-819DDA78537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5" creationId="{9190F79C-8290-404B-AFC4-1A2CEA015E1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1" creationId="{017D5CE8-2E18-4B20-B678-05F717E32EE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2" creationId="{BB499FB2-FD26-4413-8F59-D5A2A650F39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3" creationId="{F02BA883-2EF6-468E-97C9-84647106744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4" creationId="{3572D001-F2DF-4033-87F4-4B474BEB73E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5" creationId="{8F7EDAEB-8AFA-4B3D-A537-1CE682E8A7E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8" creationId="{3FC3D37D-E035-4EA9-BA27-7FF0CBD2969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9" creationId="{0BBC8464-7ECF-4DC9-8336-500521B0116F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20" creationId="{3E920951-3C72-4F2D-B918-69B9A2B4C535}"/>
          </ac:inkMkLst>
        </pc:inkChg>
        <pc:inkChg chg="add del">
          <ac:chgData name="Sherif Khattab" userId="c83b1e15-36f3-4f46-aceb-05aac24c545e" providerId="ADAL" clId="{765E29AF-DB58-4025-A9E7-1BD6AAD1841B}" dt="2021-02-15T06:40:09.214" v="2099"/>
          <ac:inkMkLst>
            <pc:docMk/>
            <pc:sldMk cId="3309767198" sldId="1882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3" creationId="{6B4B966B-4DFD-4FF6-843F-CAD5CE0F5E37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4" creationId="{A39E2D75-29F8-45C8-9CCE-FCABD77B9514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5" creationId="{12C36409-A863-4BC6-804D-F69CF0FA01B7}"/>
          </ac:inkMkLst>
        </pc:inkChg>
        <pc:inkChg chg="add">
          <ac:chgData name="Sherif Khattab" userId="c83b1e15-36f3-4f46-aceb-05aac24c545e" providerId="ADAL" clId="{765E29AF-DB58-4025-A9E7-1BD6AAD1841B}" dt="2021-02-15T06:31:10.172" v="1906" actId="9405"/>
          <ac:inkMkLst>
            <pc:docMk/>
            <pc:sldMk cId="3309767198" sldId="1882"/>
            <ac:inkMk id="327" creationId="{23500315-374E-4B83-9DF2-74B3FD76377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8" creationId="{2EB995A8-FE0E-4AFB-8BBA-5481D1C3E58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9" creationId="{996DA207-E703-4EC3-8154-474EEA5C46B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0" creationId="{DB7D2408-D9E1-4982-B591-E5D5DF9571D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1" creationId="{B54BE21E-5657-4A5B-BB6D-0D673B20C70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2" creationId="{14E186E6-5F82-432A-9869-9514C22D4AB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3" creationId="{8E51A64A-1B16-42EB-8E53-3725A540C56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4" creationId="{96EC528E-53DD-4A35-BED3-F0FDB463D1A2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5" creationId="{FB2AE349-FA73-4976-BBD4-6F5D0AD22B3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6" creationId="{423BA3EA-3B47-4E68-82F3-C4358BB9A1E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7" creationId="{350E6EA3-8A42-4099-A287-B28D8849C93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8" creationId="{EE3258EF-1453-420A-8632-E5F2C3402E2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9" creationId="{A0A82E9E-8BA8-4C83-9790-52E523246614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0" creationId="{D9F82311-BEFF-4F9D-ABCC-DDB880A9FF2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1" creationId="{F53F5394-D0B4-4D57-8D48-1EC6B11D8E4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2" creationId="{F080C51D-E2CB-4A19-AA83-005B7CA9C8D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3" creationId="{52E2075F-30B1-4EBA-A99F-9166A4CE15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4" creationId="{21378876-56E6-4381-85A3-7CB9CD9F57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5" creationId="{D1F989FE-4342-4751-BEBF-52D7E492EAA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6" creationId="{31051C56-7705-4029-B872-42C62DE18DE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7" creationId="{3BEF7044-F343-4797-AAE4-265C842A072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8" creationId="{B2F0B474-287A-4F7D-9079-523A48D79C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9" creationId="{22917DEB-6056-4DDC-B873-EAE05DE4FC2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0" creationId="{E0EB057F-96A0-4607-896A-999540C9AE4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1" creationId="{72EDB934-34A8-4110-B9A8-9F990A7587B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2" creationId="{06EB47F3-7E95-4AC8-8B46-D2F90101B82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3" creationId="{2A7010E6-4F15-4863-BD46-44B01ED63A4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4" creationId="{FD3A3804-7C29-4CCA-A19C-85456629105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5" creationId="{CBD641FD-1040-424A-91B9-96E7AC50C26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6" creationId="{C31DF65A-E812-464A-8F1D-6611F794A85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7" creationId="{19C3AD0E-3E2A-4330-9681-5544FD8A9FA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8" creationId="{AB8C1D06-39E3-46F9-99E5-2E84368F3AB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9" creationId="{E971D5C6-152D-4B7E-8E30-B4CC6DEDA22B}"/>
          </ac:inkMkLst>
        </pc:inkChg>
        <pc:inkChg chg="add del mod">
          <ac:chgData name="Sherif Khattab" userId="c83b1e15-36f3-4f46-aceb-05aac24c545e" providerId="ADAL" clId="{765E29AF-DB58-4025-A9E7-1BD6AAD1841B}" dt="2021-02-15T06:42:26.314" v="2213"/>
          <ac:inkMkLst>
            <pc:docMk/>
            <pc:sldMk cId="3309767198" sldId="1882"/>
            <ac:inkMk id="360" creationId="{22B231D0-C400-4401-A660-CE9363F056F0}"/>
          </ac:inkMkLst>
        </pc:inkChg>
        <pc:inkChg chg="add del mod">
          <ac:chgData name="Sherif Khattab" userId="c83b1e15-36f3-4f46-aceb-05aac24c545e" providerId="ADAL" clId="{765E29AF-DB58-4025-A9E7-1BD6AAD1841B}" dt="2021-02-15T06:42:26.313" v="2209"/>
          <ac:inkMkLst>
            <pc:docMk/>
            <pc:sldMk cId="3309767198" sldId="1882"/>
            <ac:inkMk id="361" creationId="{3A9EBC17-74D1-4D06-A7AB-D7B0A3D12A06}"/>
          </ac:inkMkLst>
        </pc:inkChg>
        <pc:inkChg chg="add del mod">
          <ac:chgData name="Sherif Khattab" userId="c83b1e15-36f3-4f46-aceb-05aac24c545e" providerId="ADAL" clId="{765E29AF-DB58-4025-A9E7-1BD6AAD1841B}" dt="2021-02-15T06:42:26.314" v="2216"/>
          <ac:inkMkLst>
            <pc:docMk/>
            <pc:sldMk cId="3309767198" sldId="1882"/>
            <ac:inkMk id="362" creationId="{AADBD8E2-5F1C-4F1B-8BD6-5A3B2B1A3CFF}"/>
          </ac:inkMkLst>
        </pc:inkChg>
        <pc:inkChg chg="add del mod">
          <ac:chgData name="Sherif Khattab" userId="c83b1e15-36f3-4f46-aceb-05aac24c545e" providerId="ADAL" clId="{765E29AF-DB58-4025-A9E7-1BD6AAD1841B}" dt="2021-02-15T06:42:26.313" v="2211"/>
          <ac:inkMkLst>
            <pc:docMk/>
            <pc:sldMk cId="3309767198" sldId="1882"/>
            <ac:inkMk id="363" creationId="{4B80F85C-A631-4360-888F-2223CE4EC7D5}"/>
          </ac:inkMkLst>
        </pc:inkChg>
        <pc:inkChg chg="add del mod">
          <ac:chgData name="Sherif Khattab" userId="c83b1e15-36f3-4f46-aceb-05aac24c545e" providerId="ADAL" clId="{765E29AF-DB58-4025-A9E7-1BD6AAD1841B}" dt="2021-02-15T06:42:26.313" v="2212"/>
          <ac:inkMkLst>
            <pc:docMk/>
            <pc:sldMk cId="3309767198" sldId="1882"/>
            <ac:inkMk id="364" creationId="{549A5FF3-22D6-4F65-90A1-3C66A652CEB2}"/>
          </ac:inkMkLst>
        </pc:inkChg>
        <pc:inkChg chg="add del mod">
          <ac:chgData name="Sherif Khattab" userId="c83b1e15-36f3-4f46-aceb-05aac24c545e" providerId="ADAL" clId="{765E29AF-DB58-4025-A9E7-1BD6AAD1841B}" dt="2021-02-15T06:42:26.312" v="2207"/>
          <ac:inkMkLst>
            <pc:docMk/>
            <pc:sldMk cId="3309767198" sldId="1882"/>
            <ac:inkMk id="365" creationId="{BBD5125F-D4A5-4C3D-B5F0-664DC2090324}"/>
          </ac:inkMkLst>
        </pc:inkChg>
        <pc:inkChg chg="add del mod">
          <ac:chgData name="Sherif Khattab" userId="c83b1e15-36f3-4f46-aceb-05aac24c545e" providerId="ADAL" clId="{765E29AF-DB58-4025-A9E7-1BD6AAD1841B}" dt="2021-02-15T06:42:26.315" v="2219"/>
          <ac:inkMkLst>
            <pc:docMk/>
            <pc:sldMk cId="3309767198" sldId="1882"/>
            <ac:inkMk id="366" creationId="{BE72ABD6-47A9-485E-95AB-EB3309AFB6F0}"/>
          </ac:inkMkLst>
        </pc:inkChg>
        <pc:inkChg chg="add del mod">
          <ac:chgData name="Sherif Khattab" userId="c83b1e15-36f3-4f46-aceb-05aac24c545e" providerId="ADAL" clId="{765E29AF-DB58-4025-A9E7-1BD6AAD1841B}" dt="2021-02-15T06:42:26.312" v="2206"/>
          <ac:inkMkLst>
            <pc:docMk/>
            <pc:sldMk cId="3309767198" sldId="1882"/>
            <ac:inkMk id="367" creationId="{47162C46-10BE-4B82-A2FE-A3334FE03121}"/>
          </ac:inkMkLst>
        </pc:inkChg>
        <pc:inkChg chg="add del mod">
          <ac:chgData name="Sherif Khattab" userId="c83b1e15-36f3-4f46-aceb-05aac24c545e" providerId="ADAL" clId="{765E29AF-DB58-4025-A9E7-1BD6AAD1841B}" dt="2021-02-15T06:42:26.313" v="2208"/>
          <ac:inkMkLst>
            <pc:docMk/>
            <pc:sldMk cId="3309767198" sldId="1882"/>
            <ac:inkMk id="368" creationId="{71F983CF-9DD8-4367-8983-262B73D5B733}"/>
          </ac:inkMkLst>
        </pc:inkChg>
        <pc:inkChg chg="add del mod">
          <ac:chgData name="Sherif Khattab" userId="c83b1e15-36f3-4f46-aceb-05aac24c545e" providerId="ADAL" clId="{765E29AF-DB58-4025-A9E7-1BD6AAD1841B}" dt="2021-02-15T06:42:26.315" v="2220"/>
          <ac:inkMkLst>
            <pc:docMk/>
            <pc:sldMk cId="3309767198" sldId="1882"/>
            <ac:inkMk id="369" creationId="{DC30A8C7-064D-4EC1-B8E2-DB9D17844DB3}"/>
          </ac:inkMkLst>
        </pc:inkChg>
        <pc:inkChg chg="add del mod">
          <ac:chgData name="Sherif Khattab" userId="c83b1e15-36f3-4f46-aceb-05aac24c545e" providerId="ADAL" clId="{765E29AF-DB58-4025-A9E7-1BD6AAD1841B}" dt="2021-02-15T06:42:26.315" v="2218"/>
          <ac:inkMkLst>
            <pc:docMk/>
            <pc:sldMk cId="3309767198" sldId="1882"/>
            <ac:inkMk id="370" creationId="{033CBD9E-1EB2-45C2-9835-F0CAAED55800}"/>
          </ac:inkMkLst>
        </pc:inkChg>
        <pc:inkChg chg="add del mod">
          <ac:chgData name="Sherif Khattab" userId="c83b1e15-36f3-4f46-aceb-05aac24c545e" providerId="ADAL" clId="{765E29AF-DB58-4025-A9E7-1BD6AAD1841B}" dt="2021-02-15T06:42:26.314" v="2217"/>
          <ac:inkMkLst>
            <pc:docMk/>
            <pc:sldMk cId="3309767198" sldId="1882"/>
            <ac:inkMk id="371" creationId="{1A426EFF-6CF4-4E23-87E9-17C4DA4A5FC1}"/>
          </ac:inkMkLst>
        </pc:inkChg>
        <pc:inkChg chg="add del mod">
          <ac:chgData name="Sherif Khattab" userId="c83b1e15-36f3-4f46-aceb-05aac24c545e" providerId="ADAL" clId="{765E29AF-DB58-4025-A9E7-1BD6AAD1841B}" dt="2021-02-15T06:42:26.314" v="2215"/>
          <ac:inkMkLst>
            <pc:docMk/>
            <pc:sldMk cId="3309767198" sldId="1882"/>
            <ac:inkMk id="372" creationId="{C265D714-DEF6-4F31-8B58-2EDCEEAFB344}"/>
          </ac:inkMkLst>
        </pc:inkChg>
        <pc:inkChg chg="add del mod">
          <ac:chgData name="Sherif Khattab" userId="c83b1e15-36f3-4f46-aceb-05aac24c545e" providerId="ADAL" clId="{765E29AF-DB58-4025-A9E7-1BD6AAD1841B}" dt="2021-02-15T06:42:26.313" v="2210"/>
          <ac:inkMkLst>
            <pc:docMk/>
            <pc:sldMk cId="3309767198" sldId="1882"/>
            <ac:inkMk id="373" creationId="{EAA4B923-E8BF-4DCF-ABF3-1C88D083B008}"/>
          </ac:inkMkLst>
        </pc:inkChg>
        <pc:inkChg chg="add del mod">
          <ac:chgData name="Sherif Khattab" userId="c83b1e15-36f3-4f46-aceb-05aac24c545e" providerId="ADAL" clId="{765E29AF-DB58-4025-A9E7-1BD6AAD1841B}" dt="2021-02-15T06:42:26.314" v="2214"/>
          <ac:inkMkLst>
            <pc:docMk/>
            <pc:sldMk cId="3309767198" sldId="1882"/>
            <ac:inkMk id="374" creationId="{A7A66A93-42B9-493A-B7F9-CA5D317E9260}"/>
          </ac:inkMkLst>
        </pc:inkChg>
        <pc:inkChg chg="add del mod">
          <ac:chgData name="Sherif Khattab" userId="c83b1e15-36f3-4f46-aceb-05aac24c545e" providerId="ADAL" clId="{765E29AF-DB58-4025-A9E7-1BD6AAD1841B}" dt="2021-02-15T06:42:26.315" v="2221"/>
          <ac:inkMkLst>
            <pc:docMk/>
            <pc:sldMk cId="3309767198" sldId="1882"/>
            <ac:inkMk id="375" creationId="{515809C7-3814-4065-ACF1-11CD53CE867B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6" creationId="{3485CA59-C853-4D87-A82D-5509AF307D7E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7" creationId="{DF404572-8627-44CF-B6C4-1E300B13E1D3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8" creationId="{FD04D77E-D907-4B00-A240-145988A77450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9" creationId="{584D3980-6B3C-4C7E-BEE0-9495A498F8A6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0" creationId="{8CA97C01-12FE-4233-A4DE-B914085A99BC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1" creationId="{55D8E644-0457-47E8-8E42-F29FBC9A52B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4" creationId="{E91D990A-B741-4E29-B1FA-BE3F343B2B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5" creationId="{253489AB-5332-464E-B560-17184324B67F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6" creationId="{E1109B93-F2A3-4B72-8C50-5F32CE0FEC56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7" creationId="{095C5310-DD9D-43C4-ADE8-0CF5E6D26F95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8" creationId="{197AE339-5F2E-49E4-B586-5192B8E8F0A4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9" creationId="{E361BC7E-BC4D-4962-BF49-F1F4A7FD919D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0" creationId="{3DD0D887-BC7E-4BF8-841C-8B0F70A132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1" creationId="{35E605D3-73FC-4C55-8917-9F0798046283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2" creationId="{40FF4944-0A03-43BA-BE8D-29766EF8D04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3" creationId="{03853BF1-8D9B-42ED-9E5D-8D212BF7AB1E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4" creationId="{E00028CB-817B-4FEC-9ABC-BC955BD42C18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6" creationId="{41C7E4A2-0BB9-47EA-9B33-F029FD7C718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7" creationId="{BB4645CE-6E96-4917-8057-38B87AC9704A}"/>
          </ac:inkMkLst>
        </pc:inkChg>
        <pc:inkChg chg="add">
          <ac:chgData name="Sherif Khattab" userId="c83b1e15-36f3-4f46-aceb-05aac24c545e" providerId="ADAL" clId="{765E29AF-DB58-4025-A9E7-1BD6AAD1841B}" dt="2021-02-15T06:45:04.979" v="2288" actId="9405"/>
          <ac:inkMkLst>
            <pc:docMk/>
            <pc:sldMk cId="3309767198" sldId="1882"/>
            <ac:inkMk id="399" creationId="{EFFEB105-DB48-44E6-9C6A-7AD2B6C7C767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0" creationId="{BDD32DD3-1150-47EE-AC9F-334D8ECE973E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1" creationId="{BBA11F21-1E2A-420B-8F94-2FF581802002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2" creationId="{837A416E-C2BC-49FF-B901-A6ACB1EFBDED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3" creationId="{4076D780-BEE5-43EF-B664-40C7C8FB4228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4" creationId="{14FAB76F-6999-42EA-AE09-09E207E3B014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5" creationId="{309D8CBF-6D25-4D97-8699-3607631D5F31}"/>
          </ac:inkMkLst>
        </pc:inkChg>
      </pc:sldChg>
      <pc:sldChg chg="new del">
        <pc:chgData name="Sherif Khattab" userId="c83b1e15-36f3-4f46-aceb-05aac24c545e" providerId="ADAL" clId="{765E29AF-DB58-4025-A9E7-1BD6AAD1841B}" dt="2021-02-15T06:26:02.343" v="1697" actId="680"/>
        <pc:sldMkLst>
          <pc:docMk/>
          <pc:sldMk cId="3575409713" sldId="1882"/>
        </pc:sldMkLst>
      </pc:sldChg>
      <pc:sldChg chg="addSp delSp modSp new mod modClrScheme chgLayout">
        <pc:chgData name="Sherif Khattab" userId="c83b1e15-36f3-4f46-aceb-05aac24c545e" providerId="ADAL" clId="{765E29AF-DB58-4025-A9E7-1BD6AAD1841B}" dt="2021-02-15T06:32:16.768" v="1931" actId="20577"/>
        <pc:sldMkLst>
          <pc:docMk/>
          <pc:sldMk cId="217045043" sldId="1883"/>
        </pc:sldMkLst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2" creationId="{A56ACA26-31FC-415B-9462-ADBFABD68FB2}"/>
          </ac:spMkLst>
        </pc:spChg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3" creationId="{EF299F25-40C3-4737-9737-FC4668B3B61D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4" creationId="{FC3785E0-EE03-4251-861B-77262EA0EEE3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5" creationId="{C13BBAFF-7B69-4F56-8732-970D081EB4E5}"/>
          </ac:spMkLst>
        </pc:spChg>
        <pc:spChg chg="add mod ord">
          <ac:chgData name="Sherif Khattab" userId="c83b1e15-36f3-4f46-aceb-05aac24c545e" providerId="ADAL" clId="{765E29AF-DB58-4025-A9E7-1BD6AAD1841B}" dt="2021-02-15T06:32:16.768" v="1931" actId="20577"/>
          <ac:spMkLst>
            <pc:docMk/>
            <pc:sldMk cId="217045043" sldId="1883"/>
            <ac:spMk id="6" creationId="{9B83503C-9C81-4593-BDFB-C9BEA07A5FAD}"/>
          </ac:spMkLst>
        </pc:spChg>
        <pc:spChg chg="add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7" creationId="{8CCE618B-053D-40C8-AAD7-34BCAA626CF0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6:45:02.357" v="2287"/>
        <pc:sldMkLst>
          <pc:docMk/>
          <pc:sldMk cId="2098904307" sldId="1884"/>
        </pc:sldMkLst>
        <pc:grpChg chg="del mod">
          <ac:chgData name="Sherif Khattab" userId="c83b1e15-36f3-4f46-aceb-05aac24c545e" providerId="ADAL" clId="{765E29AF-DB58-4025-A9E7-1BD6AAD1841B}" dt="2021-02-15T06:32:36.637" v="1939"/>
          <ac:grpSpMkLst>
            <pc:docMk/>
            <pc:sldMk cId="2098904307" sldId="1884"/>
            <ac:grpSpMk id="61" creationId="{8485394E-179E-44EA-8730-505F30978D8E}"/>
          </ac:grpSpMkLst>
        </pc:grpChg>
        <pc:grpChg chg="del 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69" creationId="{A77F8010-C4F8-4DC7-99DD-174BBA0735D2}"/>
          </ac:grpSpMkLst>
        </pc:grpChg>
        <pc:grpChg chg="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32:47.804" v="1946"/>
          <ac:grpSpMkLst>
            <pc:docMk/>
            <pc:sldMk cId="2098904307" sldId="1884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2:53.932" v="1949"/>
          <ac:grpSpMkLst>
            <pc:docMk/>
            <pc:sldMk cId="2098904307" sldId="1884"/>
            <ac:grpSpMk id="80" creationId="{F4518E95-8CDE-48D5-8C80-C18D690E7963}"/>
          </ac:grpSpMkLst>
        </pc:grpChg>
        <pc:grpChg chg="mod">
          <ac:chgData name="Sherif Khattab" userId="c83b1e15-36f3-4f46-aceb-05aac24c545e" providerId="ADAL" clId="{765E29AF-DB58-4025-A9E7-1BD6AAD1841B}" dt="2021-02-15T06:40:03.813" v="2095"/>
          <ac:grpSpMkLst>
            <pc:docMk/>
            <pc:sldMk cId="2098904307" sldId="1884"/>
            <ac:grpSpMk id="88" creationId="{3D213A21-9357-4FD8-AA5C-7E9D3691352C}"/>
          </ac:grpSpMkLst>
        </pc:grpChg>
        <pc:grpChg chg="mod">
          <ac:chgData name="Sherif Khattab" userId="c83b1e15-36f3-4f46-aceb-05aac24c545e" providerId="ADAL" clId="{765E29AF-DB58-4025-A9E7-1BD6AAD1841B}" dt="2021-02-15T06:40:05.199" v="2098"/>
          <ac:grpSpMkLst>
            <pc:docMk/>
            <pc:sldMk cId="2098904307" sldId="1884"/>
            <ac:grpSpMk id="102" creationId="{3AF42A91-F243-41B8-85FE-F6DEF2137E77}"/>
          </ac:grpSpMkLst>
        </pc:grpChg>
        <pc:grpChg chg="mod">
          <ac:chgData name="Sherif Khattab" userId="c83b1e15-36f3-4f46-aceb-05aac24c545e" providerId="ADAL" clId="{765E29AF-DB58-4025-A9E7-1BD6AAD1841B}" dt="2021-02-15T06:42:20.640" v="2205"/>
          <ac:grpSpMkLst>
            <pc:docMk/>
            <pc:sldMk cId="2098904307" sldId="1884"/>
            <ac:grpSpMk id="115" creationId="{56B806E1-CE30-42F5-933E-4F49C9FD1F8B}"/>
          </ac:grpSpMkLst>
        </pc:grpChg>
        <pc:grpChg chg="mod">
          <ac:chgData name="Sherif Khattab" userId="c83b1e15-36f3-4f46-aceb-05aac24c545e" providerId="ADAL" clId="{765E29AF-DB58-4025-A9E7-1BD6AAD1841B}" dt="2021-02-15T06:43:30.090" v="2250"/>
          <ac:grpSpMkLst>
            <pc:docMk/>
            <pc:sldMk cId="2098904307" sldId="1884"/>
            <ac:grpSpMk id="118" creationId="{DC0EAC4C-C556-42E3-84A2-D7A65EB38596}"/>
          </ac:grpSpMkLst>
        </pc:grpChg>
        <pc:grpChg chg="mod">
          <ac:chgData name="Sherif Khattab" userId="c83b1e15-36f3-4f46-aceb-05aac24c545e" providerId="ADAL" clId="{765E29AF-DB58-4025-A9E7-1BD6AAD1841B}" dt="2021-02-15T06:45:02.357" v="2287"/>
          <ac:grpSpMkLst>
            <pc:docMk/>
            <pc:sldMk cId="2098904307" sldId="1884"/>
            <ac:grpSpMk id="126" creationId="{679804B2-97E1-4215-A748-FF53A83D4168}"/>
          </ac:grpSpMkLst>
        </pc:grpChg>
        <pc:grpChg chg="mod">
          <ac:chgData name="Sherif Khattab" userId="c83b1e15-36f3-4f46-aceb-05aac24c545e" providerId="ADAL" clId="{765E29AF-DB58-4025-A9E7-1BD6AAD1841B}" dt="2021-02-15T06:39:58.523" v="2087"/>
          <ac:grpSpMkLst>
            <pc:docMk/>
            <pc:sldMk cId="2098904307" sldId="1884"/>
            <ac:grpSpMk id="321" creationId="{1CE0A341-E224-4AA9-BDA3-3E69A2AE6345}"/>
          </ac:grpSpMkLst>
        </pc:grp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59" creationId="{0ECCEF28-1E3C-4B82-B7A4-C7C33E4C4F10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2" creationId="{3007C2E8-E1C4-40DD-809B-F6E7DF0668D7}"/>
          </ac:inkMkLst>
        </pc:inkChg>
        <pc:inkChg chg="del mod">
          <ac:chgData name="Sherif Khattab" userId="c83b1e15-36f3-4f46-aceb-05aac24c545e" providerId="ADAL" clId="{765E29AF-DB58-4025-A9E7-1BD6AAD1841B}" dt="2021-02-15T06:39:58.521" v="2085"/>
          <ac:inkMkLst>
            <pc:docMk/>
            <pc:sldMk cId="2098904307" sldId="1884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58.520" v="2084"/>
          <ac:inkMkLst>
            <pc:docMk/>
            <pc:sldMk cId="2098904307" sldId="1884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66" creationId="{A3B3DB79-40CE-4A13-97FB-7F3E4188FE6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7" creationId="{DB018E40-6843-480C-8071-D54AE1AF53B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39:58.518" v="2082"/>
          <ac:inkMkLst>
            <pc:docMk/>
            <pc:sldMk cId="2098904307" sldId="1884"/>
            <ac:inkMk id="70" creationId="{4DCB4307-5C61-4B7A-894A-21BEAF87381A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1" creationId="{55018DD7-004B-44F8-86C9-A0B20E02329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4" creationId="{2946AB9A-97AE-4ECE-98FA-A0D3BE2C6F4F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5" creationId="{852BC984-1E18-48A0-831B-8ADE59C49DEA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6" creationId="{35BD2475-9A5B-475C-B6DA-5CC5DE3D75E2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8" creationId="{C516AD41-D435-433B-958F-A10B4D46C81A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9" creationId="{CD36E524-5923-4447-814B-CB29DFB744CB}"/>
          </ac:inkMkLst>
        </pc:inkChg>
        <pc:inkChg chg="add del">
          <ac:chgData name="Sherif Khattab" userId="c83b1e15-36f3-4f46-aceb-05aac24c545e" providerId="ADAL" clId="{765E29AF-DB58-4025-A9E7-1BD6AAD1841B}" dt="2021-02-15T06:33:08.750" v="1951" actId="9405"/>
          <ac:inkMkLst>
            <pc:docMk/>
            <pc:sldMk cId="2098904307" sldId="1884"/>
            <ac:inkMk id="81" creationId="{9E736017-4654-4C08-885A-8D9FDBB16891}"/>
          </ac:inkMkLst>
        </pc:inkChg>
        <pc:inkChg chg="add del">
          <ac:chgData name="Sherif Khattab" userId="c83b1e15-36f3-4f46-aceb-05aac24c545e" providerId="ADAL" clId="{765E29AF-DB58-4025-A9E7-1BD6AAD1841B}" dt="2021-02-15T06:39:58.516" v="2081"/>
          <ac:inkMkLst>
            <pc:docMk/>
            <pc:sldMk cId="2098904307" sldId="1884"/>
            <ac:inkMk id="82" creationId="{D7F5426C-9AF4-4B40-BE31-0212E2015CE6}"/>
          </ac:inkMkLst>
        </pc:inkChg>
        <pc:inkChg chg="add">
          <ac:chgData name="Sherif Khattab" userId="c83b1e15-36f3-4f46-aceb-05aac24c545e" providerId="ADAL" clId="{765E29AF-DB58-4025-A9E7-1BD6AAD1841B}" dt="2021-02-15T06:33:21.780" v="1954" actId="9405"/>
          <ac:inkMkLst>
            <pc:docMk/>
            <pc:sldMk cId="2098904307" sldId="1884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4" creationId="{CD8338C9-EB6E-4961-AAFA-87E0760C9FB6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5" creationId="{F19C7183-FDFD-47EA-A763-EED8D646A04D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6" creationId="{86AA3361-9D24-47C0-A821-CDA9E83560E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7" creationId="{43A2C6D8-9F20-4184-A631-90AB2894FE6C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89" creationId="{9D23C320-9499-46EB-8356-7C5B780E8E28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90" creationId="{575950F3-486E-480B-A5EB-EAEA0428F37D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4" creationId="{246E1CC7-FD80-44B6-BAF1-2CC3284BF4CF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5" creationId="{BF92EE4E-8F68-4B9E-827A-C46C7DD8E11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6" creationId="{1D9D1672-E233-48F2-A191-DCD88DA4E872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7" creationId="{B1C69F85-1D12-4671-9613-738F88CF73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8" creationId="{3D34BFDE-D182-4613-BDD7-14BEDD7657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9" creationId="{E196E728-8691-461A-8096-75B52E42E6F0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0" creationId="{FAD5766F-67FF-4FBB-93C4-3BF70B8439D3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1" creationId="{650E1D13-0B4E-4A84-86DE-F3FDAB7D0E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2" creationId="{281CAFBA-B135-47AC-8AE8-8EE6FC4366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3" creationId="{ACC7B214-95F6-459F-87A5-14A56D0C61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4" creationId="{FCF1BE6C-2E49-489E-B2C0-B18A2685CA14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6" creationId="{2BE24F47-B34C-4AAB-949B-36CC81C1BBB8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7" creationId="{04E3CFB8-1730-445A-A114-BE99ADF6BA73}"/>
          </ac:inkMkLst>
        </pc:inkChg>
        <pc:inkChg chg="add">
          <ac:chgData name="Sherif Khattab" userId="c83b1e15-36f3-4f46-aceb-05aac24c545e" providerId="ADAL" clId="{765E29AF-DB58-4025-A9E7-1BD6AAD1841B}" dt="2021-02-15T06:44:58.927" v="2280" actId="9405"/>
          <ac:inkMkLst>
            <pc:docMk/>
            <pc:sldMk cId="2098904307" sldId="1884"/>
            <ac:inkMk id="119" creationId="{50AF1B27-78F5-43C9-8A78-75290F7978B4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0" creationId="{C0256A3B-72B2-4AF8-93CA-D59DC82BC2CF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1" creationId="{6245F83E-22C6-47D9-969C-35635020574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2" creationId="{1D04F5AC-5FBA-44BB-A48A-DC91C7F9B5C7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3" creationId="{9B9C1D52-8799-4DBB-9AA4-000035711A1E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4" creationId="{A6314CE5-CC7B-4810-852B-F845927B1AA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5" creationId="{5E948A7A-9312-4571-A0B5-352F98706C2E}"/>
          </ac:inkMkLst>
        </pc:inkChg>
        <pc:inkChg chg="del mod">
          <ac:chgData name="Sherif Khattab" userId="c83b1e15-36f3-4f46-aceb-05aac24c545e" providerId="ADAL" clId="{765E29AF-DB58-4025-A9E7-1BD6AAD1841B}" dt="2021-02-15T06:39:58.519" v="2083"/>
          <ac:inkMkLst>
            <pc:docMk/>
            <pc:sldMk cId="2098904307" sldId="1884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58.522" v="2086"/>
          <ac:inkMkLst>
            <pc:docMk/>
            <pc:sldMk cId="2098904307" sldId="1884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1" creationId="{16591D7D-6816-4506-8C90-7EBBBFC5A77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3" creationId="{9E742FFA-76B1-4B0B-8D0F-525C4C8AB51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14" creationId="{C82804DD-E6BF-40DB-8EB3-FB3E5BFFA5F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40" creationId="{1A36D1CD-D701-40CD-BCCA-25213DD654D9}"/>
          </ac:inkMkLst>
        </pc:inkChg>
        <pc:inkChg chg="del">
          <ac:chgData name="Sherif Khattab" userId="c83b1e15-36f3-4f46-aceb-05aac24c545e" providerId="ADAL" clId="{765E29AF-DB58-4025-A9E7-1BD6AAD1841B}" dt="2021-02-15T06:39:59.865" v="2090"/>
          <ac:inkMkLst>
            <pc:docMk/>
            <pc:sldMk cId="2098904307" sldId="1884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59.865" v="2089"/>
          <ac:inkMkLst>
            <pc:docMk/>
            <pc:sldMk cId="2098904307" sldId="1884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59.864" v="2088"/>
          <ac:inkMkLst>
            <pc:docMk/>
            <pc:sldMk cId="2098904307" sldId="1884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69" creationId="{B563CB80-7074-456E-9B79-C22EC047F92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3" creationId="{51F83538-B806-4623-BC44-B09BBD0F726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4" creationId="{7907F8AF-42DC-4AC8-AF88-C13A378C813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5" creationId="{F8060B2F-E4A7-42F8-AE29-A718BDBD334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6" creationId="{08A7370B-A9DF-46DD-A8EB-F4CEAE9036C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0" creationId="{6854327F-6D22-4DE8-9A16-1D20DE694F0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3" creationId="{25034ED0-49C4-484D-8742-231292CE326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7" creationId="{CDC19936-A384-43DD-A726-9F3788517A6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8" creationId="{347CE7D6-5D97-4F91-BD80-042278710AB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0" creationId="{52A5DDB3-7712-4EC1-B03D-7582F027A24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7" creationId="{B1624A40-190E-4B28-92B5-F74A239D7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20" creationId="{3E920951-3C72-4F2D-B918-69B9A2B4C535}"/>
          </ac:inkMkLst>
        </pc:inkChg>
        <pc:inkChg chg="del">
          <ac:chgData name="Sherif Khattab" userId="c83b1e15-36f3-4f46-aceb-05aac24c545e" providerId="ADAL" clId="{765E29AF-DB58-4025-A9E7-1BD6AAD1841B}" dt="2021-02-15T06:33:12.279" v="1952" actId="478"/>
          <ac:inkMkLst>
            <pc:docMk/>
            <pc:sldMk cId="2098904307" sldId="1884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8" creationId="{17250612-26F5-4A27-92C3-92DC8447D2C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9" creationId="{FD39F39B-084B-4869-A90D-F601C86B61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0" creationId="{FC2D7FAD-B5D9-4610-BDC4-4EA9D35646D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1" creationId="{6E41AB50-ECA5-4457-AAE0-FB39F00918C7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2" creationId="{09185062-EA2E-41E4-BB61-8FA3B56D29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3" creationId="{3C121EE1-2DBB-4E7D-9DBB-B2A57824E470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4" creationId="{DDE05396-F9C2-43BB-95AB-263AE4DFBA1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5" creationId="{2DA84CEA-B1C8-45FA-A513-7585A9E669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6" creationId="{7639FF25-CCC5-449C-BE60-3C3CB3D2BD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7" creationId="{CDD7849A-7175-4CE3-A4DB-69A681DB62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8" creationId="{7496A0A3-9FE9-48A4-8ACB-EC4294AAE7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9" creationId="{D04DB690-99A8-4A2C-9F52-E9A4DA88201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0" creationId="{481EE306-3C79-44BF-A8DB-D247FF67299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1" creationId="{1917E9A3-5DAD-476B-B5A8-80CAD86FA38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2" creationId="{812D90A3-ABE6-49A4-B155-B648290715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3" creationId="{E32ADB53-0881-4D12-94CB-4B623CD6FC7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4" creationId="{B6E9A239-CE72-4CFA-BFC3-0255641BE57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5" creationId="{22A6A9DB-827E-4A56-9855-904988C3A26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6" creationId="{19E27991-4813-453E-BAF5-7B8E3B0491BC}"/>
          </ac:inkMkLst>
        </pc:inkChg>
        <pc:inkChg chg="add del mod">
          <ac:chgData name="Sherif Khattab" userId="c83b1e15-36f3-4f46-aceb-05aac24c545e" providerId="ADAL" clId="{765E29AF-DB58-4025-A9E7-1BD6AAD1841B}" dt="2021-02-15T06:42:14.264" v="2188"/>
          <ac:inkMkLst>
            <pc:docMk/>
            <pc:sldMk cId="2098904307" sldId="1884"/>
            <ac:inkMk id="347" creationId="{0FD77EE9-B3DE-434E-8DFE-DAE870EB785A}"/>
          </ac:inkMkLst>
        </pc:inkChg>
        <pc:inkChg chg="add del mod">
          <ac:chgData name="Sherif Khattab" userId="c83b1e15-36f3-4f46-aceb-05aac24c545e" providerId="ADAL" clId="{765E29AF-DB58-4025-A9E7-1BD6AAD1841B}" dt="2021-02-15T06:42:14.263" v="2181"/>
          <ac:inkMkLst>
            <pc:docMk/>
            <pc:sldMk cId="2098904307" sldId="1884"/>
            <ac:inkMk id="348" creationId="{87B1DAE6-FD19-4327-9D0B-499F56E041EE}"/>
          </ac:inkMkLst>
        </pc:inkChg>
        <pc:inkChg chg="add del mod">
          <ac:chgData name="Sherif Khattab" userId="c83b1e15-36f3-4f46-aceb-05aac24c545e" providerId="ADAL" clId="{765E29AF-DB58-4025-A9E7-1BD6AAD1841B}" dt="2021-02-15T06:42:14.262" v="2178"/>
          <ac:inkMkLst>
            <pc:docMk/>
            <pc:sldMk cId="2098904307" sldId="1884"/>
            <ac:inkMk id="349" creationId="{2A95173B-83C7-4858-B266-A7D3DBB45B0E}"/>
          </ac:inkMkLst>
        </pc:inkChg>
        <pc:inkChg chg="add del mod">
          <ac:chgData name="Sherif Khattab" userId="c83b1e15-36f3-4f46-aceb-05aac24c545e" providerId="ADAL" clId="{765E29AF-DB58-4025-A9E7-1BD6AAD1841B}" dt="2021-02-15T06:42:14.264" v="2183"/>
          <ac:inkMkLst>
            <pc:docMk/>
            <pc:sldMk cId="2098904307" sldId="1884"/>
            <ac:inkMk id="350" creationId="{BF08B3FC-32ED-4ADD-ABE4-75362CD87092}"/>
          </ac:inkMkLst>
        </pc:inkChg>
        <pc:inkChg chg="add del mod">
          <ac:chgData name="Sherif Khattab" userId="c83b1e15-36f3-4f46-aceb-05aac24c545e" providerId="ADAL" clId="{765E29AF-DB58-4025-A9E7-1BD6AAD1841B}" dt="2021-02-15T06:42:14.265" v="2189"/>
          <ac:inkMkLst>
            <pc:docMk/>
            <pc:sldMk cId="2098904307" sldId="1884"/>
            <ac:inkMk id="351" creationId="{A76FC96E-5569-41F7-8D1F-A1F52FB939DA}"/>
          </ac:inkMkLst>
        </pc:inkChg>
        <pc:inkChg chg="add del mod">
          <ac:chgData name="Sherif Khattab" userId="c83b1e15-36f3-4f46-aceb-05aac24c545e" providerId="ADAL" clId="{765E29AF-DB58-4025-A9E7-1BD6AAD1841B}" dt="2021-02-15T06:42:14.263" v="2179"/>
          <ac:inkMkLst>
            <pc:docMk/>
            <pc:sldMk cId="2098904307" sldId="1884"/>
            <ac:inkMk id="352" creationId="{B5AE2D32-31BE-4AEF-954C-B5939EBC412D}"/>
          </ac:inkMkLst>
        </pc:inkChg>
        <pc:inkChg chg="add del mod">
          <ac:chgData name="Sherif Khattab" userId="c83b1e15-36f3-4f46-aceb-05aac24c545e" providerId="ADAL" clId="{765E29AF-DB58-4025-A9E7-1BD6AAD1841B}" dt="2021-02-15T06:42:14.265" v="2193"/>
          <ac:inkMkLst>
            <pc:docMk/>
            <pc:sldMk cId="2098904307" sldId="1884"/>
            <ac:inkMk id="353" creationId="{49FF28B9-FF68-4C7C-8FEA-20A173CF6CF7}"/>
          </ac:inkMkLst>
        </pc:inkChg>
        <pc:inkChg chg="add del mod">
          <ac:chgData name="Sherif Khattab" userId="c83b1e15-36f3-4f46-aceb-05aac24c545e" providerId="ADAL" clId="{765E29AF-DB58-4025-A9E7-1BD6AAD1841B}" dt="2021-02-15T06:42:14.265" v="2190"/>
          <ac:inkMkLst>
            <pc:docMk/>
            <pc:sldMk cId="2098904307" sldId="1884"/>
            <ac:inkMk id="354" creationId="{73813530-5C71-46F1-9808-98521B135922}"/>
          </ac:inkMkLst>
        </pc:inkChg>
        <pc:inkChg chg="add del mod">
          <ac:chgData name="Sherif Khattab" userId="c83b1e15-36f3-4f46-aceb-05aac24c545e" providerId="ADAL" clId="{765E29AF-DB58-4025-A9E7-1BD6AAD1841B}" dt="2021-02-15T06:42:14.263" v="2180"/>
          <ac:inkMkLst>
            <pc:docMk/>
            <pc:sldMk cId="2098904307" sldId="1884"/>
            <ac:inkMk id="355" creationId="{96BABEA2-FF90-4906-AAC3-86ACD9C7C1F1}"/>
          </ac:inkMkLst>
        </pc:inkChg>
        <pc:inkChg chg="add del mod">
          <ac:chgData name="Sherif Khattab" userId="c83b1e15-36f3-4f46-aceb-05aac24c545e" providerId="ADAL" clId="{765E29AF-DB58-4025-A9E7-1BD6AAD1841B}" dt="2021-02-15T06:42:14.264" v="2184"/>
          <ac:inkMkLst>
            <pc:docMk/>
            <pc:sldMk cId="2098904307" sldId="1884"/>
            <ac:inkMk id="356" creationId="{E3C5F54A-C457-420C-98D2-352B13720439}"/>
          </ac:inkMkLst>
        </pc:inkChg>
        <pc:inkChg chg="add del mod">
          <ac:chgData name="Sherif Khattab" userId="c83b1e15-36f3-4f46-aceb-05aac24c545e" providerId="ADAL" clId="{765E29AF-DB58-4025-A9E7-1BD6AAD1841B}" dt="2021-02-15T06:42:14.265" v="2192"/>
          <ac:inkMkLst>
            <pc:docMk/>
            <pc:sldMk cId="2098904307" sldId="1884"/>
            <ac:inkMk id="357" creationId="{F3F8233A-5346-4575-90F6-823369FFA222}"/>
          </ac:inkMkLst>
        </pc:inkChg>
        <pc:inkChg chg="add del mod">
          <ac:chgData name="Sherif Khattab" userId="c83b1e15-36f3-4f46-aceb-05aac24c545e" providerId="ADAL" clId="{765E29AF-DB58-4025-A9E7-1BD6AAD1841B}" dt="2021-02-15T06:42:14.264" v="2185"/>
          <ac:inkMkLst>
            <pc:docMk/>
            <pc:sldMk cId="2098904307" sldId="1884"/>
            <ac:inkMk id="358" creationId="{92D384FD-5B3D-4F9E-986A-E6784E4F813E}"/>
          </ac:inkMkLst>
        </pc:inkChg>
        <pc:inkChg chg="add del mod">
          <ac:chgData name="Sherif Khattab" userId="c83b1e15-36f3-4f46-aceb-05aac24c545e" providerId="ADAL" clId="{765E29AF-DB58-4025-A9E7-1BD6AAD1841B}" dt="2021-02-15T06:42:14.263" v="2182"/>
          <ac:inkMkLst>
            <pc:docMk/>
            <pc:sldMk cId="2098904307" sldId="1884"/>
            <ac:inkMk id="359" creationId="{A1B7D7D9-C76F-4DEE-89F8-B9FC80157D1D}"/>
          </ac:inkMkLst>
        </pc:inkChg>
        <pc:inkChg chg="add del mod">
          <ac:chgData name="Sherif Khattab" userId="c83b1e15-36f3-4f46-aceb-05aac24c545e" providerId="ADAL" clId="{765E29AF-DB58-4025-A9E7-1BD6AAD1841B}" dt="2021-02-15T06:42:14.265" v="2191"/>
          <ac:inkMkLst>
            <pc:docMk/>
            <pc:sldMk cId="2098904307" sldId="1884"/>
            <ac:inkMk id="360" creationId="{AC785917-B3A0-4B9F-BF41-13CDC7333F97}"/>
          </ac:inkMkLst>
        </pc:inkChg>
        <pc:inkChg chg="add del mod">
          <ac:chgData name="Sherif Khattab" userId="c83b1e15-36f3-4f46-aceb-05aac24c545e" providerId="ADAL" clId="{765E29AF-DB58-4025-A9E7-1BD6AAD1841B}" dt="2021-02-15T06:42:14.264" v="2186"/>
          <ac:inkMkLst>
            <pc:docMk/>
            <pc:sldMk cId="2098904307" sldId="1884"/>
            <ac:inkMk id="361" creationId="{E630B143-9ABA-4004-A9AF-577F6872E258}"/>
          </ac:inkMkLst>
        </pc:inkChg>
        <pc:inkChg chg="add del mod">
          <ac:chgData name="Sherif Khattab" userId="c83b1e15-36f3-4f46-aceb-05aac24c545e" providerId="ADAL" clId="{765E29AF-DB58-4025-A9E7-1BD6AAD1841B}" dt="2021-02-15T06:42:14.264" v="2187"/>
          <ac:inkMkLst>
            <pc:docMk/>
            <pc:sldMk cId="2098904307" sldId="1884"/>
            <ac:inkMk id="362" creationId="{F0237D47-D428-4C7B-9216-D6FE98B2B8D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4:56.796" v="2279"/>
        <pc:sldMkLst>
          <pc:docMk/>
          <pc:sldMk cId="234041170" sldId="1885"/>
        </pc:sldMkLst>
        <pc:spChg chg="add del">
          <ac:chgData name="Sherif Khattab" userId="c83b1e15-36f3-4f46-aceb-05aac24c545e" providerId="ADAL" clId="{765E29AF-DB58-4025-A9E7-1BD6AAD1841B}" dt="2021-02-15T06:34:05.031" v="1960" actId="478"/>
          <ac:spMkLst>
            <pc:docMk/>
            <pc:sldMk cId="234041170" sldId="1885"/>
            <ac:spMk id="3" creationId="{5BE2671A-B9EC-4AB0-BCB5-FF73D37C5220}"/>
          </ac:spMkLst>
        </pc:spChg>
        <pc:grpChg chg="del">
          <ac:chgData name="Sherif Khattab" userId="c83b1e15-36f3-4f46-aceb-05aac24c545e" providerId="ADAL" clId="{765E29AF-DB58-4025-A9E7-1BD6AAD1841B}" dt="2021-02-15T06:35:04.090" v="1969" actId="478"/>
          <ac:grpSpMkLst>
            <pc:docMk/>
            <pc:sldMk cId="234041170" sldId="1885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5:11.425" v="1973"/>
          <ac:grpSpMkLst>
            <pc:docMk/>
            <pc:sldMk cId="234041170" sldId="1885"/>
            <ac:grpSpMk id="87" creationId="{4F1CE420-555A-41CC-94BF-513BBA1D1AF1}"/>
          </ac:grpSpMkLst>
        </pc:grpChg>
        <pc:grpChg chg="del 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08" creationId="{AAA0E1DE-9C3D-46A0-BEFF-E531AACE67C4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0" creationId="{BBA319E9-FE74-4CFF-9E00-0E97E0A57785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1" creationId="{BDF8B666-33F6-4CFA-85F5-0827252EE0E1}"/>
          </ac:grpSpMkLst>
        </pc:grpChg>
        <pc:grpChg chg="mod">
          <ac:chgData name="Sherif Khattab" userId="c83b1e15-36f3-4f46-aceb-05aac24c545e" providerId="ADAL" clId="{765E29AF-DB58-4025-A9E7-1BD6AAD1841B}" dt="2021-02-15T06:37:45.079" v="2012"/>
          <ac:grpSpMkLst>
            <pc:docMk/>
            <pc:sldMk cId="234041170" sldId="1885"/>
            <ac:grpSpMk id="135" creationId="{8C67128B-DFD0-4C4D-886B-2527EC734511}"/>
          </ac:grpSpMkLst>
        </pc:grpChg>
        <pc:grpChg chg="mod">
          <ac:chgData name="Sherif Khattab" userId="c83b1e15-36f3-4f46-aceb-05aac24c545e" providerId="ADAL" clId="{765E29AF-DB58-4025-A9E7-1BD6AAD1841B}" dt="2021-02-15T06:37:50.568" v="2018"/>
          <ac:grpSpMkLst>
            <pc:docMk/>
            <pc:sldMk cId="234041170" sldId="1885"/>
            <ac:grpSpMk id="140" creationId="{33794E5B-05D4-46AF-BFDD-29623A0C36A9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0" creationId="{845ECA19-4322-4005-873C-82D2D6BB1048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1" creationId="{7837E8A6-66DC-47EA-AEFD-1324E5EF41C3}"/>
          </ac:grpSpMkLst>
        </pc:grpChg>
        <pc:grpChg chg="del mod">
          <ac:chgData name="Sherif Khattab" userId="c83b1e15-36f3-4f46-aceb-05aac24c545e" providerId="ADAL" clId="{765E29AF-DB58-4025-A9E7-1BD6AAD1841B}" dt="2021-02-15T06:42:00.890" v="2165"/>
          <ac:grpSpMkLst>
            <pc:docMk/>
            <pc:sldMk cId="234041170" sldId="1885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2:00.890" v="2164"/>
          <ac:grpSpMkLst>
            <pc:docMk/>
            <pc:sldMk cId="234041170" sldId="1885"/>
            <ac:grpSpMk id="173" creationId="{14B847E4-BB8B-4788-99F1-3EBC38E2F896}"/>
          </ac:grpSpMkLst>
        </pc:grpChg>
        <pc:grpChg chg="mod">
          <ac:chgData name="Sherif Khattab" userId="c83b1e15-36f3-4f46-aceb-05aac24c545e" providerId="ADAL" clId="{765E29AF-DB58-4025-A9E7-1BD6AAD1841B}" dt="2021-02-15T06:38:52.685" v="2062"/>
          <ac:grpSpMkLst>
            <pc:docMk/>
            <pc:sldMk cId="234041170" sldId="1885"/>
            <ac:grpSpMk id="186" creationId="{F503EAF0-5479-4685-A3D7-026DF4413AD1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5" creationId="{EE38983E-F27A-4C16-B044-4EEBC38A0465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6" creationId="{CA5F7D08-3646-4C90-AC26-580A4A9A96C8}"/>
          </ac:grpSpMkLst>
        </pc:grpChg>
        <pc:grpChg chg="del 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199" creationId="{960A1570-712B-4039-8FB2-EA9045B6DEAC}"/>
          </ac:grpSpMkLst>
        </pc:grpChg>
        <pc:grpChg chg="mod">
          <ac:chgData name="Sherif Khattab" userId="c83b1e15-36f3-4f46-aceb-05aac24c545e" providerId="ADAL" clId="{765E29AF-DB58-4025-A9E7-1BD6AAD1841B}" dt="2021-02-15T06:42:07.218" v="2177"/>
          <ac:grpSpMkLst>
            <pc:docMk/>
            <pc:sldMk cId="234041170" sldId="1885"/>
            <ac:grpSpMk id="209" creationId="{7142FEE4-5639-4E64-9AED-6A29B22DB8A2}"/>
          </ac:grpSpMkLst>
        </pc:grpChg>
        <pc:grpChg chg="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212" creationId="{C17967F0-314F-44FA-8B2E-777E56197EAD}"/>
          </ac:grpSpMkLst>
        </pc:grpChg>
        <pc:grpChg chg="mod">
          <ac:chgData name="Sherif Khattab" userId="c83b1e15-36f3-4f46-aceb-05aac24c545e" providerId="ADAL" clId="{765E29AF-DB58-4025-A9E7-1BD6AAD1841B}" dt="2021-02-15T06:44:56.796" v="2279"/>
          <ac:grpSpMkLst>
            <pc:docMk/>
            <pc:sldMk cId="234041170" sldId="1885"/>
            <ac:grpSpMk id="286" creationId="{CF866036-0821-461E-B8D1-502FB483C669}"/>
          </ac:grpSpMkLst>
        </pc:grpChg>
        <pc:grpChg chg="mod">
          <ac:chgData name="Sherif Khattab" userId="c83b1e15-36f3-4f46-aceb-05aac24c545e" providerId="ADAL" clId="{765E29AF-DB58-4025-A9E7-1BD6AAD1841B}" dt="2021-02-15T06:39:32.645" v="2068"/>
          <ac:grpSpMkLst>
            <pc:docMk/>
            <pc:sldMk cId="234041170" sldId="1885"/>
            <ac:grpSpMk id="321" creationId="{1CE0A341-E224-4AA9-BDA3-3E69A2AE6345}"/>
          </ac:grpSpMkLst>
        </pc:grpChg>
        <pc:inkChg chg="add del">
          <ac:chgData name="Sherif Khattab" userId="c83b1e15-36f3-4f46-aceb-05aac24c545e" providerId="ADAL" clId="{765E29AF-DB58-4025-A9E7-1BD6AAD1841B}" dt="2021-02-15T06:34:43.990" v="1967" actId="478"/>
          <ac:inkMkLst>
            <pc:docMk/>
            <pc:sldMk cId="234041170" sldId="1885"/>
            <ac:inkMk id="61" creationId="{A8725875-0F28-4F03-9801-F78CE275AD2D}"/>
          </ac:inkMkLst>
        </pc:inkChg>
        <pc:inkChg chg="del">
          <ac:chgData name="Sherif Khattab" userId="c83b1e15-36f3-4f46-aceb-05aac24c545e" providerId="ADAL" clId="{765E29AF-DB58-4025-A9E7-1BD6AAD1841B}" dt="2021-02-15T06:39:32.637" v="2063"/>
          <ac:inkMkLst>
            <pc:docMk/>
            <pc:sldMk cId="234041170" sldId="1885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32.640" v="2065"/>
          <ac:inkMkLst>
            <pc:docMk/>
            <pc:sldMk cId="234041170" sldId="1885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32.643" v="2067"/>
          <ac:inkMkLst>
            <pc:docMk/>
            <pc:sldMk cId="234041170" sldId="1885"/>
            <ac:inkMk id="66" creationId="{A3B3DB79-40CE-4A13-97FB-7F3E4188FE68}"/>
          </ac:inkMkLst>
        </pc:inkChg>
        <pc:inkChg chg="add del">
          <ac:chgData name="Sherif Khattab" userId="c83b1e15-36f3-4f46-aceb-05aac24c545e" providerId="ADAL" clId="{765E29AF-DB58-4025-A9E7-1BD6AAD1841B}" dt="2021-02-15T06:34:40.930" v="1966" actId="478"/>
          <ac:inkMkLst>
            <pc:docMk/>
            <pc:sldMk cId="234041170" sldId="1885"/>
            <ac:inkMk id="69" creationId="{8FC769D9-0A2E-42FB-9F89-53CBF4FD6757}"/>
          </ac:inkMkLst>
        </pc:inkChg>
        <pc:inkChg chg="del mod">
          <ac:chgData name="Sherif Khattab" userId="c83b1e15-36f3-4f46-aceb-05aac24c545e" providerId="ADAL" clId="{765E29AF-DB58-4025-A9E7-1BD6AAD1841B}" dt="2021-02-15T06:39:32.642" v="2066"/>
          <ac:inkMkLst>
            <pc:docMk/>
            <pc:sldMk cId="234041170" sldId="1885"/>
            <ac:inkMk id="70" creationId="{4DCB4307-5C61-4B7A-894A-21BEAF87381A}"/>
          </ac:inkMkLst>
        </pc:inkChg>
        <pc:inkChg chg="add del">
          <ac:chgData name="Sherif Khattab" userId="c83b1e15-36f3-4f46-aceb-05aac24c545e" providerId="ADAL" clId="{765E29AF-DB58-4025-A9E7-1BD6AAD1841B}" dt="2021-02-15T06:39:39.037" v="2074"/>
          <ac:inkMkLst>
            <pc:docMk/>
            <pc:sldMk cId="234041170" sldId="1885"/>
            <ac:inkMk id="81" creationId="{4562F6AC-D7F1-4A77-8F5A-B7034F44DB48}"/>
          </ac:inkMkLst>
        </pc:inkChg>
        <pc:inkChg chg="del">
          <ac:chgData name="Sherif Khattab" userId="c83b1e15-36f3-4f46-aceb-05aac24c545e" providerId="ADAL" clId="{765E29AF-DB58-4025-A9E7-1BD6AAD1841B}" dt="2021-02-15T06:33:38.349" v="1956" actId="478"/>
          <ac:inkMkLst>
            <pc:docMk/>
            <pc:sldMk cId="234041170" sldId="1885"/>
            <ac:inkMk id="82" creationId="{D7F5426C-9AF4-4B40-BE31-0212E2015CE6}"/>
          </ac:inkMkLst>
        </pc:inkChg>
        <pc:inkChg chg="del mod">
          <ac:chgData name="Sherif Khattab" userId="c83b1e15-36f3-4f46-aceb-05aac24c545e" providerId="ADAL" clId="{765E29AF-DB58-4025-A9E7-1BD6AAD1841B}" dt="2021-02-15T06:34:37.201" v="1965" actId="478"/>
          <ac:inkMkLst>
            <pc:docMk/>
            <pc:sldMk cId="234041170" sldId="1885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4" creationId="{CFC56390-4F4A-4B3B-9008-68458EC8B00B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5" creationId="{CA8ABF1D-CCBF-4437-B06A-0892E65C3190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6" creationId="{48BD6B70-A3E8-4813-874B-A3BC589C748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8" creationId="{D323872E-2EBE-4E48-B709-34F51034E62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9" creationId="{B3547380-FD72-4AA9-9F45-3DB33653AC69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90" creationId="{63B3A0A9-D685-405E-B45A-3B6CCF52546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2" creationId="{A26DE87B-6BEE-47FD-B2EC-D8FC0503893F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4" creationId="{0BD13655-B81E-4C5C-97F6-3B82BDE319B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5" creationId="{98F407E1-F304-465D-BC9D-05FFC2E6D7C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6" creationId="{9E1EB871-761D-458B-BA4A-B68390EDFC1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7" creationId="{6F177E67-FD76-4FC3-ACCF-2A3F5E7F23A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9" creationId="{ADCD6C49-C1B7-4DED-B7B3-EF52A75AFE0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0" creationId="{63BBD423-7076-4DAD-80B4-37ADDEAA4AB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1" creationId="{E0B376FA-B878-4A8F-9765-657546D97A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2" creationId="{713E92E4-1BD2-4146-8D41-D79E5E09854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3" creationId="{95222338-B047-4577-90C9-D2173A844F5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4" creationId="{435D9AC1-33F3-4CC9-A292-5C7676ECC6C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5" creationId="{21E3ED0B-C486-4CCD-A4ED-736A844CD0E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6" creationId="{A2AABA48-8E2A-4DA8-886D-6E8D7283C955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7" creationId="{131B64AD-1B3D-4F86-BF15-62C10F54D46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8" creationId="{1F03A1E7-794D-4145-891C-E6E56BDC4CD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9" creationId="{AD0AEE31-1CFD-40EF-8993-A7AD3EFBED5B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0" creationId="{5BF6D582-022C-4DD7-BB85-1638C505E7E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1" creationId="{ABFC9781-AD96-446C-8EAD-431549867DA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2" creationId="{09F57B5F-5F11-4D31-AE04-6C577E84B75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3" creationId="{27BAF34B-5B88-4684-B91B-1B206C90AE3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4" creationId="{C8657EF8-8A08-4C0D-AD4C-8AAD061D6F8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5" creationId="{0D252078-07FC-41C4-B799-C79A1F8B7F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6" creationId="{FB1D623E-AE1D-4F81-88C5-04140909A43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7" creationId="{DE5CB795-711F-45D1-BD4D-96696403E09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8" creationId="{287B2686-A443-426C-BBC9-79487F7A3B1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9" creationId="{9707FFA8-9665-4459-8B51-F55D7BC39151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2" creationId="{1F202749-74EA-4BF2-8882-CA93DD6AA768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3" creationId="{D58FC6FB-0B18-4297-A4E3-BDEDBD0E89E8}"/>
          </ac:inkMkLst>
        </pc:inkChg>
        <pc:inkChg chg="add del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4" creationId="{09FE03EF-C37D-4EC4-A07F-FDDE507EBA8F}"/>
          </ac:inkMkLst>
        </pc:inkChg>
        <pc:inkChg chg="add del">
          <ac:chgData name="Sherif Khattab" userId="c83b1e15-36f3-4f46-aceb-05aac24c545e" providerId="ADAL" clId="{765E29AF-DB58-4025-A9E7-1BD6AAD1841B}" dt="2021-02-15T06:37:44.857" v="2010" actId="9405"/>
          <ac:inkMkLst>
            <pc:docMk/>
            <pc:sldMk cId="234041170" sldId="1885"/>
            <ac:inkMk id="136" creationId="{B0CE4891-76BA-4D5B-ACE3-3B37F23578F7}"/>
          </ac:inkMkLst>
        </pc:inkChg>
        <pc:inkChg chg="add">
          <ac:chgData name="Sherif Khattab" userId="c83b1e15-36f3-4f46-aceb-05aac24c545e" providerId="ADAL" clId="{765E29AF-DB58-4025-A9E7-1BD6AAD1841B}" dt="2021-02-15T06:37:47.309" v="2013" actId="9405"/>
          <ac:inkMkLst>
            <pc:docMk/>
            <pc:sldMk cId="234041170" sldId="1885"/>
            <ac:inkMk id="137" creationId="{DE2BE9CE-A53E-4AC9-8747-27C418767132}"/>
          </ac:inkMkLst>
        </pc:inkChg>
        <pc:inkChg chg="add del mod">
          <ac:chgData name="Sherif Khattab" userId="c83b1e15-36f3-4f46-aceb-05aac24c545e" providerId="ADAL" clId="{765E29AF-DB58-4025-A9E7-1BD6AAD1841B}" dt="2021-02-15T06:37:50.960" v="2019" actId="9405"/>
          <ac:inkMkLst>
            <pc:docMk/>
            <pc:sldMk cId="234041170" sldId="1885"/>
            <ac:inkMk id="138" creationId="{5FF59AA8-4DB1-44C3-A9B9-E82767CA67EC}"/>
          </ac:inkMkLst>
        </pc:inkChg>
        <pc:inkChg chg="add del mod">
          <ac:chgData name="Sherif Khattab" userId="c83b1e15-36f3-4f46-aceb-05aac24c545e" providerId="ADAL" clId="{765E29AF-DB58-4025-A9E7-1BD6AAD1841B}" dt="2021-02-15T06:37:50.568" v="2018"/>
          <ac:inkMkLst>
            <pc:docMk/>
            <pc:sldMk cId="234041170" sldId="1885"/>
            <ac:inkMk id="139" creationId="{A4C0BFA0-74EF-4D9D-8AD6-E4D8193E6AEA}"/>
          </ac:inkMkLst>
        </pc:inkChg>
        <pc:inkChg chg="add del mod">
          <ac:chgData name="Sherif Khattab" userId="c83b1e15-36f3-4f46-aceb-05aac24c545e" providerId="ADAL" clId="{765E29AF-DB58-4025-A9E7-1BD6AAD1841B}" dt="2021-02-15T06:37:59.258" v="2039" actId="9405"/>
          <ac:inkMkLst>
            <pc:docMk/>
            <pc:sldMk cId="234041170" sldId="1885"/>
            <ac:inkMk id="141" creationId="{4CE39A73-D5C8-40FF-A92C-19F3D45FB88A}"/>
          </ac:inkMkLst>
        </pc:inkChg>
        <pc:inkChg chg="add del mod">
          <ac:chgData name="Sherif Khattab" userId="c83b1e15-36f3-4f46-aceb-05aac24c545e" providerId="ADAL" clId="{765E29AF-DB58-4025-A9E7-1BD6AAD1841B}" dt="2021-02-15T06:37:58.927" v="2038" actId="9405"/>
          <ac:inkMkLst>
            <pc:docMk/>
            <pc:sldMk cId="234041170" sldId="1885"/>
            <ac:inkMk id="142" creationId="{5D898D13-7663-43D8-B40D-7B3EFA5F0E1A}"/>
          </ac:inkMkLst>
        </pc:inkChg>
        <pc:inkChg chg="add del mod">
          <ac:chgData name="Sherif Khattab" userId="c83b1e15-36f3-4f46-aceb-05aac24c545e" providerId="ADAL" clId="{765E29AF-DB58-4025-A9E7-1BD6AAD1841B}" dt="2021-02-15T06:37:58.538" v="2037" actId="9405"/>
          <ac:inkMkLst>
            <pc:docMk/>
            <pc:sldMk cId="234041170" sldId="1885"/>
            <ac:inkMk id="143" creationId="{9D5C8DAA-0A69-4482-A45C-4541AEDFBF76}"/>
          </ac:inkMkLst>
        </pc:inkChg>
        <pc:inkChg chg="add del mod">
          <ac:chgData name="Sherif Khattab" userId="c83b1e15-36f3-4f46-aceb-05aac24c545e" providerId="ADAL" clId="{765E29AF-DB58-4025-A9E7-1BD6AAD1841B}" dt="2021-02-15T06:37:58.287" v="2036" actId="9405"/>
          <ac:inkMkLst>
            <pc:docMk/>
            <pc:sldMk cId="234041170" sldId="1885"/>
            <ac:inkMk id="144" creationId="{284A955C-5830-4AD6-BE8D-ACE9A8A0E9CA}"/>
          </ac:inkMkLst>
        </pc:inkChg>
        <pc:inkChg chg="add del mod">
          <ac:chgData name="Sherif Khattab" userId="c83b1e15-36f3-4f46-aceb-05aac24c545e" providerId="ADAL" clId="{765E29AF-DB58-4025-A9E7-1BD6AAD1841B}" dt="2021-02-15T06:37:58.009" v="2035" actId="9405"/>
          <ac:inkMkLst>
            <pc:docMk/>
            <pc:sldMk cId="234041170" sldId="1885"/>
            <ac:inkMk id="145" creationId="{1564B42F-C8FE-4942-890F-6683E69EBEB3}"/>
          </ac:inkMkLst>
        </pc:inkChg>
        <pc:inkChg chg="add del mod">
          <ac:chgData name="Sherif Khattab" userId="c83b1e15-36f3-4f46-aceb-05aac24c545e" providerId="ADAL" clId="{765E29AF-DB58-4025-A9E7-1BD6AAD1841B}" dt="2021-02-15T06:37:57.730" v="2034" actId="9405"/>
          <ac:inkMkLst>
            <pc:docMk/>
            <pc:sldMk cId="234041170" sldId="1885"/>
            <ac:inkMk id="146" creationId="{1A9F43CD-1D04-4D46-8DA4-56F49ACDE8B3}"/>
          </ac:inkMkLst>
        </pc:inkChg>
        <pc:inkChg chg="add del mod">
          <ac:chgData name="Sherif Khattab" userId="c83b1e15-36f3-4f46-aceb-05aac24c545e" providerId="ADAL" clId="{765E29AF-DB58-4025-A9E7-1BD6AAD1841B}" dt="2021-02-15T06:37:57.427" v="2033" actId="9405"/>
          <ac:inkMkLst>
            <pc:docMk/>
            <pc:sldMk cId="234041170" sldId="1885"/>
            <ac:inkMk id="147" creationId="{DECF0E2C-584B-4F94-9B95-E39F41E30145}"/>
          </ac:inkMkLst>
        </pc:inkChg>
        <pc:inkChg chg="add del mod">
          <ac:chgData name="Sherif Khattab" userId="c83b1e15-36f3-4f46-aceb-05aac24c545e" providerId="ADAL" clId="{765E29AF-DB58-4025-A9E7-1BD6AAD1841B}" dt="2021-02-15T06:37:57.036" v="2032" actId="9405"/>
          <ac:inkMkLst>
            <pc:docMk/>
            <pc:sldMk cId="234041170" sldId="1885"/>
            <ac:inkMk id="148" creationId="{C9C39799-2FA0-4CCD-A884-ACC884C110A2}"/>
          </ac:inkMkLst>
        </pc:inkChg>
        <pc:inkChg chg="add del mod">
          <ac:chgData name="Sherif Khattab" userId="c83b1e15-36f3-4f46-aceb-05aac24c545e" providerId="ADAL" clId="{765E29AF-DB58-4025-A9E7-1BD6AAD1841B}" dt="2021-02-15T06:37:56.617" v="2031"/>
          <ac:inkMkLst>
            <pc:docMk/>
            <pc:sldMk cId="234041170" sldId="1885"/>
            <ac:inkMk id="149" creationId="{85CEDFA6-4581-427F-8A35-662A86F365A9}"/>
          </ac:inkMkLst>
        </pc:inkChg>
        <pc:inkChg chg="add del mod">
          <ac:chgData name="Sherif Khattab" userId="c83b1e15-36f3-4f46-aceb-05aac24c545e" providerId="ADAL" clId="{765E29AF-DB58-4025-A9E7-1BD6AAD1841B}" dt="2021-02-15T06:42:00.890" v="2164"/>
          <ac:inkMkLst>
            <pc:docMk/>
            <pc:sldMk cId="234041170" sldId="1885"/>
            <ac:inkMk id="152" creationId="{E841C84A-DFCE-4A79-ACE6-C442C573C5A6}"/>
          </ac:inkMkLst>
        </pc:inkChg>
        <pc:inkChg chg="add del mod">
          <ac:chgData name="Sherif Khattab" userId="c83b1e15-36f3-4f46-aceb-05aac24c545e" providerId="ADAL" clId="{765E29AF-DB58-4025-A9E7-1BD6AAD1841B}" dt="2021-02-15T06:42:00.887" v="2158"/>
          <ac:inkMkLst>
            <pc:docMk/>
            <pc:sldMk cId="234041170" sldId="1885"/>
            <ac:inkMk id="153" creationId="{546B74EA-1009-4D9E-9F36-8FFA6A2EEBEB}"/>
          </ac:inkMkLst>
        </pc:inkChg>
        <pc:inkChg chg="add del mod">
          <ac:chgData name="Sherif Khattab" userId="c83b1e15-36f3-4f46-aceb-05aac24c545e" providerId="ADAL" clId="{765E29AF-DB58-4025-A9E7-1BD6AAD1841B}" dt="2021-02-15T06:42:00.886" v="2157"/>
          <ac:inkMkLst>
            <pc:docMk/>
            <pc:sldMk cId="234041170" sldId="1885"/>
            <ac:inkMk id="154" creationId="{9A39B592-46EC-4504-9720-140846398FD3}"/>
          </ac:inkMkLst>
        </pc:inkChg>
        <pc:inkChg chg="add del mod">
          <ac:chgData name="Sherif Khattab" userId="c83b1e15-36f3-4f46-aceb-05aac24c545e" providerId="ADAL" clId="{765E29AF-DB58-4025-A9E7-1BD6AAD1841B}" dt="2021-02-15T06:42:00.891" v="2167"/>
          <ac:inkMkLst>
            <pc:docMk/>
            <pc:sldMk cId="234041170" sldId="1885"/>
            <ac:inkMk id="155" creationId="{88B1967A-F034-45F9-BF65-ED7C1D308F2F}"/>
          </ac:inkMkLst>
        </pc:inkChg>
        <pc:inkChg chg="add del mod">
          <ac:chgData name="Sherif Khattab" userId="c83b1e15-36f3-4f46-aceb-05aac24c545e" providerId="ADAL" clId="{765E29AF-DB58-4025-A9E7-1BD6AAD1841B}" dt="2021-02-15T06:42:00.888" v="2160"/>
          <ac:inkMkLst>
            <pc:docMk/>
            <pc:sldMk cId="234041170" sldId="1885"/>
            <ac:inkMk id="156" creationId="{B57BB4DA-A751-4C1F-B579-7AF28D323336}"/>
          </ac:inkMkLst>
        </pc:inkChg>
        <pc:inkChg chg="add del mod">
          <ac:chgData name="Sherif Khattab" userId="c83b1e15-36f3-4f46-aceb-05aac24c545e" providerId="ADAL" clId="{765E29AF-DB58-4025-A9E7-1BD6AAD1841B}" dt="2021-02-15T06:42:00.887" v="2159"/>
          <ac:inkMkLst>
            <pc:docMk/>
            <pc:sldMk cId="234041170" sldId="1885"/>
            <ac:inkMk id="157" creationId="{14966866-C1E8-4842-8EBF-87552A8AD954}"/>
          </ac:inkMkLst>
        </pc:inkChg>
        <pc:inkChg chg="add del mod">
          <ac:chgData name="Sherif Khattab" userId="c83b1e15-36f3-4f46-aceb-05aac24c545e" providerId="ADAL" clId="{765E29AF-DB58-4025-A9E7-1BD6AAD1841B}" dt="2021-02-15T06:42:00.886" v="2156"/>
          <ac:inkMkLst>
            <pc:docMk/>
            <pc:sldMk cId="234041170" sldId="1885"/>
            <ac:inkMk id="158" creationId="{4C260256-9FE3-45C3-B871-6752AE589672}"/>
          </ac:inkMkLst>
        </pc:inkChg>
        <pc:inkChg chg="add del mod">
          <ac:chgData name="Sherif Khattab" userId="c83b1e15-36f3-4f46-aceb-05aac24c545e" providerId="ADAL" clId="{765E29AF-DB58-4025-A9E7-1BD6AAD1841B}" dt="2021-02-15T06:42:00.884" v="2152"/>
          <ac:inkMkLst>
            <pc:docMk/>
            <pc:sldMk cId="234041170" sldId="1885"/>
            <ac:inkMk id="159" creationId="{802676B4-5AB9-40C2-AD77-7CE64EE5B602}"/>
          </ac:inkMkLst>
        </pc:inkChg>
        <pc:inkChg chg="add del mod">
          <ac:chgData name="Sherif Khattab" userId="c83b1e15-36f3-4f46-aceb-05aac24c545e" providerId="ADAL" clId="{765E29AF-DB58-4025-A9E7-1BD6AAD1841B}" dt="2021-02-15T06:42:00.889" v="2162"/>
          <ac:inkMkLst>
            <pc:docMk/>
            <pc:sldMk cId="234041170" sldId="1885"/>
            <ac:inkMk id="160" creationId="{F3EE5A27-3123-4CC2-9ACE-5295A1428ABE}"/>
          </ac:inkMkLst>
        </pc:inkChg>
        <pc:inkChg chg="add del mod">
          <ac:chgData name="Sherif Khattab" userId="c83b1e15-36f3-4f46-aceb-05aac24c545e" providerId="ADAL" clId="{765E29AF-DB58-4025-A9E7-1BD6AAD1841B}" dt="2021-02-15T06:42:00.890" v="2166"/>
          <ac:inkMkLst>
            <pc:docMk/>
            <pc:sldMk cId="234041170" sldId="1885"/>
            <ac:inkMk id="161" creationId="{0522D3A4-B8CC-456D-B7D0-9E12C59A3E2D}"/>
          </ac:inkMkLst>
        </pc:inkChg>
        <pc:inkChg chg="add del mod">
          <ac:chgData name="Sherif Khattab" userId="c83b1e15-36f3-4f46-aceb-05aac24c545e" providerId="ADAL" clId="{765E29AF-DB58-4025-A9E7-1BD6AAD1841B}" dt="2021-02-15T06:42:00.886" v="2155"/>
          <ac:inkMkLst>
            <pc:docMk/>
            <pc:sldMk cId="234041170" sldId="1885"/>
            <ac:inkMk id="162" creationId="{15931F3F-E916-4DE4-B5B8-B5BA62D6EBDF}"/>
          </ac:inkMkLst>
        </pc:inkChg>
        <pc:inkChg chg="add del mod">
          <ac:chgData name="Sherif Khattab" userId="c83b1e15-36f3-4f46-aceb-05aac24c545e" providerId="ADAL" clId="{765E29AF-DB58-4025-A9E7-1BD6AAD1841B}" dt="2021-02-15T06:42:00.885" v="2154"/>
          <ac:inkMkLst>
            <pc:docMk/>
            <pc:sldMk cId="234041170" sldId="1885"/>
            <ac:inkMk id="163" creationId="{BF1C966B-C1F6-4B48-A7DE-60D773DCED0B}"/>
          </ac:inkMkLst>
        </pc:inkChg>
        <pc:inkChg chg="add del mod">
          <ac:chgData name="Sherif Khattab" userId="c83b1e15-36f3-4f46-aceb-05aac24c545e" providerId="ADAL" clId="{765E29AF-DB58-4025-A9E7-1BD6AAD1841B}" dt="2021-02-15T06:42:00.890" v="2165"/>
          <ac:inkMkLst>
            <pc:docMk/>
            <pc:sldMk cId="234041170" sldId="1885"/>
            <ac:inkMk id="164" creationId="{7D8CE118-E4C0-4D22-8993-0490732B85FD}"/>
          </ac:inkMkLst>
        </pc:inkChg>
        <pc:inkChg chg="add del mod">
          <ac:chgData name="Sherif Khattab" userId="c83b1e15-36f3-4f46-aceb-05aac24c545e" providerId="ADAL" clId="{765E29AF-DB58-4025-A9E7-1BD6AAD1841B}" dt="2021-02-15T06:42:00.885" v="2153"/>
          <ac:inkMkLst>
            <pc:docMk/>
            <pc:sldMk cId="234041170" sldId="1885"/>
            <ac:inkMk id="165" creationId="{5457E9CD-8B4A-40BB-8525-F9E7AACAF7B2}"/>
          </ac:inkMkLst>
        </pc:inkChg>
        <pc:inkChg chg="add del mod">
          <ac:chgData name="Sherif Khattab" userId="c83b1e15-36f3-4f46-aceb-05aac24c545e" providerId="ADAL" clId="{765E29AF-DB58-4025-A9E7-1BD6AAD1841B}" dt="2021-02-15T06:42:00.889" v="2163"/>
          <ac:inkMkLst>
            <pc:docMk/>
            <pc:sldMk cId="234041170" sldId="1885"/>
            <ac:inkMk id="166" creationId="{0F5C4926-654A-424A-948F-6F5023FD6764}"/>
          </ac:inkMkLst>
        </pc:inkChg>
        <pc:inkChg chg="add del mod">
          <ac:chgData name="Sherif Khattab" userId="c83b1e15-36f3-4f46-aceb-05aac24c545e" providerId="ADAL" clId="{765E29AF-DB58-4025-A9E7-1BD6AAD1841B}" dt="2021-02-15T06:42:00.888" v="2161"/>
          <ac:inkMkLst>
            <pc:docMk/>
            <pc:sldMk cId="234041170" sldId="1885"/>
            <ac:inkMk id="167" creationId="{8D40D35D-6F84-4AFE-B5DD-E7E865D2C595}"/>
          </ac:inkMkLst>
        </pc:inkChg>
        <pc:inkChg chg="del mod">
          <ac:chgData name="Sherif Khattab" userId="c83b1e15-36f3-4f46-aceb-05aac24c545e" providerId="ADAL" clId="{765E29AF-DB58-4025-A9E7-1BD6AAD1841B}" dt="2021-02-15T06:39:32.638" v="2064"/>
          <ac:inkMkLst>
            <pc:docMk/>
            <pc:sldMk cId="234041170" sldId="1885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1" creationId="{16591D7D-6816-4506-8C90-7EBBBFC5A77A}"/>
          </ac:inkMkLst>
        </pc:inkChg>
        <pc:inkChg chg="add">
          <ac:chgData name="Sherif Khattab" userId="c83b1e15-36f3-4f46-aceb-05aac24c545e" providerId="ADAL" clId="{765E29AF-DB58-4025-A9E7-1BD6AAD1841B}" dt="2021-02-15T06:38:41.848" v="2059" actId="9405"/>
          <ac:inkMkLst>
            <pc:docMk/>
            <pc:sldMk cId="234041170" sldId="1885"/>
            <ac:inkMk id="174" creationId="{AFF6BC88-A5BF-46A6-BC74-8C34D0CF24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3" creationId="{9E742FFA-76B1-4B0B-8D0F-525C4C8AB517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4" creationId="{8ED4B8B7-ABA0-48C9-87E4-5952AD4C2775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5" creationId="{CCB8A552-2A88-4CE1-ABE1-ECF8C45C225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1" creationId="{5A4CF331-DEBE-4CA7-A22C-24EDC3FF222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2" creationId="{A6F37932-B61F-43C7-9596-991ECFE4E497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3" creationId="{1BB5C3F9-C86C-4766-B8DA-83D2627A17B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4" creationId="{F46178BB-81E4-4910-A166-044E942B3CA0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7" creationId="{9E24816A-BEFD-43FD-A952-3E1E36033656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8" creationId="{64B56099-082A-4C44-AC60-BDC1194961E8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0" creationId="{46500B43-2631-451C-96D8-0B7983646B33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1" creationId="{1E741600-7EC1-4F76-A3C5-5F532488FB3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2" creationId="{0A88428E-36D5-45E6-B9B8-5E3394EC6A6C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3" creationId="{A48A146F-CA78-4083-B277-D8A0AA685FC2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4" creationId="{0E7122C3-5A62-4C72-BA31-78DF05F12E29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5" creationId="{CD8A4A95-D419-424D-B644-BD3A48C8193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6" creationId="{5EF5A2C5-913D-457D-9CB4-4A9F34314A4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7" creationId="{563EE342-36E8-41D1-8CC3-AA7BA929D88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8" creationId="{0719E75B-5C69-45E4-A785-E76F50B728C3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0" creationId="{2CAE0EC3-9DAF-4354-B344-CFFA78644129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1" creationId="{4AC23293-2E0F-4CEC-A9B5-457017D2820D}"/>
          </ac:inkMkLst>
        </pc:inkChg>
        <pc:inkChg chg="add">
          <ac:chgData name="Sherif Khattab" userId="c83b1e15-36f3-4f46-aceb-05aac24c545e" providerId="ADAL" clId="{765E29AF-DB58-4025-A9E7-1BD6AAD1841B}" dt="2021-02-15T06:44:53.352" v="2272" actId="9405"/>
          <ac:inkMkLst>
            <pc:docMk/>
            <pc:sldMk cId="234041170" sldId="1885"/>
            <ac:inkMk id="213" creationId="{33739282-97AE-4566-9939-617620799BA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14" creationId="{4A2B82BB-17BF-436C-9BD8-7D5943CE865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40" creationId="{2D37DA5C-57A9-41A5-8089-25CC250965A7}"/>
          </ac:inkMkLst>
        </pc:inkChg>
        <pc:inkChg chg="del">
          <ac:chgData name="Sherif Khattab" userId="c83b1e15-36f3-4f46-aceb-05aac24c545e" providerId="ADAL" clId="{765E29AF-DB58-4025-A9E7-1BD6AAD1841B}" dt="2021-02-15T06:39:39.038" v="2076"/>
          <ac:inkMkLst>
            <pc:docMk/>
            <pc:sldMk cId="234041170" sldId="1885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39.038" v="2077"/>
          <ac:inkMkLst>
            <pc:docMk/>
            <pc:sldMk cId="234041170" sldId="1885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39.037" v="2075"/>
          <ac:inkMkLst>
            <pc:docMk/>
            <pc:sldMk cId="234041170" sldId="1885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69" creationId="{65629FA0-095B-41B7-B11D-24A926C16DF1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3" creationId="{4B9A0664-1DBD-4E65-A8B7-47C3562DC0A3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4" creationId="{9931A6BF-18E5-46FA-8E85-2DE2CAF73047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5" creationId="{F6AA73E9-3DCE-47BA-9417-2BD39C670A5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9" creationId="{079F6919-8C74-41F9-850B-EF66A07F340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2" creationId="{316E0623-F5C7-482A-A67B-2AEFA1288E8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6" creationId="{00F6EE67-F300-44BA-9AB9-FD292311BD3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9" creationId="{F2925C7F-4460-42F4-B7C5-E74FF3ACD0C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6" creationId="{763742FD-428D-4BFC-AE82-DE285497244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20" creationId="{3E920951-3C72-4F2D-B918-69B9A2B4C535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38.149" v="2302" actId="478"/>
        <pc:sldMkLst>
          <pc:docMk/>
          <pc:sldMk cId="2266354922" sldId="1886"/>
        </pc:sldMkLst>
        <pc:grpChg chg="add del mod">
          <ac:chgData name="Sherif Khattab" userId="c83b1e15-36f3-4f46-aceb-05aac24c545e" providerId="ADAL" clId="{765E29AF-DB58-4025-A9E7-1BD6AAD1841B}" dt="2021-02-15T06:45:22.100" v="2297" actId="478"/>
          <ac:grpSpMkLst>
            <pc:docMk/>
            <pc:sldMk cId="2266354922" sldId="1886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1:51.309" v="2151"/>
          <ac:grpSpMkLst>
            <pc:docMk/>
            <pc:sldMk cId="2266354922" sldId="1886"/>
            <ac:grpSpMk id="108" creationId="{8A5228DB-BE03-43AE-A752-F494BD4A017A}"/>
          </ac:grpSpMkLst>
        </pc:grpChg>
        <pc:grpChg chg="mod">
          <ac:chgData name="Sherif Khattab" userId="c83b1e15-36f3-4f46-aceb-05aac24c545e" providerId="ADAL" clId="{765E29AF-DB58-4025-A9E7-1BD6AAD1841B}" dt="2021-02-15T06:43:25.011" v="2244"/>
          <ac:grpSpMkLst>
            <pc:docMk/>
            <pc:sldMk cId="2266354922" sldId="1886"/>
            <ac:grpSpMk id="138" creationId="{19A5A8F1-8B45-4509-94FA-93578EA7AAA2}"/>
          </ac:grpSpMkLst>
        </pc:grpChg>
        <pc:grpChg chg="mod">
          <ac:chgData name="Sherif Khattab" userId="c83b1e15-36f3-4f46-aceb-05aac24c545e" providerId="ADAL" clId="{765E29AF-DB58-4025-A9E7-1BD6AAD1841B}" dt="2021-02-15T06:44:42.565" v="2262"/>
          <ac:grpSpMkLst>
            <pc:docMk/>
            <pc:sldMk cId="2266354922" sldId="1886"/>
            <ac:grpSpMk id="147" creationId="{8A478598-1944-48DA-9BF0-6C8AD8DB969F}"/>
          </ac:grpSpMkLst>
        </pc:grpChg>
        <pc:grpChg chg="mod">
          <ac:chgData name="Sherif Khattab" userId="c83b1e15-36f3-4f46-aceb-05aac24c545e" providerId="ADAL" clId="{765E29AF-DB58-4025-A9E7-1BD6AAD1841B}" dt="2021-02-15T06:45:29.465" v="2301"/>
          <ac:grpSpMkLst>
            <pc:docMk/>
            <pc:sldMk cId="2266354922" sldId="1886"/>
            <ac:grpSpMk id="168" creationId="{5B26D38F-78F7-4A11-9FFB-817A27C209CD}"/>
          </ac:grpSpMkLst>
        </pc:grpChg>
        <pc:grpChg chg="del mod">
          <ac:chgData name="Sherif Khattab" userId="c83b1e15-36f3-4f46-aceb-05aac24c545e" providerId="ADAL" clId="{765E29AF-DB58-4025-A9E7-1BD6AAD1841B}" dt="2021-02-15T06:41:41.225" v="2137"/>
          <ac:grpSpMkLst>
            <pc:docMk/>
            <pc:sldMk cId="2266354922" sldId="1886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1:41.223" v="2133"/>
          <ac:grpSpMkLst>
            <pc:docMk/>
            <pc:sldMk cId="2266354922" sldId="1886"/>
            <ac:grpSpMk id="173" creationId="{14B847E4-BB8B-4788-99F1-3EBC38E2F896}"/>
          </ac:grpSpMkLst>
        </pc:grpChg>
        <pc:inkChg chg="add del">
          <ac:chgData name="Sherif Khattab" userId="c83b1e15-36f3-4f46-aceb-05aac24c545e" providerId="ADAL" clId="{765E29AF-DB58-4025-A9E7-1BD6AAD1841B}" dt="2021-02-15T06:40:59.282" v="2119" actId="9405"/>
          <ac:inkMkLst>
            <pc:docMk/>
            <pc:sldMk cId="2266354922" sldId="1886"/>
            <ac:inkMk id="61" creationId="{EEFAB62C-33B6-49CD-B0E7-5FB0D02D9F34}"/>
          </ac:inkMkLst>
        </pc:inkChg>
        <pc:inkChg chg="add del">
          <ac:chgData name="Sherif Khattab" userId="c83b1e15-36f3-4f46-aceb-05aac24c545e" providerId="ADAL" clId="{765E29AF-DB58-4025-A9E7-1BD6AAD1841B}" dt="2021-02-15T06:41:41.221" v="2128"/>
          <ac:inkMkLst>
            <pc:docMk/>
            <pc:sldMk cId="2266354922" sldId="1886"/>
            <ac:inkMk id="64" creationId="{75C3AB53-71D9-4EC4-9842-DAB880DAA991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5" creationId="{6816B484-2436-4AC1-8FD7-CD159711035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6" creationId="{593F4361-03E5-4297-BAB7-1BFB129D3D54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9" creationId="{1EC0D4A9-9C81-4872-AA09-73D96DDBFBAD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0" creationId="{D778CAE9-F6CF-44DC-A39A-D8C2CA08A77E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4" creationId="{06E58E42-D4BA-454E-A20B-2908A19959E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5" creationId="{BFB84FBE-FCBB-4F61-A3E5-5D92F3EA6663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6" creationId="{A1F7FCDA-CE28-4E96-99B1-9F77C2B4D26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7" creationId="{E4522625-AE24-4774-A8AB-69F45ADA38B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1" creationId="{0EBC1F95-A8B9-49BF-8B6B-6F867B64CE0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2" creationId="{9E514333-C85D-4670-BE51-94064A1B7F3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3" creationId="{3702F7B9-08F0-4707-A6D2-A1873A371003}"/>
          </ac:inkMkLst>
        </pc:inkChg>
        <pc:inkChg chg="add">
          <ac:chgData name="Sherif Khattab" userId="c83b1e15-36f3-4f46-aceb-05aac24c545e" providerId="ADAL" clId="{765E29AF-DB58-4025-A9E7-1BD6AAD1841B}" dt="2021-02-15T06:42:46.838" v="2234" actId="9405"/>
          <ac:inkMkLst>
            <pc:docMk/>
            <pc:sldMk cId="2266354922" sldId="1886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5" creationId="{61AE891B-69E4-4E19-978C-A4DEE78397A9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6" creationId="{8CF6CC9F-12E0-436B-8F46-60DC5E9E8984}"/>
          </ac:inkMkLst>
        </pc:inkChg>
        <pc:inkChg chg="add">
          <ac:chgData name="Sherif Khattab" userId="c83b1e15-36f3-4f46-aceb-05aac24c545e" providerId="ADAL" clId="{765E29AF-DB58-4025-A9E7-1BD6AAD1841B}" dt="2021-02-15T06:44:38.593" v="2254" actId="9405"/>
          <ac:inkMkLst>
            <pc:docMk/>
            <pc:sldMk cId="2266354922" sldId="1886"/>
            <ac:inkMk id="139" creationId="{588C24C9-C6A6-431C-91A0-400242C807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0" creationId="{11BD412D-EEA1-43F5-9D9D-4B30927A81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1" creationId="{19C37A8F-5D7A-494F-8B16-F9B8EBE516E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2" creationId="{028B9150-553C-4F52-A6C7-E29004BE7A5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3" creationId="{5C55791B-BC1B-43F8-B0AE-82479B434863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4" creationId="{21750D22-3232-4BDE-9D3E-92B644E3E88B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5" creationId="{5DACA1EB-714E-461B-823E-7D6BDE0904C7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6" creationId="{883F0EC5-E0DC-4FD0-96A6-117924BC1EB7}"/>
          </ac:inkMkLst>
        </pc:inkChg>
        <pc:inkChg chg="add">
          <ac:chgData name="Sherif Khattab" userId="c83b1e15-36f3-4f46-aceb-05aac24c545e" providerId="ADAL" clId="{765E29AF-DB58-4025-A9E7-1BD6AAD1841B}" dt="2021-02-15T06:45:16.485" v="2296" actId="9405"/>
          <ac:inkMkLst>
            <pc:docMk/>
            <pc:sldMk cId="2266354922" sldId="1886"/>
            <ac:inkMk id="148" creationId="{717E03E7-C596-4A29-931B-C2297C36CA02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49" creationId="{331DF7AC-5635-4106-93D6-FA6A53014AC8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0" creationId="{D317D02F-8B19-41F3-8107-DBA9DF0A68A4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1" creationId="{212BDEC8-5073-4E7C-9EEA-B641FD0CFA5A}"/>
          </ac:inkMkLst>
        </pc:inkChg>
        <pc:inkChg chg="del">
          <ac:chgData name="Sherif Khattab" userId="c83b1e15-36f3-4f46-aceb-05aac24c545e" providerId="ADAL" clId="{765E29AF-DB58-4025-A9E7-1BD6AAD1841B}" dt="2021-02-15T06:41:41.220" v="2123"/>
          <ac:inkMkLst>
            <pc:docMk/>
            <pc:sldMk cId="2266354922" sldId="1886"/>
            <ac:inkMk id="152" creationId="{E841C84A-DFCE-4A79-ACE6-C442C573C5A6}"/>
          </ac:inkMkLst>
        </pc:inkChg>
        <pc:inkChg chg="del mod">
          <ac:chgData name="Sherif Khattab" userId="c83b1e15-36f3-4f46-aceb-05aac24c545e" providerId="ADAL" clId="{765E29AF-DB58-4025-A9E7-1BD6AAD1841B}" dt="2021-02-15T06:41:41.223" v="2133"/>
          <ac:inkMkLst>
            <pc:docMk/>
            <pc:sldMk cId="2266354922" sldId="1886"/>
            <ac:inkMk id="153" creationId="{546B74EA-1009-4D9E-9F36-8FFA6A2EEBEB}"/>
          </ac:inkMkLst>
        </pc:inkChg>
        <pc:inkChg chg="del mod">
          <ac:chgData name="Sherif Khattab" userId="c83b1e15-36f3-4f46-aceb-05aac24c545e" providerId="ADAL" clId="{765E29AF-DB58-4025-A9E7-1BD6AAD1841B}" dt="2021-02-15T06:41:41.223" v="2131"/>
          <ac:inkMkLst>
            <pc:docMk/>
            <pc:sldMk cId="2266354922" sldId="1886"/>
            <ac:inkMk id="154" creationId="{9A39B592-46EC-4504-9720-140846398FD3}"/>
          </ac:inkMkLst>
        </pc:inkChg>
        <pc:inkChg chg="del mod">
          <ac:chgData name="Sherif Khattab" userId="c83b1e15-36f3-4f46-aceb-05aac24c545e" providerId="ADAL" clId="{765E29AF-DB58-4025-A9E7-1BD6AAD1841B}" dt="2021-02-15T06:41:41.225" v="2138"/>
          <ac:inkMkLst>
            <pc:docMk/>
            <pc:sldMk cId="2266354922" sldId="1886"/>
            <ac:inkMk id="155" creationId="{88B1967A-F034-45F9-BF65-ED7C1D308F2F}"/>
          </ac:inkMkLst>
        </pc:inkChg>
        <pc:inkChg chg="del mod">
          <ac:chgData name="Sherif Khattab" userId="c83b1e15-36f3-4f46-aceb-05aac24c545e" providerId="ADAL" clId="{765E29AF-DB58-4025-A9E7-1BD6AAD1841B}" dt="2021-02-15T06:41:41.223" v="2132"/>
          <ac:inkMkLst>
            <pc:docMk/>
            <pc:sldMk cId="2266354922" sldId="1886"/>
            <ac:inkMk id="156" creationId="{B57BB4DA-A751-4C1F-B579-7AF28D323336}"/>
          </ac:inkMkLst>
        </pc:inkChg>
        <pc:inkChg chg="del mod">
          <ac:chgData name="Sherif Khattab" userId="c83b1e15-36f3-4f46-aceb-05aac24c545e" providerId="ADAL" clId="{765E29AF-DB58-4025-A9E7-1BD6AAD1841B}" dt="2021-02-15T06:41:41.224" v="2135"/>
          <ac:inkMkLst>
            <pc:docMk/>
            <pc:sldMk cId="2266354922" sldId="1886"/>
            <ac:inkMk id="157" creationId="{14966866-C1E8-4842-8EBF-87552A8AD954}"/>
          </ac:inkMkLst>
        </pc:inkChg>
        <pc:inkChg chg="del mod">
          <ac:chgData name="Sherif Khattab" userId="c83b1e15-36f3-4f46-aceb-05aac24c545e" providerId="ADAL" clId="{765E29AF-DB58-4025-A9E7-1BD6AAD1841B}" dt="2021-02-15T06:41:41.222" v="2130"/>
          <ac:inkMkLst>
            <pc:docMk/>
            <pc:sldMk cId="2266354922" sldId="1886"/>
            <ac:inkMk id="158" creationId="{4C260256-9FE3-45C3-B871-6752AE589672}"/>
          </ac:inkMkLst>
        </pc:inkChg>
        <pc:inkChg chg="del mod">
          <ac:chgData name="Sherif Khattab" userId="c83b1e15-36f3-4f46-aceb-05aac24c545e" providerId="ADAL" clId="{765E29AF-DB58-4025-A9E7-1BD6AAD1841B}" dt="2021-02-15T06:41:41.222" v="2129"/>
          <ac:inkMkLst>
            <pc:docMk/>
            <pc:sldMk cId="2266354922" sldId="1886"/>
            <ac:inkMk id="159" creationId="{802676B4-5AB9-40C2-AD77-7CE64EE5B602}"/>
          </ac:inkMkLst>
        </pc:inkChg>
        <pc:inkChg chg="del mod">
          <ac:chgData name="Sherif Khattab" userId="c83b1e15-36f3-4f46-aceb-05aac24c545e" providerId="ADAL" clId="{765E29AF-DB58-4025-A9E7-1BD6AAD1841B}" dt="2021-02-15T06:41:41.224" v="2134"/>
          <ac:inkMkLst>
            <pc:docMk/>
            <pc:sldMk cId="2266354922" sldId="1886"/>
            <ac:inkMk id="160" creationId="{F3EE5A27-3123-4CC2-9ACE-5295A1428ABE}"/>
          </ac:inkMkLst>
        </pc:inkChg>
        <pc:inkChg chg="del mod">
          <ac:chgData name="Sherif Khattab" userId="c83b1e15-36f3-4f46-aceb-05aac24c545e" providerId="ADAL" clId="{765E29AF-DB58-4025-A9E7-1BD6AAD1841B}" dt="2021-02-15T06:41:41.225" v="2137"/>
          <ac:inkMkLst>
            <pc:docMk/>
            <pc:sldMk cId="2266354922" sldId="1886"/>
            <ac:inkMk id="161" creationId="{0522D3A4-B8CC-456D-B7D0-9E12C59A3E2D}"/>
          </ac:inkMkLst>
        </pc:inkChg>
        <pc:inkChg chg="del mod">
          <ac:chgData name="Sherif Khattab" userId="c83b1e15-36f3-4f46-aceb-05aac24c545e" providerId="ADAL" clId="{765E29AF-DB58-4025-A9E7-1BD6AAD1841B}" dt="2021-02-15T06:41:41.224" v="2136"/>
          <ac:inkMkLst>
            <pc:docMk/>
            <pc:sldMk cId="2266354922" sldId="1886"/>
            <ac:inkMk id="162" creationId="{15931F3F-E916-4DE4-B5B8-B5BA62D6EBDF}"/>
          </ac:inkMkLst>
        </pc:inkChg>
        <pc:inkChg chg="del mod">
          <ac:chgData name="Sherif Khattab" userId="c83b1e15-36f3-4f46-aceb-05aac24c545e" providerId="ADAL" clId="{765E29AF-DB58-4025-A9E7-1BD6AAD1841B}" dt="2021-02-15T06:41:41.220" v="2125"/>
          <ac:inkMkLst>
            <pc:docMk/>
            <pc:sldMk cId="2266354922" sldId="1886"/>
            <ac:inkMk id="163" creationId="{BF1C966B-C1F6-4B48-A7DE-60D773DCED0B}"/>
          </ac:inkMkLst>
        </pc:inkChg>
        <pc:inkChg chg="del mod">
          <ac:chgData name="Sherif Khattab" userId="c83b1e15-36f3-4f46-aceb-05aac24c545e" providerId="ADAL" clId="{765E29AF-DB58-4025-A9E7-1BD6AAD1841B}" dt="2021-02-15T06:41:41.221" v="2126"/>
          <ac:inkMkLst>
            <pc:docMk/>
            <pc:sldMk cId="2266354922" sldId="1886"/>
            <ac:inkMk id="164" creationId="{7D8CE118-E4C0-4D22-8993-0490732B85FD}"/>
          </ac:inkMkLst>
        </pc:inkChg>
        <pc:inkChg chg="del">
          <ac:chgData name="Sherif Khattab" userId="c83b1e15-36f3-4f46-aceb-05aac24c545e" providerId="ADAL" clId="{765E29AF-DB58-4025-A9E7-1BD6AAD1841B}" dt="2021-02-15T06:41:41.220" v="2124"/>
          <ac:inkMkLst>
            <pc:docMk/>
            <pc:sldMk cId="2266354922" sldId="1886"/>
            <ac:inkMk id="165" creationId="{5457E9CD-8B4A-40BB-8525-F9E7AACAF7B2}"/>
          </ac:inkMkLst>
        </pc:inkChg>
        <pc:inkChg chg="del mod">
          <ac:chgData name="Sherif Khattab" userId="c83b1e15-36f3-4f46-aceb-05aac24c545e" providerId="ADAL" clId="{765E29AF-DB58-4025-A9E7-1BD6AAD1841B}" dt="2021-02-15T06:41:41.225" v="2139"/>
          <ac:inkMkLst>
            <pc:docMk/>
            <pc:sldMk cId="2266354922" sldId="1886"/>
            <ac:inkMk id="166" creationId="{0F5C4926-654A-424A-948F-6F5023FD6764}"/>
          </ac:inkMkLst>
        </pc:inkChg>
        <pc:inkChg chg="del mod">
          <ac:chgData name="Sherif Khattab" userId="c83b1e15-36f3-4f46-aceb-05aac24c545e" providerId="ADAL" clId="{765E29AF-DB58-4025-A9E7-1BD6AAD1841B}" dt="2021-02-15T06:41:41.221" v="2127"/>
          <ac:inkMkLst>
            <pc:docMk/>
            <pc:sldMk cId="2266354922" sldId="1886"/>
            <ac:inkMk id="167" creationId="{8D40D35D-6F84-4AFE-B5DD-E7E865D2C595}"/>
          </ac:inkMkLst>
        </pc:inkChg>
        <pc:inkChg chg="del">
          <ac:chgData name="Sherif Khattab" userId="c83b1e15-36f3-4f46-aceb-05aac24c545e" providerId="ADAL" clId="{765E29AF-DB58-4025-A9E7-1BD6AAD1841B}" dt="2021-02-15T06:41:07.779" v="2121" actId="478"/>
          <ac:inkMkLst>
            <pc:docMk/>
            <pc:sldMk cId="2266354922" sldId="1886"/>
            <ac:inkMk id="174" creationId="{AFF6BC88-A5BF-46A6-BC74-8C34D0CF24C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6:10.288" v="2324"/>
        <pc:sldMkLst>
          <pc:docMk/>
          <pc:sldMk cId="3523251672" sldId="1887"/>
        </pc:sldMkLst>
        <pc:grpChg chg="del">
          <ac:chgData name="Sherif Khattab" userId="c83b1e15-36f3-4f46-aceb-05aac24c545e" providerId="ADAL" clId="{765E29AF-DB58-4025-A9E7-1BD6AAD1841B}" dt="2021-02-15T06:45:56.869" v="2308" actId="478"/>
          <ac:grpSpMkLst>
            <pc:docMk/>
            <pc:sldMk cId="3523251672" sldId="1887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3:21.339" v="2241"/>
          <ac:grpSpMkLst>
            <pc:docMk/>
            <pc:sldMk cId="3523251672" sldId="1887"/>
            <ac:grpSpMk id="136" creationId="{0DAA8022-CDA3-482B-8E50-6E69B87838F5}"/>
          </ac:grpSpMkLst>
        </pc:grpChg>
        <pc:grpChg chg="mod">
          <ac:chgData name="Sherif Khattab" userId="c83b1e15-36f3-4f46-aceb-05aac24c545e" providerId="ADAL" clId="{765E29AF-DB58-4025-A9E7-1BD6AAD1841B}" dt="2021-02-15T06:44:49.955" v="2271"/>
          <ac:grpSpMkLst>
            <pc:docMk/>
            <pc:sldMk cId="3523251672" sldId="1887"/>
            <ac:grpSpMk id="146" creationId="{15012100-0E87-483F-BCD0-1460D824793F}"/>
          </ac:grpSpMkLst>
        </pc:grpChg>
        <pc:grpChg chg="mod">
          <ac:chgData name="Sherif Khattab" userId="c83b1e15-36f3-4f46-aceb-05aac24c545e" providerId="ADAL" clId="{765E29AF-DB58-4025-A9E7-1BD6AAD1841B}" dt="2021-02-15T06:45:54.367" v="2307"/>
          <ac:grpSpMkLst>
            <pc:docMk/>
            <pc:sldMk cId="3523251672" sldId="1887"/>
            <ac:grpSpMk id="150" creationId="{3B0661C9-B70E-4842-A610-DAA350AB1133}"/>
          </ac:grpSpMkLst>
        </pc:grpChg>
        <pc:grpChg chg="mod">
          <ac:chgData name="Sherif Khattab" userId="c83b1e15-36f3-4f46-aceb-05aac24c545e" providerId="ADAL" clId="{765E29AF-DB58-4025-A9E7-1BD6AAD1841B}" dt="2021-02-15T06:46:01.024" v="2315"/>
          <ac:grpSpMkLst>
            <pc:docMk/>
            <pc:sldMk cId="3523251672" sldId="1887"/>
            <ac:grpSpMk id="154" creationId="{9F2524D0-CA0C-47FC-B97F-AA5BCF6DDD7F}"/>
          </ac:grpSpMkLst>
        </pc:grpChg>
        <pc:grpChg chg="mod">
          <ac:chgData name="Sherif Khattab" userId="c83b1e15-36f3-4f46-aceb-05aac24c545e" providerId="ADAL" clId="{765E29AF-DB58-4025-A9E7-1BD6AAD1841B}" dt="2021-02-15T06:46:03.841" v="2320"/>
          <ac:grpSpMkLst>
            <pc:docMk/>
            <pc:sldMk cId="3523251672" sldId="1887"/>
            <ac:grpSpMk id="158" creationId="{9ADF0C9A-2E57-484C-A8D4-FB0D65D0C77A}"/>
          </ac:grpSpMkLst>
        </pc:grpChg>
        <pc:grpChg chg="mod">
          <ac:chgData name="Sherif Khattab" userId="c83b1e15-36f3-4f46-aceb-05aac24c545e" providerId="ADAL" clId="{765E29AF-DB58-4025-A9E7-1BD6AAD1841B}" dt="2021-02-15T06:46:10.288" v="2324"/>
          <ac:grpSpMkLst>
            <pc:docMk/>
            <pc:sldMk cId="3523251672" sldId="1887"/>
            <ac:grpSpMk id="162" creationId="{FC3B6088-F84F-409E-9302-C481C218C0BB}"/>
          </ac:grpSpMkLst>
        </pc:grpChg>
        <pc:inkChg chg="add">
          <ac:chgData name="Sherif Khattab" userId="c83b1e15-36f3-4f46-aceb-05aac24c545e" providerId="ADAL" clId="{765E29AF-DB58-4025-A9E7-1BD6AAD1841B}" dt="2021-02-15T06:43:12.154" v="2238" actId="9405"/>
          <ac:inkMkLst>
            <pc:docMk/>
            <pc:sldMk cId="3523251672" sldId="1887"/>
            <ac:inkMk id="61" creationId="{BFAACDF0-4EF0-4577-8136-C5DB38F04994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64" creationId="{6C25B7C1-C35F-427D-8DA2-503475D0AF0A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2" creationId="{401A0AE2-0C09-42A1-9392-4516242D7579}"/>
          </ac:inkMkLst>
        </pc:inkChg>
        <pc:inkChg chg="del">
          <ac:chgData name="Sherif Khattab" userId="c83b1e15-36f3-4f46-aceb-05aac24c545e" providerId="ADAL" clId="{765E29AF-DB58-4025-A9E7-1BD6AAD1841B}" dt="2021-02-15T06:43:05.061" v="2237" actId="478"/>
          <ac:inkMkLst>
            <pc:docMk/>
            <pc:sldMk cId="3523251672" sldId="1887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135" creationId="{7A540072-FA8E-4FD1-A3E3-8AA1339DF0D2}"/>
          </ac:inkMkLst>
        </pc:inkChg>
        <pc:inkChg chg="add">
          <ac:chgData name="Sherif Khattab" userId="c83b1e15-36f3-4f46-aceb-05aac24c545e" providerId="ADAL" clId="{765E29AF-DB58-4025-A9E7-1BD6AAD1841B}" dt="2021-02-15T06:44:46.497" v="2263" actId="9405"/>
          <ac:inkMkLst>
            <pc:docMk/>
            <pc:sldMk cId="3523251672" sldId="1887"/>
            <ac:inkMk id="138" creationId="{5C0AD746-3742-451C-8A0E-429CADB8D6B5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39" creationId="{986D746F-4A00-4F12-94C9-289BE2E2213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0" creationId="{B0C09D54-A215-4F43-9A71-6DCBF4DE93A4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1" creationId="{1BC9EC3A-DDF1-4AB3-B122-9E705758773E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2" creationId="{958B15D5-516A-4270-A63D-FD9A06AFBC91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3" creationId="{68E6289F-0E52-4745-8B0B-8C0320F2EFE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4" creationId="{619F178D-CA64-44DF-B6A0-EF540BC9EBA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5" creationId="{47DF51EB-4D1C-4026-90BA-A47BF0C0ECDE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7" creationId="{17D4C004-B277-496F-B812-FFB493A3ADB0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8" creationId="{84AFC56C-62F3-4780-A34A-CB0C305C7B82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9" creationId="{208EFC25-7189-41CA-825F-D046AC6021E5}"/>
          </ac:inkMkLst>
        </pc:inkChg>
        <pc:inkChg chg="add del mod">
          <ac:chgData name="Sherif Khattab" userId="c83b1e15-36f3-4f46-aceb-05aac24c545e" providerId="ADAL" clId="{765E29AF-DB58-4025-A9E7-1BD6AAD1841B}" dt="2021-02-15T06:46:01.313" v="2316" actId="9405"/>
          <ac:inkMkLst>
            <pc:docMk/>
            <pc:sldMk cId="3523251672" sldId="1887"/>
            <ac:inkMk id="151" creationId="{D6491FEC-016B-49C5-A17B-F6F4FF40CAD6}"/>
          </ac:inkMkLst>
        </pc:inkChg>
        <pc:inkChg chg="add del mod">
          <ac:chgData name="Sherif Khattab" userId="c83b1e15-36f3-4f46-aceb-05aac24c545e" providerId="ADAL" clId="{765E29AF-DB58-4025-A9E7-1BD6AAD1841B}" dt="2021-02-15T06:46:01.024" v="2315"/>
          <ac:inkMkLst>
            <pc:docMk/>
            <pc:sldMk cId="3523251672" sldId="1887"/>
            <ac:inkMk id="152" creationId="{C0833368-087A-4B2E-9F9C-C2CD1483C2B5}"/>
          </ac:inkMkLst>
        </pc:inkChg>
        <pc:inkChg chg="add del">
          <ac:chgData name="Sherif Khattab" userId="c83b1e15-36f3-4f46-aceb-05aac24c545e" providerId="ADAL" clId="{765E29AF-DB58-4025-A9E7-1BD6AAD1841B}" dt="2021-02-15T06:46:00.624" v="2312" actId="9405"/>
          <ac:inkMkLst>
            <pc:docMk/>
            <pc:sldMk cId="3523251672" sldId="1887"/>
            <ac:inkMk id="153" creationId="{0CC9F59F-0E2A-4113-BE95-47989E26D6A9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5" creationId="{80343B46-FD0B-4824-921C-BB856AA1311E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6" creationId="{D6BD275B-F7A4-459B-B147-4726799DEA6A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7" creationId="{B37A0B1D-9D3E-4767-AF9C-4F6C9407E2DB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59" creationId="{270FD78D-32A7-49BE-B16D-EFEB339C3823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0" creationId="{219E07B2-F97F-4532-A922-E0B960B2D29F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1" creationId="{37343B0F-A768-4E2C-99BD-7A371A866FC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7:53.753" v="2335"/>
        <pc:sldMkLst>
          <pc:docMk/>
          <pc:sldMk cId="1867123455" sldId="1888"/>
        </pc:sldMkLst>
        <pc:grpChg chg="mod">
          <ac:chgData name="Sherif Khattab" userId="c83b1e15-36f3-4f46-aceb-05aac24c545e" providerId="ADAL" clId="{765E29AF-DB58-4025-A9E7-1BD6AAD1841B}" dt="2021-02-15T06:47:46.702" v="2330"/>
          <ac:grpSpMkLst>
            <pc:docMk/>
            <pc:sldMk cId="1867123455" sldId="1888"/>
            <ac:grpSpMk id="85" creationId="{13FE86C4-5EBF-4D14-A52A-0CE907DCC908}"/>
          </ac:grpSpMkLst>
        </pc:grpChg>
        <pc:grpChg chg="mod">
          <ac:chgData name="Sherif Khattab" userId="c83b1e15-36f3-4f46-aceb-05aac24c545e" providerId="ADAL" clId="{765E29AF-DB58-4025-A9E7-1BD6AAD1841B}" dt="2021-02-15T06:47:53.753" v="2335"/>
          <ac:grpSpMkLst>
            <pc:docMk/>
            <pc:sldMk cId="1867123455" sldId="1888"/>
            <ac:grpSpMk id="151" creationId="{019EFA16-19D4-4C98-80D7-AA0F919B9A6A}"/>
          </ac:grpSpMkLst>
        </pc:grpChg>
        <pc:grpChg chg="del">
          <ac:chgData name="Sherif Khattab" userId="c83b1e15-36f3-4f46-aceb-05aac24c545e" providerId="ADAL" clId="{765E29AF-DB58-4025-A9E7-1BD6AAD1841B}" dt="2021-02-15T06:47:49.161" v="2331" actId="478"/>
          <ac:grpSpMkLst>
            <pc:docMk/>
            <pc:sldMk cId="1867123455" sldId="1888"/>
            <ac:grpSpMk id="158" creationId="{9ADF0C9A-2E57-484C-A8D4-FB0D65D0C77A}"/>
          </ac:grpSpMkLst>
        </pc:grpChg>
        <pc:inkChg chg="del">
          <ac:chgData name="Sherif Khattab" userId="c83b1e15-36f3-4f46-aceb-05aac24c545e" providerId="ADAL" clId="{765E29AF-DB58-4025-A9E7-1BD6AAD1841B}" dt="2021-02-15T06:46:29.220" v="2326" actId="478"/>
          <ac:inkMkLst>
            <pc:docMk/>
            <pc:sldMk cId="1867123455" sldId="1888"/>
            <ac:inkMk id="61" creationId="{BFAACDF0-4EF0-4577-8136-C5DB38F04994}"/>
          </ac:inkMkLst>
        </pc:inkChg>
        <pc:inkChg chg="add">
          <ac:chgData name="Sherif Khattab" userId="c83b1e15-36f3-4f46-aceb-05aac24c545e" providerId="ADAL" clId="{765E29AF-DB58-4025-A9E7-1BD6AAD1841B}" dt="2021-02-15T06:46:34.543" v="2327" actId="9405"/>
          <ac:inkMkLst>
            <pc:docMk/>
            <pc:sldMk cId="1867123455" sldId="1888"/>
            <ac:inkMk id="71" creationId="{CDAE1AB8-C68C-41E5-8437-A7CE5EF825B6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72" creationId="{75AE5215-3993-45EC-B89F-9F77490C0061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84" creationId="{E7F2FFC9-08C1-4530-9D1C-3D9FF55AAAD0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6" creationId="{938A54AB-1838-4035-915D-0DD421EEA737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7" creationId="{CF4A4E97-DC95-469B-9525-FE1C42AD9172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134" creationId="{0DA74971-3257-4D0A-8A70-29D242446ED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8:52.473" v="2355" actId="478"/>
        <pc:sldMkLst>
          <pc:docMk/>
          <pc:sldMk cId="857664107" sldId="1889"/>
        </pc:sldMkLst>
        <pc:grpChg chg="del">
          <ac:chgData name="Sherif Khattab" userId="c83b1e15-36f3-4f46-aceb-05aac24c545e" providerId="ADAL" clId="{765E29AF-DB58-4025-A9E7-1BD6AAD1841B}" dt="2021-02-15T06:48:52.473" v="2355" actId="478"/>
          <ac:grpSpMkLst>
            <pc:docMk/>
            <pc:sldMk cId="857664107" sldId="1889"/>
            <ac:grpSpMk id="150" creationId="{3B0661C9-B70E-4842-A610-DAA350AB1133}"/>
          </ac:grpSpMkLst>
        </pc:grpChg>
        <pc:grpChg chg="del">
          <ac:chgData name="Sherif Khattab" userId="c83b1e15-36f3-4f46-aceb-05aac24c545e" providerId="ADAL" clId="{765E29AF-DB58-4025-A9E7-1BD6AAD1841B}" dt="2021-02-15T06:48:19.101" v="2339" actId="478"/>
          <ac:grpSpMkLst>
            <pc:docMk/>
            <pc:sldMk cId="857664107" sldId="1889"/>
            <ac:grpSpMk id="151" creationId="{019EFA16-19D4-4C98-80D7-AA0F919B9A6A}"/>
          </ac:grpSpMkLst>
        </pc:grpChg>
        <pc:grpChg chg="mod">
          <ac:chgData name="Sherif Khattab" userId="c83b1e15-36f3-4f46-aceb-05aac24c545e" providerId="ADAL" clId="{765E29AF-DB58-4025-A9E7-1BD6AAD1841B}" dt="2021-02-15T06:48:25.763" v="2345"/>
          <ac:grpSpMkLst>
            <pc:docMk/>
            <pc:sldMk cId="857664107" sldId="1889"/>
            <ac:grpSpMk id="155" creationId="{129A4E9F-52C6-4772-ADB6-884D59EC6547}"/>
          </ac:grpSpMkLst>
        </pc:grpChg>
        <pc:grpChg chg="mod">
          <ac:chgData name="Sherif Khattab" userId="c83b1e15-36f3-4f46-aceb-05aac24c545e" providerId="ADAL" clId="{765E29AF-DB58-4025-A9E7-1BD6AAD1841B}" dt="2021-02-15T06:48:29.167" v="2351"/>
          <ac:grpSpMkLst>
            <pc:docMk/>
            <pc:sldMk cId="857664107" sldId="1889"/>
            <ac:grpSpMk id="163" creationId="{81BAE731-F11E-4266-B190-DD0B50F6FE68}"/>
          </ac:grpSpMkLst>
        </pc:grpChg>
        <pc:inkChg chg="add">
          <ac:chgData name="Sherif Khattab" userId="c83b1e15-36f3-4f46-aceb-05aac24c545e" providerId="ADAL" clId="{765E29AF-DB58-4025-A9E7-1BD6AAD1841B}" dt="2021-02-15T06:48:14.608" v="2338" actId="9405"/>
          <ac:inkMkLst>
            <pc:docMk/>
            <pc:sldMk cId="857664107" sldId="1889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48:09.501" v="2337" actId="478"/>
          <ac:inkMkLst>
            <pc:docMk/>
            <pc:sldMk cId="857664107" sldId="1889"/>
            <ac:inkMk id="71" creationId="{CDAE1AB8-C68C-41E5-8437-A7CE5EF825B6}"/>
          </ac:inkMkLst>
        </pc:inkChg>
        <pc:inkChg chg="add del mod">
          <ac:chgData name="Sherif Khattab" userId="c83b1e15-36f3-4f46-aceb-05aac24c545e" providerId="ADAL" clId="{765E29AF-DB58-4025-A9E7-1BD6AAD1841B}" dt="2021-02-15T06:48:26.485" v="2347" actId="9405"/>
          <ac:inkMkLst>
            <pc:docMk/>
            <pc:sldMk cId="857664107" sldId="1889"/>
            <ac:inkMk id="152" creationId="{858C1601-DFFA-4D80-A097-3DD8BE901299}"/>
          </ac:inkMkLst>
        </pc:inkChg>
        <pc:inkChg chg="add del mod">
          <ac:chgData name="Sherif Khattab" userId="c83b1e15-36f3-4f46-aceb-05aac24c545e" providerId="ADAL" clId="{765E29AF-DB58-4025-A9E7-1BD6AAD1841B}" dt="2021-02-15T06:48:26.164" v="2346" actId="9405"/>
          <ac:inkMkLst>
            <pc:docMk/>
            <pc:sldMk cId="857664107" sldId="1889"/>
            <ac:inkMk id="153" creationId="{7A1C778A-E0DA-42F4-B0DD-8693B63ABD88}"/>
          </ac:inkMkLst>
        </pc:inkChg>
        <pc:inkChg chg="add del mod">
          <ac:chgData name="Sherif Khattab" userId="c83b1e15-36f3-4f46-aceb-05aac24c545e" providerId="ADAL" clId="{765E29AF-DB58-4025-A9E7-1BD6AAD1841B}" dt="2021-02-15T06:48:25.763" v="2345"/>
          <ac:inkMkLst>
            <pc:docMk/>
            <pc:sldMk cId="857664107" sldId="1889"/>
            <ac:inkMk id="154" creationId="{67C4452C-0773-4EEE-BD42-694F1FEFE5E5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6" creationId="{E0577001-EA7D-493B-9276-59B6A3382D24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7" creationId="{94B9E91E-1E61-4BED-AB92-C66DF81FE0D0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8" creationId="{BDF38DBB-D106-409F-B1A2-CA7652905971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3:59.020" v="2422" actId="1076"/>
        <pc:sldMkLst>
          <pc:docMk/>
          <pc:sldMk cId="1554909424" sldId="1890"/>
        </pc:sldMkLst>
        <pc:grpChg chg="del">
          <ac:chgData name="Sherif Khattab" userId="c83b1e15-36f3-4f46-aceb-05aac24c545e" providerId="ADAL" clId="{765E29AF-DB58-4025-A9E7-1BD6AAD1841B}" dt="2021-02-15T06:48:58.002" v="2356" actId="478"/>
          <ac:grpSpMkLst>
            <pc:docMk/>
            <pc:sldMk cId="1554909424" sldId="1890"/>
            <ac:grpSpMk id="150" creationId="{3B0661C9-B70E-4842-A610-DAA350AB1133}"/>
          </ac:grpSpMkLst>
        </pc:grpChg>
        <pc:grpChg chg="del mod">
          <ac:chgData name="Sherif Khattab" userId="c83b1e15-36f3-4f46-aceb-05aac24c545e" providerId="ADAL" clId="{765E29AF-DB58-4025-A9E7-1BD6AAD1841B}" dt="2021-02-15T06:53:00.605" v="2407" actId="478"/>
          <ac:grpSpMkLst>
            <pc:docMk/>
            <pc:sldMk cId="1554909424" sldId="1890"/>
            <ac:grpSpMk id="154" creationId="{7365F5C5-A746-40A1-8A9B-8D0D563B66F8}"/>
          </ac:grpSpMkLst>
        </pc:grpChg>
        <pc:grpChg chg="del">
          <ac:chgData name="Sherif Khattab" userId="c83b1e15-36f3-4f46-aceb-05aac24c545e" providerId="ADAL" clId="{765E29AF-DB58-4025-A9E7-1BD6AAD1841B}" dt="2021-02-15T06:49:26.293" v="2365" actId="478"/>
          <ac:grpSpMkLst>
            <pc:docMk/>
            <pc:sldMk cId="1554909424" sldId="1890"/>
            <ac:grpSpMk id="163" creationId="{81BAE731-F11E-4266-B190-DD0B50F6FE68}"/>
          </ac:grpSpMkLst>
        </pc:grpChg>
        <pc:grpChg chg="mod">
          <ac:chgData name="Sherif Khattab" userId="c83b1e15-36f3-4f46-aceb-05aac24c545e" providerId="ADAL" clId="{765E29AF-DB58-4025-A9E7-1BD6AAD1841B}" dt="2021-02-15T06:49:30.322" v="2369"/>
          <ac:grpSpMkLst>
            <pc:docMk/>
            <pc:sldMk cId="1554909424" sldId="1890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49:41.683" v="2373"/>
          <ac:grpSpMkLst>
            <pc:docMk/>
            <pc:sldMk cId="1554909424" sldId="1890"/>
            <ac:grpSpMk id="173" creationId="{43F09568-311A-4181-8706-B3C43F9DAE31}"/>
          </ac:grpSpMkLst>
        </pc:grpChg>
        <pc:grpChg chg="del mod">
          <ac:chgData name="Sherif Khattab" userId="c83b1e15-36f3-4f46-aceb-05aac24c545e" providerId="ADAL" clId="{765E29AF-DB58-4025-A9E7-1BD6AAD1841B}" dt="2021-02-15T06:53:09.482" v="2418"/>
          <ac:grpSpMkLst>
            <pc:docMk/>
            <pc:sldMk cId="1554909424" sldId="1890"/>
            <ac:grpSpMk id="202" creationId="{7226A41C-FF23-4DCF-98D6-182B7F201847}"/>
          </ac:grpSpMkLst>
        </pc:grpChg>
        <pc:grpChg chg="mod">
          <ac:chgData name="Sherif Khattab" userId="c83b1e15-36f3-4f46-aceb-05aac24c545e" providerId="ADAL" clId="{765E29AF-DB58-4025-A9E7-1BD6AAD1841B}" dt="2021-02-15T06:53:59.020" v="2422" actId="1076"/>
          <ac:grpSpMkLst>
            <pc:docMk/>
            <pc:sldMk cId="1554909424" sldId="1890"/>
            <ac:grpSpMk id="209" creationId="{67BE8A2B-82AC-456C-965D-6BC528090100}"/>
          </ac:grpSpMkLst>
        </pc:grpChg>
        <pc:inkChg chg="del">
          <ac:chgData name="Sherif Khattab" userId="c83b1e15-36f3-4f46-aceb-05aac24c545e" providerId="ADAL" clId="{765E29AF-DB58-4025-A9E7-1BD6AAD1841B}" dt="2021-02-15T06:48:37.712" v="2353" actId="478"/>
          <ac:inkMkLst>
            <pc:docMk/>
            <pc:sldMk cId="1554909424" sldId="1890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8" creationId="{22730E58-364E-41B4-822B-909FF542FE4C}"/>
          </ac:inkMkLst>
        </pc:inkChg>
        <pc:inkChg chg="add">
          <ac:chgData name="Sherif Khattab" userId="c83b1e15-36f3-4f46-aceb-05aac24c545e" providerId="ADAL" clId="{765E29AF-DB58-4025-A9E7-1BD6AAD1841B}" dt="2021-02-15T06:48:42.745" v="2354" actId="9405"/>
          <ac:inkMkLst>
            <pc:docMk/>
            <pc:sldMk cId="1554909424" sldId="1890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6" creationId="{4D0329B1-D6A9-478B-A5B6-627664F36A2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7" creationId="{9D451A03-BB8B-4BC3-B558-87025D5FB5AE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1" creationId="{E357DDBE-FC43-4EE4-9860-DBE798CFB090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2" creationId="{231ABDA1-E2B4-4C85-9E31-FD7BC6152BD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3" creationId="{DCCB7C72-9FCD-45EB-B040-99F2F9FF1039}"/>
          </ac:inkMkLst>
        </pc:inkChg>
        <pc:inkChg chg="add 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5" creationId="{CF834A55-761C-43C8-B63F-B48BB798193A}"/>
          </ac:inkMkLst>
        </pc:inkChg>
        <pc:inkChg chg="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6" creationId="{E0577001-EA7D-493B-9276-59B6A3382D24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7" creationId="{94B9E91E-1E61-4BED-AB92-C66DF81FE0D0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8" creationId="{BDF38DBB-D106-409F-B1A2-CA7652905971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4" creationId="{6DA730FA-FD89-4D34-B55D-440444DE3C5C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5" creationId="{12CE21EE-0A4F-4BF3-9776-D31C8C0F9F39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6" creationId="{0D99C621-4EF1-49C6-89B2-44BA4C8009AB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8" creationId="{EAF7DDF6-2300-437D-B5AE-508A2F74840F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9" creationId="{68A3A4D6-829C-43E2-B4D2-E8D2D861FC16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72" creationId="{490DCA0C-1C4D-4628-87CE-F9E7B861F85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174" creationId="{F22A99CF-D223-49FF-8181-278E3201512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0" creationId="{77607238-6E8D-4C1C-878C-20AF07F2851A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1" creationId="{928E5AFA-85AA-4DC5-8098-53FFBA20319E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3" creationId="{6560F517-DA9A-4374-A950-802684AC0386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4" creationId="{AB11C954-B657-463A-A0BE-23F768BD1B87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5" creationId="{D7280BDF-CCDA-4961-AD68-573598FE9A19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6" creationId="{62C6EF6B-C392-4345-9EAC-21C339CD7D7D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7" creationId="{A298B8BD-1C8D-4FCE-9958-8506EB22680F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8" creationId="{1062072A-B7FA-4D52-91BB-78685886946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20.772" v="2426"/>
        <pc:sldMkLst>
          <pc:docMk/>
          <pc:sldMk cId="2238050005" sldId="1891"/>
        </pc:sldMkLst>
        <pc:grpChg chg="mod">
          <ac:chgData name="Sherif Khattab" userId="c83b1e15-36f3-4f46-aceb-05aac24c545e" providerId="ADAL" clId="{765E29AF-DB58-4025-A9E7-1BD6AAD1841B}" dt="2021-02-15T06:54:16.944" v="2423"/>
          <ac:grpSpMkLst>
            <pc:docMk/>
            <pc:sldMk cId="2238050005" sldId="1891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0:21.700" v="2385"/>
          <ac:grpSpMkLst>
            <pc:docMk/>
            <pc:sldMk cId="2238050005" sldId="1891"/>
            <ac:grpSpMk id="150" creationId="{815D507D-0684-4A3C-9472-6E21C46FCFEB}"/>
          </ac:grpSpMkLst>
        </pc:grpChg>
        <pc:grpChg chg="add del">
          <ac:chgData name="Sherif Khattab" userId="c83b1e15-36f3-4f46-aceb-05aac24c545e" providerId="ADAL" clId="{765E29AF-DB58-4025-A9E7-1BD6AAD1841B}" dt="2021-02-15T06:49:52.627" v="2376" actId="478"/>
          <ac:grpSpMkLst>
            <pc:docMk/>
            <pc:sldMk cId="2238050005" sldId="1891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1:14.559" v="2388"/>
          <ac:grpSpMkLst>
            <pc:docMk/>
            <pc:sldMk cId="2238050005" sldId="1891"/>
            <ac:grpSpMk id="157" creationId="{E0257C53-4AA4-4EF0-A947-4715F207E57F}"/>
          </ac:grpSpMkLst>
        </pc:grpChg>
        <pc:grpChg chg="del">
          <ac:chgData name="Sherif Khattab" userId="c83b1e15-36f3-4f46-aceb-05aac24c545e" providerId="ADAL" clId="{765E29AF-DB58-4025-A9E7-1BD6AAD1841B}" dt="2021-02-15T06:50:13.363" v="2381" actId="478"/>
          <ac:grpSpMkLst>
            <pc:docMk/>
            <pc:sldMk cId="2238050005" sldId="1891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54:20.772" v="2426"/>
          <ac:grpSpMkLst>
            <pc:docMk/>
            <pc:sldMk cId="2238050005" sldId="1891"/>
            <ac:grpSpMk id="174" creationId="{54A1F98E-BD9C-44B6-9CFD-A8743006285B}"/>
          </ac:grpSpMkLst>
        </pc:grp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0" creationId="{549E558F-D2BB-4144-8986-3702B39C7DF4}"/>
          </ac:inkMkLst>
        </pc:inkChg>
        <pc:inkChg chg="add">
          <ac:chgData name="Sherif Khattab" userId="c83b1e15-36f3-4f46-aceb-05aac24c545e" providerId="ADAL" clId="{765E29AF-DB58-4025-A9E7-1BD6AAD1841B}" dt="2021-02-15T06:50:07.270" v="2379" actId="9405"/>
          <ac:inkMkLst>
            <pc:docMk/>
            <pc:sldMk cId="2238050005" sldId="1891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50:00.663" v="2378" actId="478"/>
          <ac:inkMkLst>
            <pc:docMk/>
            <pc:sldMk cId="2238050005" sldId="1891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7" creationId="{1A8FE7EF-BF50-4E75-B3E6-5883B39A2A21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8" creationId="{A9E30650-BAD2-4369-AA87-0FC8935B7EFA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9" creationId="{5694C309-075A-48E1-9DAB-BCFAF422C0FF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1" creationId="{E357DDBE-FC43-4EE4-9860-DBE798CFB090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2" creationId="{231ABDA1-E2B4-4C85-9E31-FD7BC6152BD3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3" creationId="{DCCB7C72-9FCD-45EB-B040-99F2F9FF1039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5" creationId="{78A76590-EAF2-4C3B-8610-46E3D7B60E6B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6" creationId="{9FA248DD-D31C-4216-BBF0-259F6D52377E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58" creationId="{A630C474-5109-4961-B46C-B3F888C3A8C5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63" creationId="{DBC4D257-6C0D-4DC3-B047-3C9E24D2FADA}"/>
          </ac:inkMkLst>
        </pc:inkChg>
        <pc:inkChg chg="del">
          <ac:chgData name="Sherif Khattab" userId="c83b1e15-36f3-4f46-aceb-05aac24c545e" providerId="ADAL" clId="{765E29AF-DB58-4025-A9E7-1BD6AAD1841B}" dt="2021-02-15T06:50:11.373" v="2380" actId="478"/>
          <ac:inkMkLst>
            <pc:docMk/>
            <pc:sldMk cId="2238050005" sldId="1891"/>
            <ac:inkMk id="164" creationId="{6DA730FA-FD89-4D34-B55D-440444DE3C5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7" creationId="{4DFA50BD-743E-43E3-8C29-2D22A9B9E3C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8" creationId="{0FC97C54-FDCA-4D94-A62D-97035D8C95A4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0" creationId="{752896A5-60FC-49DA-8982-E0602E1F988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7" creationId="{A174A22C-B96C-44BA-AF95-C6A8C6FB22D1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2" creationId="{5C295121-845D-4E37-A936-5AF6EA8BA56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8" creationId="{54D6EDA9-D470-46B9-813C-7D87373EEE7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9" creationId="{6F1E1F49-6F5F-4851-9DFE-31E454FD0372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0" creationId="{3F994C36-F86F-49AF-A65E-FD9B534F4E79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1" creationId="{DB50A78E-5199-46D3-9618-B4D49CA47C1F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2" creationId="{7D82D033-60A3-4217-A38A-10E4A7B1B70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33.969" v="2430"/>
        <pc:sldMkLst>
          <pc:docMk/>
          <pc:sldMk cId="1807693848" sldId="1892"/>
        </pc:sldMkLst>
        <pc:grpChg chg="mod">
          <ac:chgData name="Sherif Khattab" userId="c83b1e15-36f3-4f46-aceb-05aac24c545e" providerId="ADAL" clId="{765E29AF-DB58-4025-A9E7-1BD6AAD1841B}" dt="2021-02-15T06:54:30.390" v="2427"/>
          <ac:grpSpMkLst>
            <pc:docMk/>
            <pc:sldMk cId="1807693848" sldId="1892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4:33.969" v="2430"/>
          <ac:grpSpMkLst>
            <pc:docMk/>
            <pc:sldMk cId="1807693848" sldId="1892"/>
            <ac:grpSpMk id="158" creationId="{ECCB33AA-1C55-4FDC-A694-8B81FCF26D95}"/>
          </ac:grpSpMkLst>
        </pc:grp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0" creationId="{549E558F-D2BB-4144-8986-3702B39C7DF4}"/>
          </ac:inkMkLst>
        </pc:inkChg>
        <pc:inkChg chg="del">
          <ac:chgData name="Sherif Khattab" userId="c83b1e15-36f3-4f46-aceb-05aac24c545e" providerId="ADAL" clId="{765E29AF-DB58-4025-A9E7-1BD6AAD1841B}" dt="2021-02-15T06:51:37.212" v="2391" actId="478"/>
          <ac:inkMkLst>
            <pc:docMk/>
            <pc:sldMk cId="1807693848" sldId="1892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8" creationId="{22730E58-364E-41B4-822B-909FF542FE4C}"/>
          </ac:inkMkLst>
        </pc:inkChg>
        <pc:inkChg chg="add del">
          <ac:chgData name="Sherif Khattab" userId="c83b1e15-36f3-4f46-aceb-05aac24c545e" providerId="ADAL" clId="{765E29AF-DB58-4025-A9E7-1BD6AAD1841B}" dt="2021-02-15T06:51:39.072" v="2392" actId="478"/>
          <ac:inkMkLst>
            <pc:docMk/>
            <pc:sldMk cId="1807693848" sldId="1892"/>
            <ac:inkMk id="71" creationId="{84E0E990-D47B-4378-8597-7A93F8213AD7}"/>
          </ac:inkMkLst>
        </pc:inkChg>
        <pc:inkChg chg="add">
          <ac:chgData name="Sherif Khattab" userId="c83b1e15-36f3-4f46-aceb-05aac24c545e" providerId="ADAL" clId="{765E29AF-DB58-4025-A9E7-1BD6AAD1841B}" dt="2021-02-15T06:51:47.143" v="2393" actId="9405"/>
          <ac:inkMkLst>
            <pc:docMk/>
            <pc:sldMk cId="1807693848" sldId="1892"/>
            <ac:inkMk id="151" creationId="{A407A505-2268-4106-8409-FA17ECC55D38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2" creationId="{03C2D099-C1AB-452C-9D4C-864D8D848403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3" creationId="{C76C419D-4BDE-4404-A9EF-81DCCD94DA2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49.778" v="2434"/>
        <pc:sldMkLst>
          <pc:docMk/>
          <pc:sldMk cId="506754629" sldId="1893"/>
        </pc:sldMkLst>
        <pc:grpChg chg="mod">
          <ac:chgData name="Sherif Khattab" userId="c83b1e15-36f3-4f46-aceb-05aac24c545e" providerId="ADAL" clId="{765E29AF-DB58-4025-A9E7-1BD6AAD1841B}" dt="2021-02-15T06:54:45.769" v="2431"/>
          <ac:grpSpMkLst>
            <pc:docMk/>
            <pc:sldMk cId="506754629" sldId="1893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2:12.253" v="2399" actId="478"/>
          <ac:grpSpMkLst>
            <pc:docMk/>
            <pc:sldMk cId="506754629" sldId="1893"/>
            <ac:grpSpMk id="150" creationId="{815D507D-0684-4A3C-9472-6E21C46FCFEB}"/>
          </ac:grpSpMkLst>
        </pc:grpChg>
        <pc:grpChg chg="mod">
          <ac:chgData name="Sherif Khattab" userId="c83b1e15-36f3-4f46-aceb-05aac24c545e" providerId="ADAL" clId="{765E29AF-DB58-4025-A9E7-1BD6AAD1841B}" dt="2021-02-15T06:52:10.091" v="2398"/>
          <ac:grpSpMkLst>
            <pc:docMk/>
            <pc:sldMk cId="506754629" sldId="1893"/>
            <ac:grpSpMk id="153" creationId="{2A10B17E-585D-4C17-AB6D-702876955236}"/>
          </ac:grpSpMkLst>
        </pc:grpChg>
        <pc:grpChg chg="del">
          <ac:chgData name="Sherif Khattab" userId="c83b1e15-36f3-4f46-aceb-05aac24c545e" providerId="ADAL" clId="{765E29AF-DB58-4025-A9E7-1BD6AAD1841B}" dt="2021-02-15T06:52:17.173" v="2400" actId="478"/>
          <ac:grpSpMkLst>
            <pc:docMk/>
            <pc:sldMk cId="506754629" sldId="1893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2:28.308" v="2406"/>
          <ac:grpSpMkLst>
            <pc:docMk/>
            <pc:sldMk cId="506754629" sldId="1893"/>
            <ac:grpSpMk id="166" creationId="{226E8A4C-5B8C-4C53-9A22-871942B6B5AE}"/>
          </ac:grpSpMkLst>
        </pc:grpChg>
        <pc:grpChg chg="mod">
          <ac:chgData name="Sherif Khattab" userId="c83b1e15-36f3-4f46-aceb-05aac24c545e" providerId="ADAL" clId="{765E29AF-DB58-4025-A9E7-1BD6AAD1841B}" dt="2021-02-15T06:54:49.778" v="2434"/>
          <ac:grpSpMkLst>
            <pc:docMk/>
            <pc:sldMk cId="506754629" sldId="1893"/>
            <ac:grpSpMk id="200" creationId="{5D06DCEF-88D6-4200-9CC1-F080C77164DA}"/>
          </ac:grpSpMkLst>
        </pc:grp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61" creationId="{ED1E67D6-E63B-4923-A525-C58566B96236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2" creationId="{3007C2E8-E1C4-40DD-809B-F6E7DF0668D7}"/>
          </ac:inkMkLst>
        </pc:inkChg>
        <pc:inkChg chg="de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8" creationId="{22730E58-364E-41B4-822B-909FF542FE4C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71" creationId="{BE3EBDDC-ECDA-45B5-90F1-E7D4133E81E4}"/>
          </ac:inkMkLst>
        </pc:inkChg>
        <pc:inkChg chg="del topLv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86" creationId="{4D0329B1-D6A9-478B-A5B6-627664F36A23}"/>
          </ac:inkMkLst>
        </pc:inkChg>
        <pc:inkChg chg="del topLv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87" creationId="{9D451A03-BB8B-4BC3-B558-87025D5FB5AE}"/>
          </ac:inkMkLst>
        </pc:inkChg>
        <pc:inkChg chg="de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152" creationId="{2C27ACDC-6FE3-4FE4-8AFB-BCE123AD95C6}"/>
          </ac:inkMkLst>
        </pc:inkChg>
        <pc:inkChg chg="add">
          <ac:chgData name="Sherif Khattab" userId="c83b1e15-36f3-4f46-aceb-05aac24c545e" providerId="ADAL" clId="{765E29AF-DB58-4025-A9E7-1BD6AAD1841B}" dt="2021-02-15T06:52:22.389" v="2402" actId="9405"/>
          <ac:inkMkLst>
            <pc:docMk/>
            <pc:sldMk cId="506754629" sldId="1893"/>
            <ac:inkMk id="158" creationId="{4587076E-F4DD-4313-B026-EE469CF35659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3" creationId="{513B8348-A39F-4908-BCFF-71CF4A326FFD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4" creationId="{8698BB78-5F19-459C-A0B8-B0768A5FE707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5" creationId="{F0D66C7A-D98D-43C3-A8E3-B78CB80EE25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67" creationId="{21A617FA-8CDB-43AC-88F5-F31BDE1EFF6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07.762" v="2444"/>
        <pc:sldMkLst>
          <pc:docMk/>
          <pc:sldMk cId="968171281" sldId="1894"/>
        </pc:sldMkLst>
        <pc:grpChg chg="mod">
          <ac:chgData name="Sherif Khattab" userId="c83b1e15-36f3-4f46-aceb-05aac24c545e" providerId="ADAL" clId="{765E29AF-DB58-4025-A9E7-1BD6AAD1841B}" dt="2021-02-15T06:55:04.714" v="2440"/>
          <ac:grpSpMkLst>
            <pc:docMk/>
            <pc:sldMk cId="968171281" sldId="1894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07.762" v="2444"/>
          <ac:grpSpMkLst>
            <pc:docMk/>
            <pc:sldMk cId="968171281" sldId="1894"/>
            <ac:grpSpMk id="149" creationId="{04C3079F-8F98-47B6-947B-A7177F2F1E0F}"/>
          </ac:grpSpMkLst>
        </pc:grpChg>
        <pc:grpChg chg="del">
          <ac:chgData name="Sherif Khattab" userId="c83b1e15-36f3-4f46-aceb-05aac24c545e" providerId="ADAL" clId="{765E29AF-DB58-4025-A9E7-1BD6AAD1841B}" dt="2021-02-15T06:55:00.595" v="2436" actId="478"/>
          <ac:grpSpMkLst>
            <pc:docMk/>
            <pc:sldMk cId="968171281" sldId="1894"/>
            <ac:grpSpMk id="153" creationId="{2A10B17E-585D-4C17-AB6D-702876955236}"/>
          </ac:grpSpMkLst>
        </pc:grp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7" creationId="{443DC1D7-C39A-430F-A15A-293F8211C1FA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8" creationId="{AC6C2FAF-7616-47C6-9F56-158FB67DB276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86" creationId="{A8F73EC9-6821-43A4-9C6C-4BE7C13D4DD2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34" creationId="{BA9846E4-906E-41DB-AE58-8E470C12C2AB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7" creationId="{739FFA6F-7B9B-4A60-9D62-698138749410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8" creationId="{0BB28D4D-5352-4C25-A9AA-2DDF15AF1AC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39.763" v="2456"/>
        <pc:sldMkLst>
          <pc:docMk/>
          <pc:sldMk cId="3274156439" sldId="1895"/>
        </pc:sldMkLst>
        <pc:grpChg chg="del">
          <ac:chgData name="Sherif Khattab" userId="c83b1e15-36f3-4f46-aceb-05aac24c545e" providerId="ADAL" clId="{765E29AF-DB58-4025-A9E7-1BD6AAD1841B}" dt="2021-02-15T06:55:32.376" v="2449" actId="478"/>
          <ac:grpSpMkLst>
            <pc:docMk/>
            <pc:sldMk cId="3274156439" sldId="1895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36.301" v="2452"/>
          <ac:grpSpMkLst>
            <pc:docMk/>
            <pc:sldMk cId="3274156439" sldId="1895"/>
            <ac:grpSpMk id="150" creationId="{56C9F4AC-7224-40B5-9746-32258CFB092E}"/>
          </ac:grpSpMkLst>
        </pc:grpChg>
        <pc:grpChg chg="del mod">
          <ac:chgData name="Sherif Khattab" userId="c83b1e15-36f3-4f46-aceb-05aac24c545e" providerId="ADAL" clId="{765E29AF-DB58-4025-A9E7-1BD6AAD1841B}" dt="2021-02-15T06:55:23.485" v="2447"/>
          <ac:grpSpMkLst>
            <pc:docMk/>
            <pc:sldMk cId="3274156439" sldId="1895"/>
            <ac:grpSpMk id="200" creationId="{5D06DCEF-88D6-4200-9CC1-F080C77164DA}"/>
          </ac:grpSpMkLst>
        </pc:grpChg>
        <pc:grpChg chg="mod">
          <ac:chgData name="Sherif Khattab" userId="c83b1e15-36f3-4f46-aceb-05aac24c545e" providerId="ADAL" clId="{765E29AF-DB58-4025-A9E7-1BD6AAD1841B}" dt="2021-02-15T06:55:39.763" v="2456"/>
          <ac:grpSpMkLst>
            <pc:docMk/>
            <pc:sldMk cId="3274156439" sldId="1895"/>
            <ac:grpSpMk id="201" creationId="{E8924D48-7261-4A2D-8F20-02903994CC0B}"/>
          </ac:grpSpMkLst>
        </pc:grp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61" creationId="{74E7E269-F68B-4C80-854A-5A0C51A34131}"/>
          </ac:inkMkLst>
        </pc:ink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71" creationId="{E73A2997-1D0A-4515-88E0-D89EFADA98B8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2" creationId="{2BF6FAC4-5561-4C4F-A791-9F3C25DD0689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3" creationId="{2EB1F903-56F0-4C3D-94E0-EC27E05CAF75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4" creationId="{3318DF63-D26D-405C-89D0-8E2323CCC807}"/>
          </ac:inkMkLst>
        </pc:inkChg>
        <pc:inkChg chg="del">
          <ac:chgData name="Sherif Khattab" userId="c83b1e15-36f3-4f46-aceb-05aac24c545e" providerId="ADAL" clId="{765E29AF-DB58-4025-A9E7-1BD6AAD1841B}" dt="2021-02-15T06:55:16.058" v="2446" actId="478"/>
          <ac:inkMkLst>
            <pc:docMk/>
            <pc:sldMk cId="3274156439" sldId="1895"/>
            <ac:inkMk id="158" creationId="{4587076E-F4DD-4313-B026-EE469CF35659}"/>
          </ac:inkMkLst>
        </pc:inkChg>
        <pc:inkChg chg="del mod">
          <ac:chgData name="Sherif Khattab" userId="c83b1e15-36f3-4f46-aceb-05aac24c545e" providerId="ADAL" clId="{765E29AF-DB58-4025-A9E7-1BD6AAD1841B}" dt="2021-02-15T06:55:25.069" v="2448"/>
          <ac:inkMkLst>
            <pc:docMk/>
            <pc:sldMk cId="3274156439" sldId="1895"/>
            <ac:inkMk id="167" creationId="{21A617FA-8CDB-43AC-88F5-F31BDE1EFF67}"/>
          </ac:inkMkLst>
        </pc:inkChg>
        <pc:inkChg chg="del">
          <ac:chgData name="Sherif Khattab" userId="c83b1e15-36f3-4f46-aceb-05aac24c545e" providerId="ADAL" clId="{765E29AF-DB58-4025-A9E7-1BD6AAD1841B}" dt="2021-02-15T06:55:23.485" v="2447"/>
          <ac:inkMkLst>
            <pc:docMk/>
            <pc:sldMk cId="3274156439" sldId="1895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6:27.328" v="2467"/>
        <pc:sldMkLst>
          <pc:docMk/>
          <pc:sldMk cId="2809767751" sldId="1896"/>
        </pc:sldMkLst>
        <pc:grpChg chg="del">
          <ac:chgData name="Sherif Khattab" userId="c83b1e15-36f3-4f46-aceb-05aac24c545e" providerId="ADAL" clId="{765E29AF-DB58-4025-A9E7-1BD6AAD1841B}" dt="2021-02-15T06:56:11.576" v="2458" actId="478"/>
          <ac:grpSpMkLst>
            <pc:docMk/>
            <pc:sldMk cId="2809767751" sldId="1896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6:21.787" v="2459" actId="478"/>
          <ac:grpSpMkLst>
            <pc:docMk/>
            <pc:sldMk cId="2809767751" sldId="1896"/>
            <ac:grpSpMk id="150" creationId="{56C9F4AC-7224-40B5-9746-32258CFB092E}"/>
          </ac:grpSpMkLst>
        </pc:grpChg>
        <pc:grpChg chg="mod">
          <ac:chgData name="Sherif Khattab" userId="c83b1e15-36f3-4f46-aceb-05aac24c545e" providerId="ADAL" clId="{765E29AF-DB58-4025-A9E7-1BD6AAD1841B}" dt="2021-02-15T06:56:27.328" v="2467"/>
          <ac:grpSpMkLst>
            <pc:docMk/>
            <pc:sldMk cId="2809767751" sldId="1896"/>
            <ac:grpSpMk id="200" creationId="{05D16383-B651-42BB-9008-2081989EC7CC}"/>
          </ac:grpSpMkLst>
        </pc:grp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7" creationId="{DC5B59C5-DD12-4532-A621-2A5B4FBB3F66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8" creationId="{4220E6D9-A457-48DA-B163-53A6A17B7B90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6" creationId="{1F875B38-18B9-464F-BE4F-3AB06264D8E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7" creationId="{D057AE51-FBE9-48C1-AC49-1217462E7979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58" creationId="{687863BC-4D4A-4951-A716-736C0BEC2CC3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67" creationId="{C4CE05E2-55B4-4BAF-8E14-042D6D80190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74" creationId="{262BAE57-8275-415A-97EF-6A9A95C7FA7D}"/>
          </ac:inkMkLst>
        </pc:inkChg>
      </pc:sldChg>
      <pc:sldChg chg="modSp add mod">
        <pc:chgData name="Sherif Khattab" userId="c83b1e15-36f3-4f46-aceb-05aac24c545e" providerId="ADAL" clId="{765E29AF-DB58-4025-A9E7-1BD6AAD1841B}" dt="2021-02-15T06:56:58.455" v="2476" actId="20577"/>
        <pc:sldMkLst>
          <pc:docMk/>
          <pc:sldMk cId="2198610926" sldId="1897"/>
        </pc:sldMkLst>
        <pc:spChg chg="mod">
          <ac:chgData name="Sherif Khattab" userId="c83b1e15-36f3-4f46-aceb-05aac24c545e" providerId="ADAL" clId="{765E29AF-DB58-4025-A9E7-1BD6AAD1841B}" dt="2021-02-15T06:56:58.455" v="2476" actId="20577"/>
          <ac:spMkLst>
            <pc:docMk/>
            <pc:sldMk cId="2198610926" sldId="1897"/>
            <ac:spMk id="6" creationId="{9B83503C-9C81-4593-BDFB-C9BEA07A5FAD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7:01:16.628" v="2647" actId="9405"/>
        <pc:sldMkLst>
          <pc:docMk/>
          <pc:sldMk cId="2129809358" sldId="1898"/>
        </pc:sldMkLst>
        <pc:grpChg chg="mod">
          <ac:chgData name="Sherif Khattab" userId="c83b1e15-36f3-4f46-aceb-05aac24c545e" providerId="ADAL" clId="{765E29AF-DB58-4025-A9E7-1BD6AAD1841B}" dt="2021-02-15T07:00:55.245" v="2636"/>
          <ac:grpSpMkLst>
            <pc:docMk/>
            <pc:sldMk cId="2129809358" sldId="1898"/>
            <ac:grpSpMk id="62" creationId="{0E5A631C-B205-497E-9ADA-56040EFF5884}"/>
          </ac:grpSpMkLst>
        </pc:grpChg>
        <pc:grpChg chg="del 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51" creationId="{2922A3E9-1D4C-4EA4-83D1-377A9C98443C}"/>
          </ac:grpSpMkLst>
        </pc:grpChg>
        <pc:grpChg chg="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60" creationId="{C8F1DF29-BA22-4D16-925D-44B874F13484}"/>
          </ac:grpSpMkLst>
        </pc:grpChg>
        <pc:inkChg chg="add">
          <ac:chgData name="Sherif Khattab" userId="c83b1e15-36f3-4f46-aceb-05aac24c545e" providerId="ADAL" clId="{765E29AF-DB58-4025-A9E7-1BD6AAD1841B}" dt="2021-02-15T07:00:47.846" v="2632" actId="9405"/>
          <ac:inkMkLst>
            <pc:docMk/>
            <pc:sldMk cId="2129809358" sldId="1898"/>
            <ac:inkMk id="57" creationId="{015F93DD-DA32-4201-B9EA-800F52730692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59" creationId="{EA06A041-DE4D-428F-A882-37A5BDE9AD95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0" creationId="{C11AE784-E3FC-4F44-AEF7-F2F315F0139A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1" creationId="{66412C5D-11E9-434C-89AC-65915C405A04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8" creationId="{9767523D-304D-4283-A6FE-35BE3C7E5AFD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9" creationId="{9B987A8E-C4DD-403F-85DE-AF6418891A3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0" creationId="{023CE76D-5084-4E0F-A2AB-08E2D8F7442F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2" creationId="{049088DA-525C-4D58-BEB3-883A0AB332F0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4" creationId="{BB828DC1-6450-441C-80E7-AA811A98CA5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16.628" v="2647" actId="9405"/>
          <ac:inkMkLst>
            <pc:docMk/>
            <pc:sldMk cId="2129809358" sldId="1898"/>
            <ac:inkMk id="461" creationId="{11957423-07CC-46E1-A832-4B99F96F565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1:37.697" v="2652"/>
        <pc:sldMkLst>
          <pc:docMk/>
          <pc:sldMk cId="3216253402" sldId="1899"/>
        </pc:sldMkLst>
        <pc:grpChg chg="mod">
          <ac:chgData name="Sherif Khattab" userId="c83b1e15-36f3-4f46-aceb-05aac24c545e" providerId="ADAL" clId="{765E29AF-DB58-4025-A9E7-1BD6AAD1841B}" dt="2021-02-15T07:01:37.697" v="2652"/>
          <ac:grpSpMkLst>
            <pc:docMk/>
            <pc:sldMk cId="3216253402" sldId="1899"/>
            <ac:grpSpMk id="460" creationId="{C8F1DF29-BA22-4D16-925D-44B874F13484}"/>
          </ac:grpSpMkLst>
        </pc:grpChg>
        <pc:inkChg chg="del">
          <ac:chgData name="Sherif Khattab" userId="c83b1e15-36f3-4f46-aceb-05aac24c545e" providerId="ADAL" clId="{765E29AF-DB58-4025-A9E7-1BD6AAD1841B}" dt="2021-02-15T07:01:21.309" v="2648" actId="478"/>
          <ac:inkMkLst>
            <pc:docMk/>
            <pc:sldMk cId="3216253402" sldId="1899"/>
            <ac:inkMk id="57" creationId="{015F93DD-DA32-4201-B9EA-800F52730692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1:24.270" v="2649" actId="9405"/>
          <ac:inkMkLst>
            <pc:docMk/>
            <pc:sldMk cId="3216253402" sldId="1899"/>
            <ac:inkMk id="451" creationId="{5A794B96-C6DB-40BE-B81D-951094F3B808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2" creationId="{049088DA-525C-4D58-BEB3-883A0AB332F0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3" creationId="{7EB03B62-6FEF-4044-B772-09F3CF9FA553}"/>
          </ac:inkMkLst>
        </pc:inkChg>
        <pc:inkChg chg="del 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4" creationId="{BB828DC1-6450-441C-80E7-AA811A98CA59}"/>
          </ac:inkMkLst>
        </pc:inkChg>
        <pc:inkChg chg="del">
          <ac:chgData name="Sherif Khattab" userId="c83b1e15-36f3-4f46-aceb-05aac24c545e" providerId="ADAL" clId="{765E29AF-DB58-4025-A9E7-1BD6AAD1841B}" dt="2021-02-15T07:01:35.958" v="2651"/>
          <ac:inkMkLst>
            <pc:docMk/>
            <pc:sldMk cId="3216253402" sldId="1899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28.952" v="2650" actId="9405"/>
          <ac:inkMkLst>
            <pc:docMk/>
            <pc:sldMk cId="3216253402" sldId="1899"/>
            <ac:inkMk id="461" creationId="{6ED57653-1410-4DC3-87EF-31441F76CA5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2:08.436" v="2660"/>
        <pc:sldMkLst>
          <pc:docMk/>
          <pc:sldMk cId="1935348080" sldId="1900"/>
        </pc:sldMkLst>
        <pc:grpChg chg="del">
          <ac:chgData name="Sherif Khattab" userId="c83b1e15-36f3-4f46-aceb-05aac24c545e" providerId="ADAL" clId="{765E29AF-DB58-4025-A9E7-1BD6AAD1841B}" dt="2021-02-15T07:02:04.470" v="2656" actId="478"/>
          <ac:grpSpMkLst>
            <pc:docMk/>
            <pc:sldMk cId="1935348080" sldId="1900"/>
            <ac:grpSpMk id="62" creationId="{0E5A631C-B205-497E-9ADA-56040EFF5884}"/>
          </ac:grpSpMkLst>
        </pc:grpChg>
        <pc:grpChg chg="mod">
          <ac:chgData name="Sherif Khattab" userId="c83b1e15-36f3-4f46-aceb-05aac24c545e" providerId="ADAL" clId="{765E29AF-DB58-4025-A9E7-1BD6AAD1841B}" dt="2021-02-15T07:02:08.436" v="2660"/>
          <ac:grpSpMkLst>
            <pc:docMk/>
            <pc:sldMk cId="1935348080" sldId="1900"/>
            <ac:grpSpMk id="463" creationId="{7284CAB4-292C-4C0D-BBF7-A44DD92C8FB2}"/>
          </ac:grpSpMkLst>
        </pc:grpChg>
        <pc:inkChg chg="add">
          <ac:chgData name="Sherif Khattab" userId="c83b1e15-36f3-4f46-aceb-05aac24c545e" providerId="ADAL" clId="{765E29AF-DB58-4025-A9E7-1BD6AAD1841B}" dt="2021-02-15T07:01:49.867" v="2655" actId="9405"/>
          <ac:inkMkLst>
            <pc:docMk/>
            <pc:sldMk cId="1935348080" sldId="1900"/>
            <ac:inkMk id="57" creationId="{D6C28D04-54BD-4ED3-84A9-EB246A7A3D23}"/>
          </ac:inkMkLst>
        </pc:inkChg>
        <pc:inkChg chg="del">
          <ac:chgData name="Sherif Khattab" userId="c83b1e15-36f3-4f46-aceb-05aac24c545e" providerId="ADAL" clId="{765E29AF-DB58-4025-A9E7-1BD6AAD1841B}" dt="2021-02-15T07:01:44.042" v="2654"/>
          <ac:inkMkLst>
            <pc:docMk/>
            <pc:sldMk cId="1935348080" sldId="1900"/>
            <ac:inkMk id="451" creationId="{5A794B96-C6DB-40BE-B81D-951094F3B808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4" creationId="{26FB16BF-2002-4EC9-AC62-7E5B91FF25E4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5" creationId="{5F1AECAC-8257-4BD3-8BC1-5BD66B8FA1B1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62" creationId="{F405DC88-8860-4A8F-A649-DC9213147E2F}"/>
          </ac:inkMkLst>
        </pc:inkChg>
      </pc:sldChg>
      <pc:sldChg chg="add del">
        <pc:chgData name="Sherif Khattab" userId="c83b1e15-36f3-4f46-aceb-05aac24c545e" providerId="ADAL" clId="{765E29AF-DB58-4025-A9E7-1BD6AAD1841B}" dt="2021-02-15T07:02:13.670" v="2662"/>
        <pc:sldMkLst>
          <pc:docMk/>
          <pc:sldMk cId="962549822" sldId="1901"/>
        </pc:sldMkLst>
      </pc:sldChg>
      <pc:sldChg chg="add del">
        <pc:chgData name="Sherif Khattab" userId="c83b1e15-36f3-4f46-aceb-05aac24c545e" providerId="ADAL" clId="{765E29AF-DB58-4025-A9E7-1BD6AAD1841B}" dt="2021-02-15T07:02:19.039" v="2664"/>
        <pc:sldMkLst>
          <pc:docMk/>
          <pc:sldMk cId="2366622877" sldId="1901"/>
        </pc:sldMkLst>
      </pc:sldChg>
      <pc:sldChg chg="addSp delSp modSp add mod">
        <pc:chgData name="Sherif Khattab" userId="c83b1e15-36f3-4f46-aceb-05aac24c545e" providerId="ADAL" clId="{765E29AF-DB58-4025-A9E7-1BD6AAD1841B}" dt="2021-02-15T07:02:50.512" v="2671"/>
        <pc:sldMkLst>
          <pc:docMk/>
          <pc:sldMk cId="2639662287" sldId="1901"/>
        </pc:sldMkLst>
        <pc:grpChg chg="mod">
          <ac:chgData name="Sherif Khattab" userId="c83b1e15-36f3-4f46-aceb-05aac24c545e" providerId="ADAL" clId="{765E29AF-DB58-4025-A9E7-1BD6AAD1841B}" dt="2021-02-15T07:02:50.512" v="2671"/>
          <ac:grpSpMkLst>
            <pc:docMk/>
            <pc:sldMk cId="2639662287" sldId="1901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2:38.511" v="2666" actId="478"/>
          <ac:inkMkLst>
            <pc:docMk/>
            <pc:sldMk cId="2639662287" sldId="1901"/>
            <ac:inkMk id="57" creationId="{D6C28D04-54BD-4ED3-84A9-EB246A7A3D23}"/>
          </ac:inkMkLst>
        </pc:inkChg>
        <pc:inkChg chg="add">
          <ac:chgData name="Sherif Khattab" userId="c83b1e15-36f3-4f46-aceb-05aac24c545e" providerId="ADAL" clId="{765E29AF-DB58-4025-A9E7-1BD6AAD1841B}" dt="2021-02-15T07:02:45.562" v="2667" actId="9405"/>
          <ac:inkMkLst>
            <pc:docMk/>
            <pc:sldMk cId="2639662287" sldId="1901"/>
            <ac:inkMk id="59" creationId="{86C55612-68A6-46CD-BD4C-C0CC462FB827}"/>
          </ac:inkMkLst>
        </pc:inkChg>
        <pc:inkChg chg="add">
          <ac:chgData name="Sherif Khattab" userId="c83b1e15-36f3-4f46-aceb-05aac24c545e" providerId="ADAL" clId="{765E29AF-DB58-4025-A9E7-1BD6AAD1841B}" dt="2021-02-15T07:02:48.290" v="2668" actId="9405"/>
          <ac:inkMkLst>
            <pc:docMk/>
            <pc:sldMk cId="2639662287" sldId="1901"/>
            <ac:inkMk id="60" creationId="{153D310C-702E-4452-B40E-221F1BBCCCEC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1" creationId="{06CD256C-C29F-4904-AE6E-00F74883A068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3:10.432" v="2678"/>
        <pc:sldMkLst>
          <pc:docMk/>
          <pc:sldMk cId="2509558345" sldId="1902"/>
        </pc:sldMkLst>
        <pc:grpChg chg="mod">
          <ac:chgData name="Sherif Khattab" userId="c83b1e15-36f3-4f46-aceb-05aac24c545e" providerId="ADAL" clId="{765E29AF-DB58-4025-A9E7-1BD6AAD1841B}" dt="2021-02-15T07:03:10.432" v="2678"/>
          <ac:grpSpMkLst>
            <pc:docMk/>
            <pc:sldMk cId="2509558345" sldId="1902"/>
            <ac:grpSpMk id="467" creationId="{D588FA98-16D8-4033-A645-7008238648AC}"/>
          </ac:grpSpMkLst>
        </pc:grpChg>
        <pc:inkChg chg="add">
          <ac:chgData name="Sherif Khattab" userId="c83b1e15-36f3-4f46-aceb-05aac24c545e" providerId="ADAL" clId="{765E29AF-DB58-4025-A9E7-1BD6AAD1841B}" dt="2021-02-15T07:03:03.606" v="2674" actId="9405"/>
          <ac:inkMkLst>
            <pc:docMk/>
            <pc:sldMk cId="2509558345" sldId="1902"/>
            <ac:inkMk id="57" creationId="{D2D91310-953E-452B-BC8D-26C769103610}"/>
          </ac:inkMkLst>
        </pc:inkChg>
        <pc:inkChg chg="del">
          <ac:chgData name="Sherif Khattab" userId="c83b1e15-36f3-4f46-aceb-05aac24c545e" providerId="ADAL" clId="{765E29AF-DB58-4025-A9E7-1BD6AAD1841B}" dt="2021-02-15T07:02:59.942" v="2673" actId="478"/>
          <ac:inkMkLst>
            <pc:docMk/>
            <pc:sldMk cId="2509558345" sldId="1902"/>
            <ac:inkMk id="59" creationId="{86C55612-68A6-46CD-BD4C-C0CC462FB827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4" creationId="{0FFE027D-9F8A-4DD5-A446-C47CAD212192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5" creationId="{009D10C8-4C95-4B7C-B402-DD2263B70286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6" creationId="{9BB3A792-FEBE-4F24-B911-98C4AE46585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56.686" v="2699"/>
        <pc:sldMkLst>
          <pc:docMk/>
          <pc:sldMk cId="2673909929" sldId="1903"/>
        </pc:sldMkLst>
        <pc:grpChg chg="del mod">
          <ac:chgData name="Sherif Khattab" userId="c83b1e15-36f3-4f46-aceb-05aac24c545e" providerId="ADAL" clId="{765E29AF-DB58-4025-A9E7-1BD6AAD1841B}" dt="2021-02-15T07:04:56.164" v="2698"/>
          <ac:grpSpMkLst>
            <pc:docMk/>
            <pc:sldMk cId="2673909929" sldId="1903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3:16.991" v="2680" actId="478"/>
          <ac:inkMkLst>
            <pc:docMk/>
            <pc:sldMk cId="2673909929" sldId="1903"/>
            <ac:inkMk id="57" creationId="{D2D91310-953E-452B-BC8D-26C769103610}"/>
          </ac:inkMkLst>
        </pc:inkChg>
        <pc:inkChg chg="add">
          <ac:chgData name="Sherif Khattab" userId="c83b1e15-36f3-4f46-aceb-05aac24c545e" providerId="ADAL" clId="{765E29AF-DB58-4025-A9E7-1BD6AAD1841B}" dt="2021-02-15T07:03:19.264" v="2681" actId="9405"/>
          <ac:inkMkLst>
            <pc:docMk/>
            <pc:sldMk cId="2673909929" sldId="1903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4:55.374" v="2697"/>
          <ac:inkMkLst>
            <pc:docMk/>
            <pc:sldMk cId="2673909929" sldId="1903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4:56.686" v="2699"/>
          <ac:inkMkLst>
            <pc:docMk/>
            <pc:sldMk cId="2673909929" sldId="1903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4:56.164" v="2698"/>
          <ac:inkMkLst>
            <pc:docMk/>
            <pc:sldMk cId="2673909929" sldId="1903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46.733" v="2696"/>
        <pc:sldMkLst>
          <pc:docMk/>
          <pc:sldMk cId="539573288" sldId="1904"/>
        </pc:sldMkLst>
        <pc:grpChg chg="del mod">
          <ac:chgData name="Sherif Khattab" userId="c83b1e15-36f3-4f46-aceb-05aac24c545e" providerId="ADAL" clId="{765E29AF-DB58-4025-A9E7-1BD6AAD1841B}" dt="2021-02-15T07:04:46.732" v="2695"/>
          <ac:grpSpMkLst>
            <pc:docMk/>
            <pc:sldMk cId="539573288" sldId="1904"/>
            <ac:grpSpMk id="451" creationId="{5CABA9E5-9BBF-426A-A054-B715D82FDDB7}"/>
          </ac:grpSpMkLst>
        </pc:grpChg>
        <pc:grpChg chg="del">
          <ac:chgData name="Sherif Khattab" userId="c83b1e15-36f3-4f46-aceb-05aac24c545e" providerId="ADAL" clId="{765E29AF-DB58-4025-A9E7-1BD6AAD1841B}" dt="2021-02-15T07:03:44.191" v="2683" actId="478"/>
          <ac:grpSpMkLst>
            <pc:docMk/>
            <pc:sldMk cId="539573288" sldId="1904"/>
            <ac:grpSpMk id="463" creationId="{7284CAB4-292C-4C0D-BBF7-A44DD92C8FB2}"/>
          </ac:grpSpMkLst>
        </pc:grpChg>
        <pc:grpChg chg="mod">
          <ac:chgData name="Sherif Khattab" userId="c83b1e15-36f3-4f46-aceb-05aac24c545e" providerId="ADAL" clId="{765E29AF-DB58-4025-A9E7-1BD6AAD1841B}" dt="2021-02-15T07:03:48.262" v="2687"/>
          <ac:grpSpMkLst>
            <pc:docMk/>
            <pc:sldMk cId="539573288" sldId="1904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3:53.359" v="2690"/>
          <ac:grpSpMkLst>
            <pc:docMk/>
            <pc:sldMk cId="539573288" sldId="1904"/>
            <ac:grpSpMk id="473" creationId="{871AEE87-3A10-4BA9-94DD-2603DF3F02D3}"/>
          </ac:grpSpMkLst>
        </pc:grp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46.487" v="2694"/>
          <ac:inkMkLst>
            <pc:docMk/>
            <pc:sldMk cId="539573288" sldId="1904"/>
            <ac:inkMk id="60" creationId="{153D310C-702E-4452-B40E-221F1BBCCCEC}"/>
          </ac:inkMkLst>
        </pc:inkChg>
        <pc:inkChg chg="del">
          <ac:chgData name="Sherif Khattab" userId="c83b1e15-36f3-4f46-aceb-05aac24c545e" providerId="ADAL" clId="{765E29AF-DB58-4025-A9E7-1BD6AAD1841B}" dt="2021-02-15T07:04:46.732" v="2695"/>
          <ac:inkMkLst>
            <pc:docMk/>
            <pc:sldMk cId="539573288" sldId="1904"/>
            <ac:inkMk id="61" creationId="{06CD256C-C29F-4904-AE6E-00F74883A068}"/>
          </ac:inkMkLst>
        </pc:inkChg>
        <pc:inkChg chg="del mod">
          <ac:chgData name="Sherif Khattab" userId="c83b1e15-36f3-4f46-aceb-05aac24c545e" providerId="ADAL" clId="{765E29AF-DB58-4025-A9E7-1BD6AAD1841B}" dt="2021-02-15T07:04:46.733" v="2696"/>
          <ac:inkMkLst>
            <pc:docMk/>
            <pc:sldMk cId="539573288" sldId="1904"/>
            <ac:inkMk id="62" creationId="{5A30AD6A-56D0-4AF6-84F6-98749AA2D2A6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8" creationId="{AD8A6603-A574-4550-89C3-58550E790702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1" creationId="{EB416D3F-255D-4491-8E1D-982CF011D74B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2" creationId="{37EC12AC-9272-4825-8FA6-191C7B3CA3B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6.358" v="2725"/>
        <pc:sldMkLst>
          <pc:docMk/>
          <pc:sldMk cId="766369650" sldId="1905"/>
        </pc:sldMkLst>
        <pc:grpChg chg="del mod">
          <ac:chgData name="Sherif Khattab" userId="c83b1e15-36f3-4f46-aceb-05aac24c545e" providerId="ADAL" clId="{765E29AF-DB58-4025-A9E7-1BD6AAD1841B}" dt="2021-02-15T07:05:09.058" v="2701"/>
          <ac:grpSpMkLst>
            <pc:docMk/>
            <pc:sldMk cId="766369650" sldId="1905"/>
            <ac:grpSpMk id="451" creationId="{5CABA9E5-9BBF-426A-A054-B715D82FDDB7}"/>
          </ac:grpSpMkLst>
        </pc:grpChg>
        <pc:grpChg chg="mod">
          <ac:chgData name="Sherif Khattab" userId="c83b1e15-36f3-4f46-aceb-05aac24c545e" providerId="ADAL" clId="{765E29AF-DB58-4025-A9E7-1BD6AAD1841B}" dt="2021-02-15T07:06:06.358" v="2725"/>
          <ac:grpSpMkLst>
            <pc:docMk/>
            <pc:sldMk cId="766369650" sldId="1905"/>
            <ac:grpSpMk id="460" creationId="{C8F1DF29-BA22-4D16-925D-44B874F13484}"/>
          </ac:grpSpMkLst>
        </pc:grpChg>
        <pc:grpChg chg="del mod">
          <ac:chgData name="Sherif Khattab" userId="c83b1e15-36f3-4f46-aceb-05aac24c545e" providerId="ADAL" clId="{765E29AF-DB58-4025-A9E7-1BD6AAD1841B}" dt="2021-02-15T07:05:13.197" v="2704"/>
          <ac:grpSpMkLst>
            <pc:docMk/>
            <pc:sldMk cId="766369650" sldId="1905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5:21.137" v="2709"/>
          <ac:grpSpMkLst>
            <pc:docMk/>
            <pc:sldMk cId="766369650" sldId="1905"/>
            <ac:grpSpMk id="474" creationId="{064128E3-C815-42D9-841E-5763C58A3745}"/>
          </ac:grpSpMkLst>
        </pc:grpChg>
        <pc:grpChg chg="mod">
          <ac:chgData name="Sherif Khattab" userId="c83b1e15-36f3-4f46-aceb-05aac24c545e" providerId="ADAL" clId="{765E29AF-DB58-4025-A9E7-1BD6AAD1841B}" dt="2021-02-15T07:05:27.974" v="2712"/>
          <ac:grpSpMkLst>
            <pc:docMk/>
            <pc:sldMk cId="766369650" sldId="1905"/>
            <ac:grpSpMk id="477" creationId="{034F22A4-FC62-4F70-81D0-374EED19ECE5}"/>
          </ac:grpSpMkLst>
        </pc:grpChg>
        <pc:inkChg chg="del mod">
          <ac:chgData name="Sherif Khattab" userId="c83b1e15-36f3-4f46-aceb-05aac24c545e" providerId="ADAL" clId="{765E29AF-DB58-4025-A9E7-1BD6AAD1841B}" dt="2021-02-15T07:05:14.005" v="2705"/>
          <ac:inkMkLst>
            <pc:docMk/>
            <pc:sldMk cId="766369650" sldId="1905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36.894" v="2692" actId="478"/>
          <ac:inkMkLst>
            <pc:docMk/>
            <pc:sldMk cId="766369650" sldId="1905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5:08.675" v="2700"/>
          <ac:inkMkLst>
            <pc:docMk/>
            <pc:sldMk cId="766369650" sldId="1905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5:09.059" v="2702"/>
          <ac:inkMkLst>
            <pc:docMk/>
            <pc:sldMk cId="766369650" sldId="1905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5:09.058" v="2701"/>
          <ac:inkMkLst>
            <pc:docMk/>
            <pc:sldMk cId="766369650" sldId="1905"/>
            <ac:inkMk id="62" creationId="{5A30AD6A-56D0-4AF6-84F6-98749AA2D2A6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0" creationId="{023CE76D-5084-4E0F-A2AB-08E2D8F7442F}"/>
          </ac:inkMkLst>
        </pc:inkChg>
        <pc:inkChg chg="del 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2" creationId="{049088DA-525C-4D58-BEB3-883A0AB332F0}"/>
          </ac:inkMkLst>
        </pc:inkChg>
        <pc:inkChg chg="del">
          <ac:chgData name="Sherif Khattab" userId="c83b1e15-36f3-4f46-aceb-05aac24c545e" providerId="ADAL" clId="{765E29AF-DB58-4025-A9E7-1BD6AAD1841B}" dt="2021-02-15T07:06:05.874" v="2724"/>
          <ac:inkMkLst>
            <pc:docMk/>
            <pc:sldMk cId="766369650" sldId="1905"/>
            <ac:inkMk id="453" creationId="{7EB03B62-6FEF-4044-B772-09F3CF9FA553}"/>
          </ac:inkMkLst>
        </pc:inkChg>
        <pc:inkChg chg="add">
          <ac:chgData name="Sherif Khattab" userId="c83b1e15-36f3-4f46-aceb-05aac24c545e" providerId="ADAL" clId="{765E29AF-DB58-4025-A9E7-1BD6AAD1841B}" dt="2021-02-15T07:04:40.270" v="2693" actId="9405"/>
          <ac:inkMkLst>
            <pc:docMk/>
            <pc:sldMk cId="766369650" sldId="1905"/>
            <ac:inkMk id="454" creationId="{BD081C7A-201F-4BA7-9A4C-E9802F21DD47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55" creationId="{9F09F133-C792-4187-B6E2-2A8B2F5D79BD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2" creationId="{4C11E785-0E76-474D-82C8-9E3638705FDE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3" creationId="{B63400CB-DE91-408A-A42D-5C7AD44E9F75}"/>
          </ac:inkMkLst>
        </pc:inkChg>
        <pc:inkChg chg="del mod">
          <ac:chgData name="Sherif Khattab" userId="c83b1e15-36f3-4f46-aceb-05aac24c545e" providerId="ADAL" clId="{765E29AF-DB58-4025-A9E7-1BD6AAD1841B}" dt="2021-02-15T07:05:13.197" v="2704"/>
          <ac:inkMkLst>
            <pc:docMk/>
            <pc:sldMk cId="766369650" sldId="1905"/>
            <ac:inkMk id="468" creationId="{AD8A6603-A574-4550-89C3-58550E790702}"/>
          </ac:inkMkLst>
        </pc:inkChg>
        <pc:inkChg chg="del">
          <ac:chgData name="Sherif Khattab" userId="c83b1e15-36f3-4f46-aceb-05aac24c545e" providerId="ADAL" clId="{765E29AF-DB58-4025-A9E7-1BD6AAD1841B}" dt="2021-02-15T07:05:12.866" v="2703"/>
          <ac:inkMkLst>
            <pc:docMk/>
            <pc:sldMk cId="766369650" sldId="1905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5" creationId="{BCBC5C3C-4B70-431E-A9F8-3A32AC78CB79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6" creationId="{8AEFBF42-BE55-4B92-A39D-41BAB3BD0D8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9.297" v="2727"/>
        <pc:sldMkLst>
          <pc:docMk/>
          <pc:sldMk cId="3759982674" sldId="1906"/>
        </pc:sldMkLst>
        <pc:grpChg chg="mod">
          <ac:chgData name="Sherif Khattab" userId="c83b1e15-36f3-4f46-aceb-05aac24c545e" providerId="ADAL" clId="{765E29AF-DB58-4025-A9E7-1BD6AAD1841B}" dt="2021-02-15T07:05:47.060" v="2720"/>
          <ac:grpSpMkLst>
            <pc:docMk/>
            <pc:sldMk cId="3759982674" sldId="1906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6:09.297" v="2727"/>
          <ac:grpSpMkLst>
            <pc:docMk/>
            <pc:sldMk cId="3759982674" sldId="1906"/>
            <ac:grpSpMk id="460" creationId="{C8F1DF29-BA22-4D16-925D-44B874F13484}"/>
          </ac:grpSpMkLst>
        </pc:grpChg>
        <pc:grpChg chg="del">
          <ac:chgData name="Sherif Khattab" userId="c83b1e15-36f3-4f46-aceb-05aac24c545e" providerId="ADAL" clId="{765E29AF-DB58-4025-A9E7-1BD6AAD1841B}" dt="2021-02-15T07:05:43.191" v="2716" actId="478"/>
          <ac:grpSpMkLst>
            <pc:docMk/>
            <pc:sldMk cId="3759982674" sldId="1906"/>
            <ac:grpSpMk id="474" creationId="{064128E3-C815-42D9-841E-5763C58A3745}"/>
          </ac:grpSpMkLst>
        </pc:grpChg>
        <pc:inkChg chg="add">
          <ac:chgData name="Sherif Khattab" userId="c83b1e15-36f3-4f46-aceb-05aac24c545e" providerId="ADAL" clId="{765E29AF-DB58-4025-A9E7-1BD6AAD1841B}" dt="2021-02-15T07:05:39.357" v="2715" actId="9405"/>
          <ac:inkMkLst>
            <pc:docMk/>
            <pc:sldMk cId="3759982674" sldId="1906"/>
            <ac:inkMk id="57" creationId="{BAD7C133-D732-43BD-A7EF-DBC10FEA41A1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59" creationId="{3F193140-EB74-4000-BE07-6E93845D0F6B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0" creationId="{2864C2C6-3EF3-4D14-B8A8-9AA7215FB56E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1" creationId="{E3CB6F0D-23C3-45C0-87A6-D44FCD386454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0" creationId="{023CE76D-5084-4E0F-A2AB-08E2D8F7442F}"/>
          </ac:inkMkLst>
        </pc:inkChg>
        <pc:inkChg chg="del">
          <ac:chgData name="Sherif Khattab" userId="c83b1e15-36f3-4f46-aceb-05aac24c545e" providerId="ADAL" clId="{765E29AF-DB58-4025-A9E7-1BD6AAD1841B}" dt="2021-02-15T07:06:08.944" v="2726"/>
          <ac:inkMkLst>
            <pc:docMk/>
            <pc:sldMk cId="3759982674" sldId="1906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3" creationId="{7EB03B62-6FEF-4044-B772-09F3CF9FA553}"/>
          </ac:inkMkLst>
        </pc:inkChg>
        <pc:inkChg chg="del">
          <ac:chgData name="Sherif Khattab" userId="c83b1e15-36f3-4f46-aceb-05aac24c545e" providerId="ADAL" clId="{765E29AF-DB58-4025-A9E7-1BD6AAD1841B}" dt="2021-02-15T07:05:36.680" v="2714" actId="478"/>
          <ac:inkMkLst>
            <pc:docMk/>
            <pc:sldMk cId="3759982674" sldId="1906"/>
            <ac:inkMk id="454" creationId="{BD081C7A-201F-4BA7-9A4C-E9802F21DD4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20.565" v="2733"/>
        <pc:sldMkLst>
          <pc:docMk/>
          <pc:sldMk cId="1229419838" sldId="1907"/>
        </pc:sldMkLst>
        <pc:grpChg chg="mod">
          <ac:chgData name="Sherif Khattab" userId="c83b1e15-36f3-4f46-aceb-05aac24c545e" providerId="ADAL" clId="{765E29AF-DB58-4025-A9E7-1BD6AAD1841B}" dt="2021-02-15T07:06:11.873" v="2729"/>
          <ac:grpSpMkLst>
            <pc:docMk/>
            <pc:sldMk cId="1229419838" sldId="1907"/>
            <ac:grpSpMk id="460" creationId="{C8F1DF29-BA22-4D16-925D-44B874F13484}"/>
          </ac:grpSpMkLst>
        </pc:grpChg>
        <pc:grpChg chg="mod">
          <ac:chgData name="Sherif Khattab" userId="c83b1e15-36f3-4f46-aceb-05aac24c545e" providerId="ADAL" clId="{765E29AF-DB58-4025-A9E7-1BD6AAD1841B}" dt="2021-02-15T07:06:20.565" v="2733"/>
          <ac:grpSpMkLst>
            <pc:docMk/>
            <pc:sldMk cId="1229419838" sldId="1907"/>
            <ac:grpSpMk id="463" creationId="{78EA3464-7A3E-410E-B6AC-3F50FEAA748F}"/>
          </ac:grpSpMkLst>
        </pc:grpChg>
        <pc:inkChg chg="del">
          <ac:chgData name="Sherif Khattab" userId="c83b1e15-36f3-4f46-aceb-05aac24c545e" providerId="ADAL" clId="{765E29AF-DB58-4025-A9E7-1BD6AAD1841B}" dt="2021-02-15T07:05:53.740" v="2722" actId="478"/>
          <ac:inkMkLst>
            <pc:docMk/>
            <pc:sldMk cId="1229419838" sldId="1907"/>
            <ac:inkMk id="57" creationId="{BAD7C133-D732-43BD-A7EF-DBC10FEA41A1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5:57.788" v="2723" actId="9405"/>
          <ac:inkMkLst>
            <pc:docMk/>
            <pc:sldMk cId="1229419838" sldId="1907"/>
            <ac:inkMk id="451" creationId="{6D4349C0-342A-49CE-A894-166163DED8CB}"/>
          </ac:inkMkLst>
        </pc:inkChg>
        <pc:inkChg chg="del">
          <ac:chgData name="Sherif Khattab" userId="c83b1e15-36f3-4f46-aceb-05aac24c545e" providerId="ADAL" clId="{765E29AF-DB58-4025-A9E7-1BD6AAD1841B}" dt="2021-02-15T07:06:11.540" v="2728"/>
          <ac:inkMkLst>
            <pc:docMk/>
            <pc:sldMk cId="1229419838" sldId="1907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4" creationId="{91AC8255-A908-4F14-9B14-0EB1B1B34A3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5" creationId="{271F68C0-C2A6-4381-9CCF-9A422E239D7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62" creationId="{D281A63E-651D-488B-AF34-8587C6EC439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43.727" v="2743"/>
        <pc:sldMkLst>
          <pc:docMk/>
          <pc:sldMk cId="2388665405" sldId="1908"/>
        </pc:sldMkLst>
        <pc:grpChg chg="del mod">
          <ac:chgData name="Sherif Khattab" userId="c83b1e15-36f3-4f46-aceb-05aac24c545e" providerId="ADAL" clId="{765E29AF-DB58-4025-A9E7-1BD6AAD1841B}" dt="2021-02-15T07:06:35.908" v="2738"/>
          <ac:grpSpMkLst>
            <pc:docMk/>
            <pc:sldMk cId="2388665405" sldId="1908"/>
            <ac:grpSpMk id="463" creationId="{78EA3464-7A3E-410E-B6AC-3F50FEAA748F}"/>
          </ac:grpSpMkLst>
        </pc:grpChg>
        <pc:grpChg chg="mod">
          <ac:chgData name="Sherif Khattab" userId="c83b1e15-36f3-4f46-aceb-05aac24c545e" providerId="ADAL" clId="{765E29AF-DB58-4025-A9E7-1BD6AAD1841B}" dt="2021-02-15T07:06:43.727" v="2743"/>
          <ac:grpSpMkLst>
            <pc:docMk/>
            <pc:sldMk cId="2388665405" sldId="1908"/>
            <ac:grpSpMk id="469" creationId="{A9A8AD9F-3271-4CF8-B28A-C525E760DF41}"/>
          </ac:grpSpMkLst>
        </pc:grpChg>
        <pc:inkChg chg="add">
          <ac:chgData name="Sherif Khattab" userId="c83b1e15-36f3-4f46-aceb-05aac24c545e" providerId="ADAL" clId="{765E29AF-DB58-4025-A9E7-1BD6AAD1841B}" dt="2021-02-15T07:06:31.462" v="2736" actId="9405"/>
          <ac:inkMkLst>
            <pc:docMk/>
            <pc:sldMk cId="2388665405" sldId="1908"/>
            <ac:inkMk id="57" creationId="{14958979-2155-459F-B0AC-5B6553A08B95}"/>
          </ac:inkMkLst>
        </pc:inkChg>
        <pc:inkChg chg="del">
          <ac:chgData name="Sherif Khattab" userId="c83b1e15-36f3-4f46-aceb-05aac24c545e" providerId="ADAL" clId="{765E29AF-DB58-4025-A9E7-1BD6AAD1841B}" dt="2021-02-15T07:06:29.412" v="2735" actId="478"/>
          <ac:inkMkLst>
            <pc:docMk/>
            <pc:sldMk cId="2388665405" sldId="1908"/>
            <ac:inkMk id="451" creationId="{6D4349C0-342A-49CE-A894-166163DED8CB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2" creationId="{1D9A9AFE-0B2C-46CF-A34F-78781DADF36A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3" creationId="{A5521308-2D31-489B-A4F3-B0DE1969246F}"/>
          </ac:inkMkLst>
        </pc:inkChg>
        <pc:inkChg chg="del">
          <ac:chgData name="Sherif Khattab" userId="c83b1e15-36f3-4f46-aceb-05aac24c545e" providerId="ADAL" clId="{765E29AF-DB58-4025-A9E7-1BD6AAD1841B}" dt="2021-02-15T07:06:35.611" v="2737"/>
          <ac:inkMkLst>
            <pc:docMk/>
            <pc:sldMk cId="2388665405" sldId="1908"/>
            <ac:inkMk id="454" creationId="{91AC8255-A908-4F14-9B14-0EB1B1B34A38}"/>
          </ac:inkMkLst>
        </pc:inkChg>
        <pc:inkChg chg="del mod">
          <ac:chgData name="Sherif Khattab" userId="c83b1e15-36f3-4f46-aceb-05aac24c545e" providerId="ADAL" clId="{765E29AF-DB58-4025-A9E7-1BD6AAD1841B}" dt="2021-02-15T07:06:39.770" v="2739"/>
          <ac:inkMkLst>
            <pc:docMk/>
            <pc:sldMk cId="2388665405" sldId="1908"/>
            <ac:inkMk id="455" creationId="{271F68C0-C2A6-4381-9CCF-9A422E239D78}"/>
          </ac:inkMkLst>
        </pc:inkChg>
        <pc:inkChg chg="del mod">
          <ac:chgData name="Sherif Khattab" userId="c83b1e15-36f3-4f46-aceb-05aac24c545e" providerId="ADAL" clId="{765E29AF-DB58-4025-A9E7-1BD6AAD1841B}" dt="2021-02-15T07:06:35.908" v="2738"/>
          <ac:inkMkLst>
            <pc:docMk/>
            <pc:sldMk cId="2388665405" sldId="1908"/>
            <ac:inkMk id="462" creationId="{D281A63E-651D-488B-AF34-8587C6EC4398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68" creationId="{7282B2E2-8DDF-4349-8AD3-D8123B51075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09.647" v="2757" actId="9405"/>
        <pc:sldMkLst>
          <pc:docMk/>
          <pc:sldMk cId="979201267" sldId="1909"/>
        </pc:sldMkLst>
        <pc:grpChg chg="del">
          <ac:chgData name="Sherif Khattab" userId="c83b1e15-36f3-4f46-aceb-05aac24c545e" providerId="ADAL" clId="{765E29AF-DB58-4025-A9E7-1BD6AAD1841B}" dt="2021-02-15T07:07:01.123" v="2745" actId="478"/>
          <ac:grpSpMkLst>
            <pc:docMk/>
            <pc:sldMk cId="979201267" sldId="1909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7:05.262" v="2749"/>
          <ac:grpSpMkLst>
            <pc:docMk/>
            <pc:sldMk cId="979201267" sldId="1909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09.268" v="2756"/>
          <ac:grpSpMkLst>
            <pc:docMk/>
            <pc:sldMk cId="979201267" sldId="1909"/>
            <ac:grpSpMk id="478" creationId="{7F904938-F314-4109-B7A7-D4E90265677E}"/>
          </ac:grpSpMkLst>
        </pc:grp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1" creationId="{41BFA373-6FA9-42DF-848D-E823A22367CB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4" creationId="{D5D94D21-DA04-43C8-B63E-2211758EB041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5" creationId="{41A76D27-1697-464D-BF49-E27BF28935A0}"/>
          </ac:inkMkLst>
        </pc:inkChg>
        <pc:inkChg chg="add del mod">
          <ac:chgData name="Sherif Khattab" userId="c83b1e15-36f3-4f46-aceb-05aac24c545e" providerId="ADAL" clId="{765E29AF-DB58-4025-A9E7-1BD6AAD1841B}" dt="2021-02-15T07:07:09.647" v="2757" actId="9405"/>
          <ac:inkMkLst>
            <pc:docMk/>
            <pc:sldMk cId="979201267" sldId="1909"/>
            <ac:inkMk id="463" creationId="{72ED646A-5F92-4706-84F3-79E48F688595}"/>
          </ac:inkMkLst>
        </pc:inkChg>
        <pc:inkChg chg="add del mod">
          <ac:chgData name="Sherif Khattab" userId="c83b1e15-36f3-4f46-aceb-05aac24c545e" providerId="ADAL" clId="{765E29AF-DB58-4025-A9E7-1BD6AAD1841B}" dt="2021-02-15T07:07:09.268" v="2756"/>
          <ac:inkMkLst>
            <pc:docMk/>
            <pc:sldMk cId="979201267" sldId="1909"/>
            <ac:inkMk id="470" creationId="{EB961911-39E7-45CC-8F8D-1404E5A82637}"/>
          </ac:inkMkLst>
        </pc:inkChg>
        <pc:inkChg chg="add del">
          <ac:chgData name="Sherif Khattab" userId="c83b1e15-36f3-4f46-aceb-05aac24c545e" providerId="ADAL" clId="{765E29AF-DB58-4025-A9E7-1BD6AAD1841B}" dt="2021-02-15T07:07:08.784" v="2753" actId="9405"/>
          <ac:inkMkLst>
            <pc:docMk/>
            <pc:sldMk cId="979201267" sldId="1909"/>
            <ac:inkMk id="474" creationId="{958AFB34-FEC3-489B-9C6F-0A906F7A76D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21.903" v="2765"/>
        <pc:sldMkLst>
          <pc:docMk/>
          <pc:sldMk cId="2723922862" sldId="1910"/>
        </pc:sldMkLst>
        <pc:grpChg chg="mod">
          <ac:chgData name="Sherif Khattab" userId="c83b1e15-36f3-4f46-aceb-05aac24c545e" providerId="ADAL" clId="{765E29AF-DB58-4025-A9E7-1BD6AAD1841B}" dt="2021-02-15T07:07:21.903" v="2765"/>
          <ac:grpSpMkLst>
            <pc:docMk/>
            <pc:sldMk cId="2723922862" sldId="1910"/>
            <ac:grpSpMk id="62" creationId="{5AE37B0E-B19C-4B4C-90CD-652C8F3E1AAE}"/>
          </ac:grpSpMkLst>
        </pc:grpChg>
        <pc:grpChg chg="del mod">
          <ac:chgData name="Sherif Khattab" userId="c83b1e15-36f3-4f46-aceb-05aac24c545e" providerId="ADAL" clId="{765E29AF-DB58-4025-A9E7-1BD6AAD1841B}" dt="2021-02-15T07:07:15.714" v="2760"/>
          <ac:grpSpMkLst>
            <pc:docMk/>
            <pc:sldMk cId="2723922862" sldId="1910"/>
            <ac:grpSpMk id="460" creationId="{C8F1DF29-BA22-4D16-925D-44B874F13484}"/>
          </ac:grpSpMkLst>
        </pc:grp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59" creationId="{E9B4E424-7C73-4AF8-873C-ECF0CC6E4065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0" creationId="{4A57A900-D7C8-4CF2-8A10-28AC0CFD69CF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1" creationId="{D7537378-8519-45C1-93B5-4BF8F5A9A10B}"/>
          </ac:inkMkLst>
        </pc:inkChg>
        <pc:inkChg chg="del">
          <ac:chgData name="Sherif Khattab" userId="c83b1e15-36f3-4f46-aceb-05aac24c545e" providerId="ADAL" clId="{765E29AF-DB58-4025-A9E7-1BD6AAD1841B}" dt="2021-02-15T07:07:15.362" v="2759"/>
          <ac:inkMkLst>
            <pc:docMk/>
            <pc:sldMk cId="2723922862" sldId="1910"/>
            <ac:inkMk id="448" creationId="{9767523D-304D-4283-A6FE-35BE3C7E5AFD}"/>
          </ac:inkMkLst>
        </pc:inkChg>
        <pc:inkChg chg="del mod">
          <ac:chgData name="Sherif Khattab" userId="c83b1e15-36f3-4f46-aceb-05aac24c545e" providerId="ADAL" clId="{765E29AF-DB58-4025-A9E7-1BD6AAD1841B}" dt="2021-02-15T07:07:18.101" v="2761"/>
          <ac:inkMkLst>
            <pc:docMk/>
            <pc:sldMk cId="2723922862" sldId="1910"/>
            <ac:inkMk id="449" creationId="{9B987A8E-C4DD-403F-85DE-AF6418891A39}"/>
          </ac:inkMkLst>
        </pc:inkChg>
        <pc:inkChg chg="del mod">
          <ac:chgData name="Sherif Khattab" userId="c83b1e15-36f3-4f46-aceb-05aac24c545e" providerId="ADAL" clId="{765E29AF-DB58-4025-A9E7-1BD6AAD1841B}" dt="2021-02-15T07:07:15.714" v="2760"/>
          <ac:inkMkLst>
            <pc:docMk/>
            <pc:sldMk cId="2723922862" sldId="1910"/>
            <ac:inkMk id="450" creationId="{023CE76D-5084-4E0F-A2AB-08E2D8F7442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35.891" v="2775"/>
        <pc:sldMkLst>
          <pc:docMk/>
          <pc:sldMk cId="4037098521" sldId="1911"/>
        </pc:sldMkLst>
        <pc:grpChg chg="del mod">
          <ac:chgData name="Sherif Khattab" userId="c83b1e15-36f3-4f46-aceb-05aac24c545e" providerId="ADAL" clId="{765E29AF-DB58-4025-A9E7-1BD6AAD1841B}" dt="2021-02-15T07:07:35.183" v="2774"/>
          <ac:grpSpMkLst>
            <pc:docMk/>
            <pc:sldMk cId="4037098521" sldId="1911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33.761" v="2772"/>
          <ac:grpSpMkLst>
            <pc:docMk/>
            <pc:sldMk cId="4037098521" sldId="1911"/>
            <ac:grpSpMk id="463" creationId="{74C82286-D4E1-4544-82CA-9E29BB596018}"/>
          </ac:grpSpMkLst>
        </pc:grpChg>
        <pc:inkChg chg="del">
          <ac:chgData name="Sherif Khattab" userId="c83b1e15-36f3-4f46-aceb-05aac24c545e" providerId="ADAL" clId="{765E29AF-DB58-4025-A9E7-1BD6AAD1841B}" dt="2021-02-15T07:07:26.131" v="2767" actId="478"/>
          <ac:inkMkLst>
            <pc:docMk/>
            <pc:sldMk cId="4037098521" sldId="1911"/>
            <ac:inkMk id="57" creationId="{14958979-2155-459F-B0AC-5B6553A08B95}"/>
          </ac:inkMkLst>
        </pc:inkChg>
        <pc:inkChg chg="add">
          <ac:chgData name="Sherif Khattab" userId="c83b1e15-36f3-4f46-aceb-05aac24c545e" providerId="ADAL" clId="{765E29AF-DB58-4025-A9E7-1BD6AAD1841B}" dt="2021-02-15T07:07:28.551" v="2768" actId="9405"/>
          <ac:inkMkLst>
            <pc:docMk/>
            <pc:sldMk cId="4037098521" sldId="1911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49" creationId="{C79919EB-95F4-4AAD-B4DC-3A84664AF35A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50" creationId="{63FFA772-629A-4E80-B5A9-002299D9E195}"/>
          </ac:inkMkLst>
        </pc:inkChg>
        <pc:inkChg chg="del mod">
          <ac:chgData name="Sherif Khattab" userId="c83b1e15-36f3-4f46-aceb-05aac24c545e" providerId="ADAL" clId="{765E29AF-DB58-4025-A9E7-1BD6AAD1841B}" dt="2021-02-15T07:07:35.183" v="2774"/>
          <ac:inkMkLst>
            <pc:docMk/>
            <pc:sldMk cId="4037098521" sldId="1911"/>
            <ac:inkMk id="451" creationId="{41BFA373-6FA9-42DF-848D-E823A22367CB}"/>
          </ac:inkMkLst>
        </pc:inkChg>
        <pc:inkChg chg="del">
          <ac:chgData name="Sherif Khattab" userId="c83b1e15-36f3-4f46-aceb-05aac24c545e" providerId="ADAL" clId="{765E29AF-DB58-4025-A9E7-1BD6AAD1841B}" dt="2021-02-15T07:07:34.839" v="2773"/>
          <ac:inkMkLst>
            <pc:docMk/>
            <pc:sldMk cId="4037098521" sldId="1911"/>
            <ac:inkMk id="454" creationId="{D5D94D21-DA04-43C8-B63E-2211758EB041}"/>
          </ac:inkMkLst>
        </pc:inkChg>
        <pc:inkChg chg="del mod">
          <ac:chgData name="Sherif Khattab" userId="c83b1e15-36f3-4f46-aceb-05aac24c545e" providerId="ADAL" clId="{765E29AF-DB58-4025-A9E7-1BD6AAD1841B}" dt="2021-02-15T07:07:35.891" v="2775"/>
          <ac:inkMkLst>
            <pc:docMk/>
            <pc:sldMk cId="4037098521" sldId="1911"/>
            <ac:inkMk id="455" creationId="{41A76D27-1697-464D-BF49-E27BF28935A0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60" creationId="{2FC8A0A2-E966-43EB-88BD-AFE9A3C3BF2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59.843" v="2784"/>
        <pc:sldMkLst>
          <pc:docMk/>
          <pc:sldMk cId="731482511" sldId="1912"/>
        </pc:sldMkLst>
        <pc:grpChg chg="mod">
          <ac:chgData name="Sherif Khattab" userId="c83b1e15-36f3-4f46-aceb-05aac24c545e" providerId="ADAL" clId="{765E29AF-DB58-4025-A9E7-1BD6AAD1841B}" dt="2021-02-15T07:07:59.843" v="2784"/>
          <ac:grpSpMkLst>
            <pc:docMk/>
            <pc:sldMk cId="731482511" sldId="1912"/>
            <ac:grpSpMk id="462" creationId="{288E43E7-C04C-4B25-BA9C-36364EC05611}"/>
          </ac:grpSpMkLst>
        </pc:grpChg>
        <pc:inkChg chg="add">
          <ac:chgData name="Sherif Khattab" userId="c83b1e15-36f3-4f46-aceb-05aac24c545e" providerId="ADAL" clId="{765E29AF-DB58-4025-A9E7-1BD6AAD1841B}" dt="2021-02-15T07:07:55.006" v="2780" actId="9405"/>
          <ac:inkMkLst>
            <pc:docMk/>
            <pc:sldMk cId="731482511" sldId="1912"/>
            <ac:inkMk id="57" creationId="{B4397F32-851B-4319-988E-01696E7FE358}"/>
          </ac:inkMkLst>
        </pc:inkChg>
        <pc:inkChg chg="del">
          <ac:chgData name="Sherif Khattab" userId="c83b1e15-36f3-4f46-aceb-05aac24c545e" providerId="ADAL" clId="{765E29AF-DB58-4025-A9E7-1BD6AAD1841B}" dt="2021-02-15T07:07:51.983" v="2779" actId="478"/>
          <ac:inkMkLst>
            <pc:docMk/>
            <pc:sldMk cId="731482511" sldId="1912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1" creationId="{D39AD544-4C14-44D7-A4AE-0D5CD01F8740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4" creationId="{23D99565-97BE-4AD2-9AD4-DA673E06C2F6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5" creationId="{1C221657-EB4F-4AC9-B082-BA35E20EB7F4}"/>
          </ac:inkMkLst>
        </pc:inkChg>
      </pc:sldChg>
      <pc:sldChg chg="add del">
        <pc:chgData name="Sherif Khattab" userId="c83b1e15-36f3-4f46-aceb-05aac24c545e" providerId="ADAL" clId="{765E29AF-DB58-4025-A9E7-1BD6AAD1841B}" dt="2021-02-15T07:07:47.594" v="2777"/>
        <pc:sldMkLst>
          <pc:docMk/>
          <pc:sldMk cId="3162716892" sldId="1912"/>
        </pc:sldMkLst>
      </pc:sldChg>
      <pc:sldChg chg="addSp delSp modSp add mod">
        <pc:chgData name="Sherif Khattab" userId="c83b1e15-36f3-4f46-aceb-05aac24c545e" providerId="ADAL" clId="{765E29AF-DB58-4025-A9E7-1BD6AAD1841B}" dt="2021-02-15T07:08:17.953" v="2794"/>
        <pc:sldMkLst>
          <pc:docMk/>
          <pc:sldMk cId="182704595" sldId="1913"/>
        </pc:sldMkLst>
        <pc:grpChg chg="del mod">
          <ac:chgData name="Sherif Khattab" userId="c83b1e15-36f3-4f46-aceb-05aac24c545e" providerId="ADAL" clId="{765E29AF-DB58-4025-A9E7-1BD6AAD1841B}" dt="2021-02-15T07:08:16.521" v="2793"/>
          <ac:grpSpMkLst>
            <pc:docMk/>
            <pc:sldMk cId="182704595" sldId="1913"/>
            <ac:grpSpMk id="462" creationId="{288E43E7-C04C-4B25-BA9C-36364EC05611}"/>
          </ac:grpSpMkLst>
        </pc:grpChg>
        <pc:grpChg chg="mod">
          <ac:chgData name="Sherif Khattab" userId="c83b1e15-36f3-4f46-aceb-05aac24c545e" providerId="ADAL" clId="{765E29AF-DB58-4025-A9E7-1BD6AAD1841B}" dt="2021-02-15T07:08:14.638" v="2791"/>
          <ac:grpSpMkLst>
            <pc:docMk/>
            <pc:sldMk cId="182704595" sldId="1913"/>
            <ac:grpSpMk id="479" creationId="{0C1F3833-EAB0-4574-855E-D266A1A5E1E6}"/>
          </ac:grpSpMkLst>
        </pc:grpChg>
        <pc:inkChg chg="del">
          <ac:chgData name="Sherif Khattab" userId="c83b1e15-36f3-4f46-aceb-05aac24c545e" providerId="ADAL" clId="{765E29AF-DB58-4025-A9E7-1BD6AAD1841B}" dt="2021-02-15T07:08:05.532" v="2786" actId="478"/>
          <ac:inkMkLst>
            <pc:docMk/>
            <pc:sldMk cId="182704595" sldId="1913"/>
            <ac:inkMk id="57" creationId="{B4397F32-851B-4319-988E-01696E7FE358}"/>
          </ac:inkMkLst>
        </pc:inkChg>
        <pc:inkChg chg="add">
          <ac:chgData name="Sherif Khattab" userId="c83b1e15-36f3-4f46-aceb-05aac24c545e" providerId="ADAL" clId="{765E29AF-DB58-4025-A9E7-1BD6AAD1841B}" dt="2021-02-15T07:08:08.014" v="2787" actId="9405"/>
          <ac:inkMkLst>
            <pc:docMk/>
            <pc:sldMk cId="182704595" sldId="1913"/>
            <ac:inkMk id="448" creationId="{259F787E-9E53-4CC6-9659-D749FA459157}"/>
          </ac:inkMkLst>
        </pc:inkChg>
        <pc:inkChg chg="del">
          <ac:chgData name="Sherif Khattab" userId="c83b1e15-36f3-4f46-aceb-05aac24c545e" providerId="ADAL" clId="{765E29AF-DB58-4025-A9E7-1BD6AAD1841B}" dt="2021-02-15T07:08:15.910" v="2792"/>
          <ac:inkMkLst>
            <pc:docMk/>
            <pc:sldMk cId="182704595" sldId="1913"/>
            <ac:inkMk id="451" creationId="{D39AD544-4C14-44D7-A4AE-0D5CD01F8740}"/>
          </ac:inkMkLst>
        </pc:inkChg>
        <pc:inkChg chg="del mod">
          <ac:chgData name="Sherif Khattab" userId="c83b1e15-36f3-4f46-aceb-05aac24c545e" providerId="ADAL" clId="{765E29AF-DB58-4025-A9E7-1BD6AAD1841B}" dt="2021-02-15T07:08:17.953" v="2794"/>
          <ac:inkMkLst>
            <pc:docMk/>
            <pc:sldMk cId="182704595" sldId="1913"/>
            <ac:inkMk id="454" creationId="{23D99565-97BE-4AD2-9AD4-DA673E06C2F6}"/>
          </ac:inkMkLst>
        </pc:inkChg>
        <pc:inkChg chg="del mod">
          <ac:chgData name="Sherif Khattab" userId="c83b1e15-36f3-4f46-aceb-05aac24c545e" providerId="ADAL" clId="{765E29AF-DB58-4025-A9E7-1BD6AAD1841B}" dt="2021-02-15T07:08:16.521" v="2793"/>
          <ac:inkMkLst>
            <pc:docMk/>
            <pc:sldMk cId="182704595" sldId="1913"/>
            <ac:inkMk id="455" creationId="{1C221657-EB4F-4AC9-B082-BA35E20EB7F4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0" creationId="{2A7F8C24-A8EC-4C74-9671-5772E669153A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4" creationId="{275257AF-4EE8-43E2-A9C3-1B0932D147E2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8" creationId="{870F387B-C98A-48D9-875D-914B6B3C6E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8:39.766" v="2807"/>
        <pc:sldMkLst>
          <pc:docMk/>
          <pc:sldMk cId="1894223681" sldId="1914"/>
        </pc:sldMkLst>
        <pc:grpChg chg="mod">
          <ac:chgData name="Sherif Khattab" userId="c83b1e15-36f3-4f46-aceb-05aac24c545e" providerId="ADAL" clId="{765E29AF-DB58-4025-A9E7-1BD6AAD1841B}" dt="2021-02-15T07:08:39.766" v="2807"/>
          <ac:grpSpMkLst>
            <pc:docMk/>
            <pc:sldMk cId="1894223681" sldId="1914"/>
            <ac:grpSpMk id="462" creationId="{662234D2-7C02-4E53-9EBB-5826DC9E6775}"/>
          </ac:grpSpMkLst>
        </pc:grpChg>
        <pc:grpChg chg="del mod">
          <ac:chgData name="Sherif Khattab" userId="c83b1e15-36f3-4f46-aceb-05aac24c545e" providerId="ADAL" clId="{765E29AF-DB58-4025-A9E7-1BD6AAD1841B}" dt="2021-02-15T07:08:35.896" v="2802"/>
          <ac:grpSpMkLst>
            <pc:docMk/>
            <pc:sldMk cId="1894223681" sldId="1914"/>
            <ac:grpSpMk id="463" creationId="{74C82286-D4E1-4544-82CA-9E29BB596018}"/>
          </ac:grpSpMkLst>
        </pc:grpChg>
        <pc:grpChg chg="mod">
          <ac:chgData name="Sherif Khattab" userId="c83b1e15-36f3-4f46-aceb-05aac24c545e" providerId="ADAL" clId="{765E29AF-DB58-4025-A9E7-1BD6AAD1841B}" dt="2021-02-15T07:08:25.058" v="2798"/>
          <ac:grpSpMkLst>
            <pc:docMk/>
            <pc:sldMk cId="1894223681" sldId="1914"/>
            <ac:grpSpMk id="517" creationId="{2EDD4EFB-C1F4-4CD9-A023-3E1B9E9F30BC}"/>
          </ac:grpSpMkLst>
        </pc:grpChg>
        <pc:inkChg chg="add">
          <ac:chgData name="Sherif Khattab" userId="c83b1e15-36f3-4f46-aceb-05aac24c545e" providerId="ADAL" clId="{765E29AF-DB58-4025-A9E7-1BD6AAD1841B}" dt="2021-02-15T07:08:30.460" v="2800" actId="9405"/>
          <ac:inkMkLst>
            <pc:docMk/>
            <pc:sldMk cId="1894223681" sldId="1914"/>
            <ac:inkMk id="57" creationId="{3A85B0CF-FA47-4014-A078-B06849A42075}"/>
          </ac:inkMkLst>
        </pc:inkChg>
        <pc:inkChg chg="add del">
          <ac:chgData name="Sherif Khattab" userId="c83b1e15-36f3-4f46-aceb-05aac24c545e" providerId="ADAL" clId="{765E29AF-DB58-4025-A9E7-1BD6AAD1841B}" dt="2021-02-15T07:08:27.964" v="2799" actId="478"/>
          <ac:inkMkLst>
            <pc:docMk/>
            <pc:sldMk cId="1894223681" sldId="1914"/>
            <ac:inkMk id="448" creationId="{259F787E-9E53-4CC6-9659-D749FA459157}"/>
          </ac:inkMkLst>
        </pc:inkChg>
        <pc:inkChg chg="del mod">
          <ac:chgData name="Sherif Khattab" userId="c83b1e15-36f3-4f46-aceb-05aac24c545e" providerId="ADAL" clId="{765E29AF-DB58-4025-A9E7-1BD6AAD1841B}" dt="2021-02-15T07:08:35.896" v="2802"/>
          <ac:inkMkLst>
            <pc:docMk/>
            <pc:sldMk cId="1894223681" sldId="1914"/>
            <ac:inkMk id="449" creationId="{C79919EB-95F4-4AAD-B4DC-3A84664AF35A}"/>
          </ac:inkMkLst>
        </pc:inkChg>
        <pc:inkChg chg="del mod">
          <ac:chgData name="Sherif Khattab" userId="c83b1e15-36f3-4f46-aceb-05aac24c545e" providerId="ADAL" clId="{765E29AF-DB58-4025-A9E7-1BD6AAD1841B}" dt="2021-02-15T07:08:36.403" v="2803"/>
          <ac:inkMkLst>
            <pc:docMk/>
            <pc:sldMk cId="1894223681" sldId="1914"/>
            <ac:inkMk id="450" creationId="{63FFA772-629A-4E80-B5A9-002299D9E195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1" creationId="{63FF469B-6484-47B5-A88C-C82EC7E1101A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4" creationId="{F250B9ED-40B9-4CF7-AB2A-407A68778592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5" creationId="{97106890-23CA-402F-8FA4-931DE290CD39}"/>
          </ac:inkMkLst>
        </pc:inkChg>
        <pc:inkChg chg="del">
          <ac:chgData name="Sherif Khattab" userId="c83b1e15-36f3-4f46-aceb-05aac24c545e" providerId="ADAL" clId="{765E29AF-DB58-4025-A9E7-1BD6AAD1841B}" dt="2021-02-15T07:08:35.676" v="2801"/>
          <ac:inkMkLst>
            <pc:docMk/>
            <pc:sldMk cId="1894223681" sldId="1914"/>
            <ac:inkMk id="460" creationId="{2FC8A0A2-E966-43EB-88BD-AFE9A3C3BF29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5" creationId="{FA40196F-F6CF-4F98-859D-B029D2A1D85F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6" creationId="{2ECF7A7C-1BCF-41F4-9EA0-396EB6D801B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7" creationId="{6B9D8962-A1F3-47D1-A5A1-4CD5EB026D6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8" creationId="{3DA3FDAB-163D-41D3-9128-84D025388F8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9" creationId="{B2402C26-4F54-41B7-8C45-04AF3C5E4588}"/>
          </ac:inkMkLst>
        </pc:inkChg>
        <pc:inkChg chg="add del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0" creationId="{191FC0A6-8A6D-4394-9E7B-E5AF7BC9559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1" creationId="{08B21305-E5EE-4D9F-9DEF-E07550BD7BD2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2" creationId="{51919EDA-5A33-4459-B724-300FA28C95F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3" creationId="{53AE14BF-13E3-4445-BE7B-AF0B0CC7E288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4" creationId="{70BB94D7-ED7A-47A5-9E1F-3CD23AA7107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5" creationId="{510F6ADF-E019-4E81-9631-31F47C9E394C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23.013" v="2824"/>
        <pc:sldMkLst>
          <pc:docMk/>
          <pc:sldMk cId="2792179666" sldId="1915"/>
        </pc:sldMkLst>
        <pc:grpChg chg="del mod">
          <ac:chgData name="Sherif Khattab" userId="c83b1e15-36f3-4f46-aceb-05aac24c545e" providerId="ADAL" clId="{765E29AF-DB58-4025-A9E7-1BD6AAD1841B}" dt="2021-02-15T07:09:19.502" v="2819"/>
          <ac:grpSpMkLst>
            <pc:docMk/>
            <pc:sldMk cId="2792179666" sldId="1915"/>
            <ac:grpSpMk id="462" creationId="{662234D2-7C02-4E53-9EBB-5826DC9E6775}"/>
          </ac:grpSpMkLst>
        </pc:grpChg>
        <pc:grpChg chg="mod">
          <ac:chgData name="Sherif Khattab" userId="c83b1e15-36f3-4f46-aceb-05aac24c545e" providerId="ADAL" clId="{765E29AF-DB58-4025-A9E7-1BD6AAD1841B}" dt="2021-02-15T07:09:17.436" v="2817"/>
          <ac:grpSpMkLst>
            <pc:docMk/>
            <pc:sldMk cId="2792179666" sldId="1915"/>
            <ac:grpSpMk id="482" creationId="{AB6CDDF0-36C8-43C6-8E59-764D9CDD9492}"/>
          </ac:grpSpMkLst>
        </pc:grpChg>
        <pc:grpChg chg="mod">
          <ac:chgData name="Sherif Khattab" userId="c83b1e15-36f3-4f46-aceb-05aac24c545e" providerId="ADAL" clId="{765E29AF-DB58-4025-A9E7-1BD6AAD1841B}" dt="2021-02-15T07:09:23.013" v="2824"/>
          <ac:grpSpMkLst>
            <pc:docMk/>
            <pc:sldMk cId="2792179666" sldId="1915"/>
            <ac:grpSpMk id="486" creationId="{AADA4718-558F-48DB-8F3B-555DF4AD84B1}"/>
          </ac:grpSpMkLst>
        </pc:grpChg>
        <pc:inkChg chg="del">
          <ac:chgData name="Sherif Khattab" userId="c83b1e15-36f3-4f46-aceb-05aac24c545e" providerId="ADAL" clId="{765E29AF-DB58-4025-A9E7-1BD6AAD1841B}" dt="2021-02-15T07:08:55.334" v="2809" actId="478"/>
          <ac:inkMkLst>
            <pc:docMk/>
            <pc:sldMk cId="2792179666" sldId="1915"/>
            <ac:inkMk id="57" creationId="{3A85B0CF-FA47-4014-A078-B06849A42075}"/>
          </ac:inkMkLst>
        </pc:inkChg>
        <pc:inkChg chg="add">
          <ac:chgData name="Sherif Khattab" userId="c83b1e15-36f3-4f46-aceb-05aac24c545e" providerId="ADAL" clId="{765E29AF-DB58-4025-A9E7-1BD6AAD1841B}" dt="2021-02-15T07:08:58.462" v="2810" actId="9405"/>
          <ac:inkMkLst>
            <pc:docMk/>
            <pc:sldMk cId="2792179666" sldId="1915"/>
            <ac:inkMk id="448" creationId="{50AB7EF8-F69F-4B6C-ABD6-2273BE66F34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49" creationId="{B92A1DB1-35BE-4126-8A8D-F71896E4F15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09:19.132" v="2818"/>
          <ac:inkMkLst>
            <pc:docMk/>
            <pc:sldMk cId="2792179666" sldId="1915"/>
            <ac:inkMk id="451" creationId="{63FF469B-6484-47B5-A88C-C82EC7E1101A}"/>
          </ac:inkMkLst>
        </pc:inkChg>
        <pc:inkChg chg="del mod">
          <ac:chgData name="Sherif Khattab" userId="c83b1e15-36f3-4f46-aceb-05aac24c545e" providerId="ADAL" clId="{765E29AF-DB58-4025-A9E7-1BD6AAD1841B}" dt="2021-02-15T07:09:19.502" v="2820"/>
          <ac:inkMkLst>
            <pc:docMk/>
            <pc:sldMk cId="2792179666" sldId="1915"/>
            <ac:inkMk id="454" creationId="{F250B9ED-40B9-4CF7-AB2A-407A68778592}"/>
          </ac:inkMkLst>
        </pc:inkChg>
        <pc:inkChg chg="del mod">
          <ac:chgData name="Sherif Khattab" userId="c83b1e15-36f3-4f46-aceb-05aac24c545e" providerId="ADAL" clId="{765E29AF-DB58-4025-A9E7-1BD6AAD1841B}" dt="2021-02-15T07:09:19.502" v="2819"/>
          <ac:inkMkLst>
            <pc:docMk/>
            <pc:sldMk cId="2792179666" sldId="1915"/>
            <ac:inkMk id="455" creationId="{97106890-23CA-402F-8FA4-931DE290CD39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3" creationId="{57BFCCEE-FE33-4454-A614-1A214667EE95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0" creationId="{0F245418-0149-4B1B-9B05-D982E40C807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1" creationId="{D679BA21-572A-4AD5-B2E5-2CDCD98B873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3" creationId="{77200EBA-ACD3-42B6-AC95-C3EF2B4000C8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4" creationId="{ADA5EC2C-6F8B-4855-BB13-60985ECFAE5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5" creationId="{0666F594-DC03-4CF2-917B-7CEA0CCF0C4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44.225" v="2834"/>
        <pc:sldMkLst>
          <pc:docMk/>
          <pc:sldMk cId="813647196" sldId="1916"/>
        </pc:sldMkLst>
        <pc:grpChg chg="mod">
          <ac:chgData name="Sherif Khattab" userId="c83b1e15-36f3-4f46-aceb-05aac24c545e" providerId="ADAL" clId="{765E29AF-DB58-4025-A9E7-1BD6AAD1841B}" dt="2021-02-15T07:09:40.794" v="2831"/>
          <ac:grpSpMkLst>
            <pc:docMk/>
            <pc:sldMk cId="813647196" sldId="1916"/>
            <ac:grpSpMk id="462" creationId="{286373CD-8F18-4F7C-AF6D-93450D667AB1}"/>
          </ac:grpSpMkLst>
        </pc:grpChg>
        <pc:grpChg chg="mod">
          <ac:chgData name="Sherif Khattab" userId="c83b1e15-36f3-4f46-aceb-05aac24c545e" providerId="ADAL" clId="{765E29AF-DB58-4025-A9E7-1BD6AAD1841B}" dt="2021-02-15T07:09:44.225" v="2834"/>
          <ac:grpSpMkLst>
            <pc:docMk/>
            <pc:sldMk cId="813647196" sldId="1916"/>
            <ac:grpSpMk id="482" creationId="{AB6CDDF0-36C8-43C6-8E59-764D9CDD9492}"/>
          </ac:grpSpMkLst>
        </pc:grpChg>
        <pc:inkChg chg="add">
          <ac:chgData name="Sherif Khattab" userId="c83b1e15-36f3-4f46-aceb-05aac24c545e" providerId="ADAL" clId="{765E29AF-DB58-4025-A9E7-1BD6AAD1841B}" dt="2021-02-15T07:09:34.185" v="2827" actId="9405"/>
          <ac:inkMkLst>
            <pc:docMk/>
            <pc:sldMk cId="813647196" sldId="1916"/>
            <ac:inkMk id="57" creationId="{0D95E524-676E-48C8-9D0A-F079348B2705}"/>
          </ac:inkMkLst>
        </pc:inkChg>
        <pc:inkChg chg="del">
          <ac:chgData name="Sherif Khattab" userId="c83b1e15-36f3-4f46-aceb-05aac24c545e" providerId="ADAL" clId="{765E29AF-DB58-4025-A9E7-1BD6AAD1841B}" dt="2021-02-15T07:09:30.465" v="2826" actId="478"/>
          <ac:inkMkLst>
            <pc:docMk/>
            <pc:sldMk cId="813647196" sldId="1916"/>
            <ac:inkMk id="448" creationId="{50AB7EF8-F69F-4B6C-ABD6-2273BE66F34D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49" creationId="{B92A1DB1-35BE-4126-8A8D-F71896E4F156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50" creationId="{1F3162C7-09AC-447B-8706-682FDDF2DA65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1" creationId="{7C3959ED-04CF-466A-A899-469591A1BF1D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4" creationId="{A8D14ECC-5C36-4A72-9197-EAA1873A8CA6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5" creationId="{2B6556A0-C715-4707-A835-806640DF439F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60" creationId="{1A7D01F5-BEE9-4B32-BA83-16BD5710F106}"/>
          </ac:inkMkLst>
        </pc:inkChg>
        <pc:inkChg chg="del mod">
          <ac:chgData name="Sherif Khattab" userId="c83b1e15-36f3-4f46-aceb-05aac24c545e" providerId="ADAL" clId="{765E29AF-DB58-4025-A9E7-1BD6AAD1841B}" dt="2021-02-15T07:09:43.883" v="2833"/>
          <ac:inkMkLst>
            <pc:docMk/>
            <pc:sldMk cId="813647196" sldId="1916"/>
            <ac:inkMk id="463" creationId="{57BFCCEE-FE33-4454-A614-1A214667EE95}"/>
          </ac:inkMkLst>
        </pc:inkChg>
        <pc:inkChg chg="del 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80" creationId="{0F245418-0149-4B1B-9B05-D982E40C807D}"/>
          </ac:inkMkLst>
        </pc:inkChg>
        <pc:inkChg chg="del">
          <ac:chgData name="Sherif Khattab" userId="c83b1e15-36f3-4f46-aceb-05aac24c545e" providerId="ADAL" clId="{765E29AF-DB58-4025-A9E7-1BD6AAD1841B}" dt="2021-02-15T07:09:42.570" v="2832"/>
          <ac:inkMkLst>
            <pc:docMk/>
            <pc:sldMk cId="813647196" sldId="1916"/>
            <ac:inkMk id="481" creationId="{D679BA21-572A-4AD5-B2E5-2CDCD98B8737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09:57.553" v="2837" actId="9405"/>
        <pc:sldMkLst>
          <pc:docMk/>
          <pc:sldMk cId="1598194465" sldId="1917"/>
        </pc:sldMkLst>
        <pc:inkChg chg="del">
          <ac:chgData name="Sherif Khattab" userId="c83b1e15-36f3-4f46-aceb-05aac24c545e" providerId="ADAL" clId="{765E29AF-DB58-4025-A9E7-1BD6AAD1841B}" dt="2021-02-15T07:09:54.765" v="2836" actId="478"/>
          <ac:inkMkLst>
            <pc:docMk/>
            <pc:sldMk cId="1598194465" sldId="1917"/>
            <ac:inkMk id="57" creationId="{0D95E524-676E-48C8-9D0A-F079348B2705}"/>
          </ac:inkMkLst>
        </pc:inkChg>
        <pc:inkChg chg="add">
          <ac:chgData name="Sherif Khattab" userId="c83b1e15-36f3-4f46-aceb-05aac24c545e" providerId="ADAL" clId="{765E29AF-DB58-4025-A9E7-1BD6AAD1841B}" dt="2021-02-15T07:09:57.553" v="2837" actId="9405"/>
          <ac:inkMkLst>
            <pc:docMk/>
            <pc:sldMk cId="1598194465" sldId="1917"/>
            <ac:inkMk id="448" creationId="{85B9469D-4D3A-45BD-9E50-C416B419ECB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11:12.184" v="2854"/>
        <pc:sldMkLst>
          <pc:docMk/>
          <pc:sldMk cId="2129237205" sldId="1918"/>
        </pc:sldMkLst>
        <pc:grpChg chg="mod">
          <ac:chgData name="Sherif Khattab" userId="c83b1e15-36f3-4f46-aceb-05aac24c545e" providerId="ADAL" clId="{765E29AF-DB58-4025-A9E7-1BD6AAD1841B}" dt="2021-02-15T07:11:12.184" v="2854"/>
          <ac:grpSpMkLst>
            <pc:docMk/>
            <pc:sldMk cId="2129237205" sldId="1918"/>
            <ac:grpSpMk id="67" creationId="{9F7BA90E-7ABB-4B72-B52F-3800AD33B1D4}"/>
          </ac:grpSpMkLst>
        </pc:grpChg>
        <pc:grpChg chg="del mod">
          <ac:chgData name="Sherif Khattab" userId="c83b1e15-36f3-4f46-aceb-05aac24c545e" providerId="ADAL" clId="{765E29AF-DB58-4025-A9E7-1BD6AAD1841B}" dt="2021-02-15T07:10:59.320" v="2842"/>
          <ac:grpSpMkLst>
            <pc:docMk/>
            <pc:sldMk cId="2129237205" sldId="1918"/>
            <ac:grpSpMk id="482" creationId="{AB6CDDF0-36C8-43C6-8E59-764D9CDD9492}"/>
          </ac:grpSpMkLst>
        </pc:grpChg>
        <pc:grpChg chg="del mod">
          <ac:chgData name="Sherif Khattab" userId="c83b1e15-36f3-4f46-aceb-05aac24c545e" providerId="ADAL" clId="{765E29AF-DB58-4025-A9E7-1BD6AAD1841B}" dt="2021-02-15T07:11:08.257" v="2849"/>
          <ac:grpSpMkLst>
            <pc:docMk/>
            <pc:sldMk cId="2129237205" sldId="1918"/>
            <ac:grpSpMk id="486" creationId="{AADA4718-558F-48DB-8F3B-555DF4AD84B1}"/>
          </ac:grpSpMkLst>
        </pc:grpChg>
        <pc:grpChg chg="mod">
          <ac:chgData name="Sherif Khattab" userId="c83b1e15-36f3-4f46-aceb-05aac24c545e" providerId="ADAL" clId="{765E29AF-DB58-4025-A9E7-1BD6AAD1841B}" dt="2021-02-15T07:11:03.339" v="2847"/>
          <ac:grpSpMkLst>
            <pc:docMk/>
            <pc:sldMk cId="2129237205" sldId="1918"/>
            <ac:grpSpMk id="487" creationId="{399A413E-688D-4E5A-BDC7-1D5A37CCE459}"/>
          </ac:grpSpMkLst>
        </pc:grpChg>
        <pc:inkChg chg="add">
          <ac:chgData name="Sherif Khattab" userId="c83b1e15-36f3-4f46-aceb-05aac24c545e" providerId="ADAL" clId="{765E29AF-DB58-4025-A9E7-1BD6AAD1841B}" dt="2021-02-15T07:10:54.614" v="2840" actId="9405"/>
          <ac:inkMkLst>
            <pc:docMk/>
            <pc:sldMk cId="2129237205" sldId="1918"/>
            <ac:inkMk id="57" creationId="{6862B39A-5B5D-4A2D-9C09-B18FBC38625C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4" creationId="{7DF581F1-C7F7-4501-BCD8-DCEFA7BEC4D2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5" creationId="{34C2F990-57B2-47C5-82E0-3E2097F289E8}"/>
          </ac:inkMkLst>
        </pc:inkChg>
        <pc:inkChg chg="del">
          <ac:chgData name="Sherif Khattab" userId="c83b1e15-36f3-4f46-aceb-05aac24c545e" providerId="ADAL" clId="{765E29AF-DB58-4025-A9E7-1BD6AAD1841B}" dt="2021-02-15T07:10:51.227" v="2839" actId="478"/>
          <ac:inkMkLst>
            <pc:docMk/>
            <pc:sldMk cId="2129237205" sldId="1918"/>
            <ac:inkMk id="448" creationId="{85B9469D-4D3A-45BD-9E50-C416B419ECB3}"/>
          </ac:inkMkLst>
        </pc:inkChg>
        <pc:inkChg chg="del mod">
          <ac:chgData name="Sherif Khattab" userId="c83b1e15-36f3-4f46-aceb-05aac24c545e" providerId="ADAL" clId="{765E29AF-DB58-4025-A9E7-1BD6AAD1841B}" dt="2021-02-15T07:10:59.666" v="2843"/>
          <ac:inkMkLst>
            <pc:docMk/>
            <pc:sldMk cId="2129237205" sldId="1918"/>
            <ac:inkMk id="449" creationId="{B92A1DB1-35BE-4126-8A8D-F71896E4F156}"/>
          </ac:inkMkLst>
        </pc:inkChg>
        <pc:inkChg chg="del mod">
          <ac:chgData name="Sherif Khattab" userId="c83b1e15-36f3-4f46-aceb-05aac24c545e" providerId="ADAL" clId="{765E29AF-DB58-4025-A9E7-1BD6AAD1841B}" dt="2021-02-15T07:10:59.320" v="2842"/>
          <ac:inkMkLst>
            <pc:docMk/>
            <pc:sldMk cId="2129237205" sldId="1918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10:58.958" v="2841"/>
          <ac:inkMkLst>
            <pc:docMk/>
            <pc:sldMk cId="2129237205" sldId="1918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63" creationId="{D75FBD59-8484-4772-BB2C-5E3F11188DAB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0" creationId="{1463570F-16F6-48FC-88E8-A91F4B552F15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1" creationId="{346CD440-355C-4358-A5C5-5314CB45B2D4}"/>
          </ac:inkMkLst>
        </pc:inkChg>
        <pc:inkChg chg="del">
          <ac:chgData name="Sherif Khattab" userId="c83b1e15-36f3-4f46-aceb-05aac24c545e" providerId="ADAL" clId="{765E29AF-DB58-4025-A9E7-1BD6AAD1841B}" dt="2021-02-15T07:11:07.893" v="2848"/>
          <ac:inkMkLst>
            <pc:docMk/>
            <pc:sldMk cId="2129237205" sldId="1918"/>
            <ac:inkMk id="483" creationId="{77200EBA-ACD3-42B6-AC95-C3EF2B4000C8}"/>
          </ac:inkMkLst>
        </pc:inkChg>
        <pc:inkChg chg="del mod">
          <ac:chgData name="Sherif Khattab" userId="c83b1e15-36f3-4f46-aceb-05aac24c545e" providerId="ADAL" clId="{765E29AF-DB58-4025-A9E7-1BD6AAD1841B}" dt="2021-02-15T07:11:08.257" v="2849"/>
          <ac:inkMkLst>
            <pc:docMk/>
            <pc:sldMk cId="2129237205" sldId="1918"/>
            <ac:inkMk id="484" creationId="{ADA5EC2C-6F8B-4855-BB13-60985ECFAE57}"/>
          </ac:inkMkLst>
        </pc:inkChg>
        <pc:inkChg chg="del mod">
          <ac:chgData name="Sherif Khattab" userId="c83b1e15-36f3-4f46-aceb-05aac24c545e" providerId="ADAL" clId="{765E29AF-DB58-4025-A9E7-1BD6AAD1841B}" dt="2021-02-15T07:11:08.755" v="2850"/>
          <ac:inkMkLst>
            <pc:docMk/>
            <pc:sldMk cId="2129237205" sldId="1918"/>
            <ac:inkMk id="485" creationId="{0666F594-DC03-4CF2-917B-7CEA0CCF0C43}"/>
          </ac:inkMkLst>
        </pc:inkChg>
        <pc:inkChg chg="add">
          <ac:chgData name="Sherif Khattab" userId="c83b1e15-36f3-4f46-aceb-05aac24c545e" providerId="ADAL" clId="{765E29AF-DB58-4025-A9E7-1BD6AAD1841B}" dt="2021-02-15T07:11:10.738" v="2851" actId="9405"/>
          <ac:inkMkLst>
            <pc:docMk/>
            <pc:sldMk cId="2129237205" sldId="1918"/>
            <ac:inkMk id="488" creationId="{65E75440-9D8A-4537-980B-F0C894416C90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33.319" v="2859" actId="9405"/>
        <pc:sldMkLst>
          <pc:docMk/>
          <pc:sldMk cId="1931340789" sldId="1919"/>
        </pc:sldMkLst>
        <pc:inkChg chg="del">
          <ac:chgData name="Sherif Khattab" userId="c83b1e15-36f3-4f46-aceb-05aac24c545e" providerId="ADAL" clId="{765E29AF-DB58-4025-A9E7-1BD6AAD1841B}" dt="2021-02-15T07:11:29.859" v="2858" actId="478"/>
          <ac:inkMkLst>
            <pc:docMk/>
            <pc:sldMk cId="1931340789" sldId="1919"/>
            <ac:inkMk id="57" creationId="{6862B39A-5B5D-4A2D-9C09-B18FBC38625C}"/>
          </ac:inkMkLst>
        </pc:inkChg>
        <pc:inkChg chg="add del">
          <ac:chgData name="Sherif Khattab" userId="c83b1e15-36f3-4f46-aceb-05aac24c545e" providerId="ADAL" clId="{765E29AF-DB58-4025-A9E7-1BD6AAD1841B}" dt="2021-02-15T07:11:28.430" v="2857" actId="9405"/>
          <ac:inkMkLst>
            <pc:docMk/>
            <pc:sldMk cId="1931340789" sldId="1919"/>
            <ac:inkMk id="448" creationId="{268A60F9-B56E-47F7-A0C6-90D1AD47689E}"/>
          </ac:inkMkLst>
        </pc:inkChg>
        <pc:inkChg chg="add">
          <ac:chgData name="Sherif Khattab" userId="c83b1e15-36f3-4f46-aceb-05aac24c545e" providerId="ADAL" clId="{765E29AF-DB58-4025-A9E7-1BD6AAD1841B}" dt="2021-02-15T07:11:33.319" v="2859" actId="9405"/>
          <ac:inkMkLst>
            <pc:docMk/>
            <pc:sldMk cId="1931340789" sldId="1919"/>
            <ac:inkMk id="449" creationId="{EF55DC9A-6FA3-40BA-8B3F-DAB774497B59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57.671" v="2868" actId="9405"/>
        <pc:sldMkLst>
          <pc:docMk/>
          <pc:sldMk cId="3016461558" sldId="1920"/>
        </pc:sldMkLst>
        <pc:inkChg chg="add del">
          <ac:chgData name="Sherif Khattab" userId="c83b1e15-36f3-4f46-aceb-05aac24c545e" providerId="ADAL" clId="{765E29AF-DB58-4025-A9E7-1BD6AAD1841B}" dt="2021-02-15T07:11:54.889" v="2867" actId="478"/>
          <ac:inkMkLst>
            <pc:docMk/>
            <pc:sldMk cId="3016461558" sldId="1920"/>
            <ac:inkMk id="57" creationId="{B9B41D37-1041-47A4-AC81-003EBF9A8A4B}"/>
          </ac:inkMkLst>
        </pc:inkChg>
        <pc:inkChg chg="add del">
          <ac:chgData name="Sherif Khattab" userId="c83b1e15-36f3-4f46-aceb-05aac24c545e" providerId="ADAL" clId="{765E29AF-DB58-4025-A9E7-1BD6AAD1841B}" dt="2021-02-15T07:11:53.398" v="2866" actId="478"/>
          <ac:inkMkLst>
            <pc:docMk/>
            <pc:sldMk cId="3016461558" sldId="1920"/>
            <ac:inkMk id="448" creationId="{D70FADF4-7C96-44FB-A51C-4BE11E7360C4}"/>
          </ac:inkMkLst>
        </pc:inkChg>
        <pc:inkChg chg="del">
          <ac:chgData name="Sherif Khattab" userId="c83b1e15-36f3-4f46-aceb-05aac24c545e" providerId="ADAL" clId="{765E29AF-DB58-4025-A9E7-1BD6AAD1841B}" dt="2021-02-15T07:11:49.988" v="2864" actId="478"/>
          <ac:inkMkLst>
            <pc:docMk/>
            <pc:sldMk cId="3016461558" sldId="1920"/>
            <ac:inkMk id="449" creationId="{EF55DC9A-6FA3-40BA-8B3F-DAB774497B59}"/>
          </ac:inkMkLst>
        </pc:inkChg>
        <pc:inkChg chg="add del">
          <ac:chgData name="Sherif Khattab" userId="c83b1e15-36f3-4f46-aceb-05aac24c545e" providerId="ADAL" clId="{765E29AF-DB58-4025-A9E7-1BD6AAD1841B}" dt="2021-02-15T07:11:52.278" v="2865" actId="478"/>
          <ac:inkMkLst>
            <pc:docMk/>
            <pc:sldMk cId="3016461558" sldId="1920"/>
            <ac:inkMk id="450" creationId="{A3D6C50B-28AA-4EC7-87E9-139721B23214}"/>
          </ac:inkMkLst>
        </pc:inkChg>
        <pc:inkChg chg="add">
          <ac:chgData name="Sherif Khattab" userId="c83b1e15-36f3-4f46-aceb-05aac24c545e" providerId="ADAL" clId="{765E29AF-DB58-4025-A9E7-1BD6AAD1841B}" dt="2021-02-15T07:11:57.671" v="2868" actId="9405"/>
          <ac:inkMkLst>
            <pc:docMk/>
            <pc:sldMk cId="3016461558" sldId="1920"/>
            <ac:inkMk id="460" creationId="{54BFBAE2-8104-49AB-B1AF-2C3200C47F27}"/>
          </ac:inkMkLst>
        </pc:inkChg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583811832" sldId="1921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361484665" sldId="1922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2305462513" sldId="1923"/>
        </pc:sldMkLst>
      </pc:sldChg>
    </pc:docChg>
  </pc:docChgLst>
  <pc:docChgLst>
    <pc:chgData name="Sherif Khattab" userId="c83b1e15-36f3-4f46-aceb-05aac24c545e" providerId="ADAL" clId="{25AB8C29-03ED-4E65-B561-A3ABDA0C5027}"/>
    <pc:docChg chg="custSel addSld delSld modSld">
      <pc:chgData name="Sherif Khattab" userId="c83b1e15-36f3-4f46-aceb-05aac24c545e" providerId="ADAL" clId="{25AB8C29-03ED-4E65-B561-A3ABDA0C5027}" dt="2021-02-24T00:17:14.782" v="210" actId="20577"/>
      <pc:docMkLst>
        <pc:docMk/>
      </pc:docMkLst>
      <pc:sldChg chg="del">
        <pc:chgData name="Sherif Khattab" userId="c83b1e15-36f3-4f46-aceb-05aac24c545e" providerId="ADAL" clId="{25AB8C29-03ED-4E65-B561-A3ABDA0C5027}" dt="2021-02-22T15:49:23.356" v="0" actId="47"/>
        <pc:sldMkLst>
          <pc:docMk/>
          <pc:sldMk cId="3742265227" sldId="258"/>
        </pc:sldMkLst>
      </pc:sldChg>
      <pc:sldChg chg="del">
        <pc:chgData name="Sherif Khattab" userId="c83b1e15-36f3-4f46-aceb-05aac24c545e" providerId="ADAL" clId="{25AB8C29-03ED-4E65-B561-A3ABDA0C5027}" dt="2021-02-22T15:49:23.356" v="0" actId="47"/>
        <pc:sldMkLst>
          <pc:docMk/>
          <pc:sldMk cId="3631118870" sldId="259"/>
        </pc:sldMkLst>
      </pc:sldChg>
      <pc:sldChg chg="del">
        <pc:chgData name="Sherif Khattab" userId="c83b1e15-36f3-4f46-aceb-05aac24c545e" providerId="ADAL" clId="{25AB8C29-03ED-4E65-B561-A3ABDA0C5027}" dt="2021-02-22T15:49:23.356" v="0" actId="47"/>
        <pc:sldMkLst>
          <pc:docMk/>
          <pc:sldMk cId="3655359375" sldId="260"/>
        </pc:sldMkLst>
      </pc:sldChg>
      <pc:sldChg chg="del">
        <pc:chgData name="Sherif Khattab" userId="c83b1e15-36f3-4f46-aceb-05aac24c545e" providerId="ADAL" clId="{25AB8C29-03ED-4E65-B561-A3ABDA0C5027}" dt="2021-02-22T15:49:23.356" v="0" actId="47"/>
        <pc:sldMkLst>
          <pc:docMk/>
          <pc:sldMk cId="1758073367" sldId="261"/>
        </pc:sldMkLst>
      </pc:sldChg>
      <pc:sldChg chg="del">
        <pc:chgData name="Sherif Khattab" userId="c83b1e15-36f3-4f46-aceb-05aac24c545e" providerId="ADAL" clId="{25AB8C29-03ED-4E65-B561-A3ABDA0C5027}" dt="2021-02-22T15:49:23.356" v="0" actId="47"/>
        <pc:sldMkLst>
          <pc:docMk/>
          <pc:sldMk cId="357869667" sldId="262"/>
        </pc:sldMkLst>
      </pc:sldChg>
      <pc:sldChg chg="del">
        <pc:chgData name="Sherif Khattab" userId="c83b1e15-36f3-4f46-aceb-05aac24c545e" providerId="ADAL" clId="{25AB8C29-03ED-4E65-B561-A3ABDA0C5027}" dt="2021-02-22T15:49:23.356" v="0" actId="47"/>
        <pc:sldMkLst>
          <pc:docMk/>
          <pc:sldMk cId="2994869914" sldId="271"/>
        </pc:sldMkLst>
      </pc:sldChg>
      <pc:sldChg chg="del">
        <pc:chgData name="Sherif Khattab" userId="c83b1e15-36f3-4f46-aceb-05aac24c545e" providerId="ADAL" clId="{25AB8C29-03ED-4E65-B561-A3ABDA0C5027}" dt="2021-02-22T15:49:23.356" v="0" actId="47"/>
        <pc:sldMkLst>
          <pc:docMk/>
          <pc:sldMk cId="962558261" sldId="272"/>
        </pc:sldMkLst>
      </pc:sldChg>
      <pc:sldChg chg="del">
        <pc:chgData name="Sherif Khattab" userId="c83b1e15-36f3-4f46-aceb-05aac24c545e" providerId="ADAL" clId="{25AB8C29-03ED-4E65-B561-A3ABDA0C5027}" dt="2021-02-22T15:49:23.356" v="0" actId="47"/>
        <pc:sldMkLst>
          <pc:docMk/>
          <pc:sldMk cId="105955890" sldId="273"/>
        </pc:sldMkLst>
      </pc:sldChg>
      <pc:sldChg chg="del">
        <pc:chgData name="Sherif Khattab" userId="c83b1e15-36f3-4f46-aceb-05aac24c545e" providerId="ADAL" clId="{25AB8C29-03ED-4E65-B561-A3ABDA0C5027}" dt="2021-02-22T15:49:23.356" v="0" actId="47"/>
        <pc:sldMkLst>
          <pc:docMk/>
          <pc:sldMk cId="2905431576" sldId="274"/>
        </pc:sldMkLst>
      </pc:sldChg>
      <pc:sldChg chg="del">
        <pc:chgData name="Sherif Khattab" userId="c83b1e15-36f3-4f46-aceb-05aac24c545e" providerId="ADAL" clId="{25AB8C29-03ED-4E65-B561-A3ABDA0C5027}" dt="2021-02-22T15:49:23.356" v="0" actId="47"/>
        <pc:sldMkLst>
          <pc:docMk/>
          <pc:sldMk cId="4081978611" sldId="275"/>
        </pc:sldMkLst>
      </pc:sldChg>
      <pc:sldChg chg="del">
        <pc:chgData name="Sherif Khattab" userId="c83b1e15-36f3-4f46-aceb-05aac24c545e" providerId="ADAL" clId="{25AB8C29-03ED-4E65-B561-A3ABDA0C5027}" dt="2021-02-22T15:49:23.356" v="0" actId="47"/>
        <pc:sldMkLst>
          <pc:docMk/>
          <pc:sldMk cId="1342083279" sldId="276"/>
        </pc:sldMkLst>
      </pc:sldChg>
      <pc:sldChg chg="del">
        <pc:chgData name="Sherif Khattab" userId="c83b1e15-36f3-4f46-aceb-05aac24c545e" providerId="ADAL" clId="{25AB8C29-03ED-4E65-B561-A3ABDA0C5027}" dt="2021-02-22T15:49:23.356" v="0" actId="47"/>
        <pc:sldMkLst>
          <pc:docMk/>
          <pc:sldMk cId="543874095" sldId="277"/>
        </pc:sldMkLst>
      </pc:sldChg>
      <pc:sldChg chg="delSp modSp mod">
        <pc:chgData name="Sherif Khattab" userId="c83b1e15-36f3-4f46-aceb-05aac24c545e" providerId="ADAL" clId="{25AB8C29-03ED-4E65-B561-A3ABDA0C5027}" dt="2021-02-24T00:13:47.898" v="86" actId="478"/>
        <pc:sldMkLst>
          <pc:docMk/>
          <pc:sldMk cId="1894775455" sldId="405"/>
        </pc:sldMkLst>
        <pc:spChg chg="del mod">
          <ac:chgData name="Sherif Khattab" userId="c83b1e15-36f3-4f46-aceb-05aac24c545e" providerId="ADAL" clId="{25AB8C29-03ED-4E65-B561-A3ABDA0C5027}" dt="2021-02-24T00:13:47.898" v="86" actId="478"/>
          <ac:spMkLst>
            <pc:docMk/>
            <pc:sldMk cId="1894775455" sldId="405"/>
            <ac:spMk id="5" creationId="{76645EC5-A991-419C-860F-C4BB509A507B}"/>
          </ac:spMkLst>
        </pc:spChg>
      </pc:sldChg>
      <pc:sldChg chg="modSp mod">
        <pc:chgData name="Sherif Khattab" userId="c83b1e15-36f3-4f46-aceb-05aac24c545e" providerId="ADAL" clId="{25AB8C29-03ED-4E65-B561-A3ABDA0C5027}" dt="2021-02-22T15:59:10.619" v="8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25AB8C29-03ED-4E65-B561-A3ABDA0C5027}" dt="2021-02-22T15:59:10.619" v="8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25AB8C29-03ED-4E65-B561-A3ABDA0C5027}" dt="2021-02-24T00:17:14.782" v="210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25AB8C29-03ED-4E65-B561-A3ABDA0C5027}" dt="2021-02-24T00:17:14.782" v="210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modSp new mod">
        <pc:chgData name="Sherif Khattab" userId="c83b1e15-36f3-4f46-aceb-05aac24c545e" providerId="ADAL" clId="{25AB8C29-03ED-4E65-B561-A3ABDA0C5027}" dt="2021-02-24T00:14:29.982" v="109" actId="1076"/>
        <pc:sldMkLst>
          <pc:docMk/>
          <pc:sldMk cId="845085292" sldId="1862"/>
        </pc:sldMkLst>
        <pc:spChg chg="mod">
          <ac:chgData name="Sherif Khattab" userId="c83b1e15-36f3-4f46-aceb-05aac24c545e" providerId="ADAL" clId="{25AB8C29-03ED-4E65-B561-A3ABDA0C5027}" dt="2021-02-24T00:14:23.183" v="106" actId="20577"/>
          <ac:spMkLst>
            <pc:docMk/>
            <pc:sldMk cId="845085292" sldId="1862"/>
            <ac:spMk id="2" creationId="{B2EDC2BF-87D2-44C2-B4DB-F55E667941E1}"/>
          </ac:spMkLst>
        </pc:spChg>
        <pc:picChg chg="add mod">
          <ac:chgData name="Sherif Khattab" userId="c83b1e15-36f3-4f46-aceb-05aac24c545e" providerId="ADAL" clId="{25AB8C29-03ED-4E65-B561-A3ABDA0C5027}" dt="2021-02-24T00:14:29.982" v="109" actId="1076"/>
          <ac:picMkLst>
            <pc:docMk/>
            <pc:sldMk cId="845085292" sldId="1862"/>
            <ac:picMk id="7" creationId="{0BDDA9B1-7B45-4638-8FE3-662BAD5E0A4E}"/>
          </ac:picMkLst>
        </pc:picChg>
      </pc:sldChg>
      <pc:sldChg chg="del">
        <pc:chgData name="Sherif Khattab" userId="c83b1e15-36f3-4f46-aceb-05aac24c545e" providerId="ADAL" clId="{25AB8C29-03ED-4E65-B561-A3ABDA0C5027}" dt="2021-02-22T15:49:23.356" v="0" actId="47"/>
        <pc:sldMkLst>
          <pc:docMk/>
          <pc:sldMk cId="3409369998" sldId="1862"/>
        </pc:sldMkLst>
      </pc:sldChg>
      <pc:sldChg chg="addSp modSp new mod">
        <pc:chgData name="Sherif Khattab" userId="c83b1e15-36f3-4f46-aceb-05aac24c545e" providerId="ADAL" clId="{25AB8C29-03ED-4E65-B561-A3ABDA0C5027}" dt="2021-02-24T00:15:10.470" v="140" actId="1076"/>
        <pc:sldMkLst>
          <pc:docMk/>
          <pc:sldMk cId="3313429713" sldId="1863"/>
        </pc:sldMkLst>
        <pc:spChg chg="mod">
          <ac:chgData name="Sherif Khattab" userId="c83b1e15-36f3-4f46-aceb-05aac24c545e" providerId="ADAL" clId="{25AB8C29-03ED-4E65-B561-A3ABDA0C5027}" dt="2021-02-24T00:15:01.734" v="137" actId="20577"/>
          <ac:spMkLst>
            <pc:docMk/>
            <pc:sldMk cId="3313429713" sldId="1863"/>
            <ac:spMk id="2" creationId="{A54CABF7-C726-4EF1-8077-4505EC20DED9}"/>
          </ac:spMkLst>
        </pc:spChg>
        <pc:picChg chg="add mod">
          <ac:chgData name="Sherif Khattab" userId="c83b1e15-36f3-4f46-aceb-05aac24c545e" providerId="ADAL" clId="{25AB8C29-03ED-4E65-B561-A3ABDA0C5027}" dt="2021-02-24T00:15:10.470" v="140" actId="1076"/>
          <ac:picMkLst>
            <pc:docMk/>
            <pc:sldMk cId="3313429713" sldId="1863"/>
            <ac:picMk id="7" creationId="{5772112D-403A-4C12-9CC1-C9DCBD1B8EA3}"/>
          </ac:picMkLst>
        </pc:picChg>
      </pc:sldChg>
      <pc:sldChg chg="del">
        <pc:chgData name="Sherif Khattab" userId="c83b1e15-36f3-4f46-aceb-05aac24c545e" providerId="ADAL" clId="{25AB8C29-03ED-4E65-B561-A3ABDA0C5027}" dt="2021-02-22T15:49:23.356" v="0" actId="47"/>
        <pc:sldMkLst>
          <pc:docMk/>
          <pc:sldMk cId="3737516041" sldId="1863"/>
        </pc:sldMkLst>
      </pc:sldChg>
      <pc:sldChg chg="del">
        <pc:chgData name="Sherif Khattab" userId="c83b1e15-36f3-4f46-aceb-05aac24c545e" providerId="ADAL" clId="{25AB8C29-03ED-4E65-B561-A3ABDA0C5027}" dt="2021-02-22T15:49:23.356" v="0" actId="47"/>
        <pc:sldMkLst>
          <pc:docMk/>
          <pc:sldMk cId="2432008761" sldId="1864"/>
        </pc:sldMkLst>
      </pc:sldChg>
      <pc:sldChg chg="addSp modSp new mod">
        <pc:chgData name="Sherif Khattab" userId="c83b1e15-36f3-4f46-aceb-05aac24c545e" providerId="ADAL" clId="{25AB8C29-03ED-4E65-B561-A3ABDA0C5027}" dt="2021-02-24T00:15:40.415" v="159" actId="1076"/>
        <pc:sldMkLst>
          <pc:docMk/>
          <pc:sldMk cId="3898921978" sldId="1864"/>
        </pc:sldMkLst>
        <pc:spChg chg="mod">
          <ac:chgData name="Sherif Khattab" userId="c83b1e15-36f3-4f46-aceb-05aac24c545e" providerId="ADAL" clId="{25AB8C29-03ED-4E65-B561-A3ABDA0C5027}" dt="2021-02-24T00:15:30.404" v="155" actId="20577"/>
          <ac:spMkLst>
            <pc:docMk/>
            <pc:sldMk cId="3898921978" sldId="1864"/>
            <ac:spMk id="2" creationId="{9FB78B7F-1297-43F4-9811-5A1621076398}"/>
          </ac:spMkLst>
        </pc:spChg>
        <pc:picChg chg="add mod">
          <ac:chgData name="Sherif Khattab" userId="c83b1e15-36f3-4f46-aceb-05aac24c545e" providerId="ADAL" clId="{25AB8C29-03ED-4E65-B561-A3ABDA0C5027}" dt="2021-02-24T00:15:40.415" v="159" actId="1076"/>
          <ac:picMkLst>
            <pc:docMk/>
            <pc:sldMk cId="3898921978" sldId="1864"/>
            <ac:picMk id="7" creationId="{856376B5-AFF3-4B18-A428-F16F6A2F5F3F}"/>
          </ac:picMkLst>
        </pc:picChg>
      </pc:sldChg>
      <pc:sldChg chg="addSp modSp new mod">
        <pc:chgData name="Sherif Khattab" userId="c83b1e15-36f3-4f46-aceb-05aac24c545e" providerId="ADAL" clId="{25AB8C29-03ED-4E65-B561-A3ABDA0C5027}" dt="2021-02-24T00:16:13.404" v="181" actId="1076"/>
        <pc:sldMkLst>
          <pc:docMk/>
          <pc:sldMk cId="2298878030" sldId="1865"/>
        </pc:sldMkLst>
        <pc:spChg chg="mod">
          <ac:chgData name="Sherif Khattab" userId="c83b1e15-36f3-4f46-aceb-05aac24c545e" providerId="ADAL" clId="{25AB8C29-03ED-4E65-B561-A3ABDA0C5027}" dt="2021-02-24T00:16:06.066" v="178" actId="20577"/>
          <ac:spMkLst>
            <pc:docMk/>
            <pc:sldMk cId="2298878030" sldId="1865"/>
            <ac:spMk id="2" creationId="{D895659F-74A8-4436-8443-7C9ADA5D7047}"/>
          </ac:spMkLst>
        </pc:spChg>
        <pc:picChg chg="add mod">
          <ac:chgData name="Sherif Khattab" userId="c83b1e15-36f3-4f46-aceb-05aac24c545e" providerId="ADAL" clId="{25AB8C29-03ED-4E65-B561-A3ABDA0C5027}" dt="2021-02-24T00:16:13.404" v="181" actId="1076"/>
          <ac:picMkLst>
            <pc:docMk/>
            <pc:sldMk cId="2298878030" sldId="1865"/>
            <ac:picMk id="7" creationId="{C4D0685B-0E89-4C4F-8F87-5AB8D05B94C7}"/>
          </ac:picMkLst>
        </pc:picChg>
      </pc:sldChg>
      <pc:sldChg chg="del">
        <pc:chgData name="Sherif Khattab" userId="c83b1e15-36f3-4f46-aceb-05aac24c545e" providerId="ADAL" clId="{25AB8C29-03ED-4E65-B561-A3ABDA0C5027}" dt="2021-02-22T15:49:23.356" v="0" actId="47"/>
        <pc:sldMkLst>
          <pc:docMk/>
          <pc:sldMk cId="3123381846" sldId="1865"/>
        </pc:sldMkLst>
      </pc:sldChg>
      <pc:sldChg chg="addSp modSp new mod">
        <pc:chgData name="Sherif Khattab" userId="c83b1e15-36f3-4f46-aceb-05aac24c545e" providerId="ADAL" clId="{25AB8C29-03ED-4E65-B561-A3ABDA0C5027}" dt="2021-02-24T00:16:43.542" v="209" actId="1076"/>
        <pc:sldMkLst>
          <pc:docMk/>
          <pc:sldMk cId="1944272139" sldId="1866"/>
        </pc:sldMkLst>
        <pc:spChg chg="mod">
          <ac:chgData name="Sherif Khattab" userId="c83b1e15-36f3-4f46-aceb-05aac24c545e" providerId="ADAL" clId="{25AB8C29-03ED-4E65-B561-A3ABDA0C5027}" dt="2021-02-24T00:16:35.258" v="206" actId="20577"/>
          <ac:spMkLst>
            <pc:docMk/>
            <pc:sldMk cId="1944272139" sldId="1866"/>
            <ac:spMk id="2" creationId="{A0CBFB3E-428D-4948-82DA-2FBD4D5A973F}"/>
          </ac:spMkLst>
        </pc:spChg>
        <pc:picChg chg="add mod">
          <ac:chgData name="Sherif Khattab" userId="c83b1e15-36f3-4f46-aceb-05aac24c545e" providerId="ADAL" clId="{25AB8C29-03ED-4E65-B561-A3ABDA0C5027}" dt="2021-02-24T00:16:43.542" v="209" actId="1076"/>
          <ac:picMkLst>
            <pc:docMk/>
            <pc:sldMk cId="1944272139" sldId="1866"/>
            <ac:picMk id="7" creationId="{2678D5EC-F575-4761-A500-CFFBAF39C67C}"/>
          </ac:picMkLst>
        </pc:picChg>
      </pc:sldChg>
      <pc:sldChg chg="del">
        <pc:chgData name="Sherif Khattab" userId="c83b1e15-36f3-4f46-aceb-05aac24c545e" providerId="ADAL" clId="{25AB8C29-03ED-4E65-B561-A3ABDA0C5027}" dt="2021-02-22T15:49:23.356" v="0" actId="47"/>
        <pc:sldMkLst>
          <pc:docMk/>
          <pc:sldMk cId="3970844411" sldId="1866"/>
        </pc:sldMkLst>
      </pc:sldChg>
      <pc:sldChg chg="del">
        <pc:chgData name="Sherif Khattab" userId="c83b1e15-36f3-4f46-aceb-05aac24c545e" providerId="ADAL" clId="{25AB8C29-03ED-4E65-B561-A3ABDA0C5027}" dt="2021-02-22T15:49:23.356" v="0" actId="47"/>
        <pc:sldMkLst>
          <pc:docMk/>
          <pc:sldMk cId="66987801" sldId="1867"/>
        </pc:sldMkLst>
      </pc:sldChg>
      <pc:sldChg chg="del">
        <pc:chgData name="Sherif Khattab" userId="c83b1e15-36f3-4f46-aceb-05aac24c545e" providerId="ADAL" clId="{25AB8C29-03ED-4E65-B561-A3ABDA0C5027}" dt="2021-02-22T15:49:23.356" v="0" actId="47"/>
        <pc:sldMkLst>
          <pc:docMk/>
          <pc:sldMk cId="422877061" sldId="1868"/>
        </pc:sldMkLst>
      </pc:sldChg>
      <pc:sldChg chg="del">
        <pc:chgData name="Sherif Khattab" userId="c83b1e15-36f3-4f46-aceb-05aac24c545e" providerId="ADAL" clId="{25AB8C29-03ED-4E65-B561-A3ABDA0C5027}" dt="2021-02-22T15:49:23.356" v="0" actId="47"/>
        <pc:sldMkLst>
          <pc:docMk/>
          <pc:sldMk cId="1496204835" sldId="1869"/>
        </pc:sldMkLst>
      </pc:sldChg>
      <pc:sldChg chg="del">
        <pc:chgData name="Sherif Khattab" userId="c83b1e15-36f3-4f46-aceb-05aac24c545e" providerId="ADAL" clId="{25AB8C29-03ED-4E65-B561-A3ABDA0C5027}" dt="2021-02-22T15:49:23.356" v="0" actId="47"/>
        <pc:sldMkLst>
          <pc:docMk/>
          <pc:sldMk cId="1687974841" sldId="1870"/>
        </pc:sldMkLst>
      </pc:sldChg>
      <pc:sldChg chg="del">
        <pc:chgData name="Sherif Khattab" userId="c83b1e15-36f3-4f46-aceb-05aac24c545e" providerId="ADAL" clId="{25AB8C29-03ED-4E65-B561-A3ABDA0C5027}" dt="2021-02-22T15:49:23.356" v="0" actId="47"/>
        <pc:sldMkLst>
          <pc:docMk/>
          <pc:sldMk cId="728089416" sldId="1871"/>
        </pc:sldMkLst>
      </pc:sldChg>
      <pc:sldChg chg="del">
        <pc:chgData name="Sherif Khattab" userId="c83b1e15-36f3-4f46-aceb-05aac24c545e" providerId="ADAL" clId="{25AB8C29-03ED-4E65-B561-A3ABDA0C5027}" dt="2021-02-22T15:49:23.356" v="0" actId="47"/>
        <pc:sldMkLst>
          <pc:docMk/>
          <pc:sldMk cId="3657925594" sldId="1872"/>
        </pc:sldMkLst>
      </pc:sldChg>
      <pc:sldChg chg="del">
        <pc:chgData name="Sherif Khattab" userId="c83b1e15-36f3-4f46-aceb-05aac24c545e" providerId="ADAL" clId="{25AB8C29-03ED-4E65-B561-A3ABDA0C5027}" dt="2021-02-22T15:49:23.356" v="0" actId="47"/>
        <pc:sldMkLst>
          <pc:docMk/>
          <pc:sldMk cId="194571508" sldId="1873"/>
        </pc:sldMkLst>
      </pc:sldChg>
      <pc:sldChg chg="del">
        <pc:chgData name="Sherif Khattab" userId="c83b1e15-36f3-4f46-aceb-05aac24c545e" providerId="ADAL" clId="{25AB8C29-03ED-4E65-B561-A3ABDA0C5027}" dt="2021-02-22T15:49:23.356" v="0" actId="47"/>
        <pc:sldMkLst>
          <pc:docMk/>
          <pc:sldMk cId="1477908616" sldId="1874"/>
        </pc:sldMkLst>
      </pc:sldChg>
      <pc:sldChg chg="del">
        <pc:chgData name="Sherif Khattab" userId="c83b1e15-36f3-4f46-aceb-05aac24c545e" providerId="ADAL" clId="{25AB8C29-03ED-4E65-B561-A3ABDA0C5027}" dt="2021-02-22T15:49:23.356" v="0" actId="47"/>
        <pc:sldMkLst>
          <pc:docMk/>
          <pc:sldMk cId="2874707963" sldId="1875"/>
        </pc:sldMkLst>
      </pc:sldChg>
      <pc:sldChg chg="del">
        <pc:chgData name="Sherif Khattab" userId="c83b1e15-36f3-4f46-aceb-05aac24c545e" providerId="ADAL" clId="{25AB8C29-03ED-4E65-B561-A3ABDA0C5027}" dt="2021-02-22T15:49:23.356" v="0" actId="47"/>
        <pc:sldMkLst>
          <pc:docMk/>
          <pc:sldMk cId="2242669048" sldId="1876"/>
        </pc:sldMkLst>
      </pc:sldChg>
    </pc:docChg>
  </pc:docChgLst>
  <pc:docChgLst>
    <pc:chgData name="Khattab, Sherif" userId="c83b1e15-36f3-4f46-aceb-05aac24c545e" providerId="ADAL" clId="{D639D9AC-2645-5840-A06B-951E41DBCC5A}"/>
    <pc:docChg chg="undo custSel delSld modSld">
      <pc:chgData name="Khattab, Sherif" userId="c83b1e15-36f3-4f46-aceb-05aac24c545e" providerId="ADAL" clId="{D639D9AC-2645-5840-A06B-951E41DBCC5A}" dt="2021-02-08T04:24:08.584" v="447" actId="20577"/>
      <pc:docMkLst>
        <pc:docMk/>
      </pc:docMkLst>
      <pc:sldChg chg="modSp mod">
        <pc:chgData name="Khattab, Sherif" userId="c83b1e15-36f3-4f46-aceb-05aac24c545e" providerId="ADAL" clId="{D639D9AC-2645-5840-A06B-951E41DBCC5A}" dt="2021-02-08T04:08:57.997" v="20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639D9AC-2645-5840-A06B-951E41DBCC5A}" dt="2021-02-08T04:08:57.997" v="20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639D9AC-2645-5840-A06B-951E41DBCC5A}" dt="2021-02-08T04:09:27.212" v="207"/>
        <pc:sldMkLst>
          <pc:docMk/>
          <pc:sldMk cId="2374057061" sldId="498"/>
        </pc:sldMkLst>
        <pc:spChg chg="mod">
          <ac:chgData name="Khattab, Sherif" userId="c83b1e15-36f3-4f46-aceb-05aac24c545e" providerId="ADAL" clId="{D639D9AC-2645-5840-A06B-951E41DBCC5A}" dt="2021-02-08T04:09:27.212" v="20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D639D9AC-2645-5840-A06B-951E41DBCC5A}" dt="2021-02-08T04:23:35.246" v="406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D639D9AC-2645-5840-A06B-951E41DBCC5A}" dt="2021-02-08T04:23:35.246" v="406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639D9AC-2645-5840-A06B-951E41DBCC5A}" dt="2021-02-08T04:24:08.584" v="44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639D9AC-2645-5840-A06B-951E41DBCC5A}" dt="2021-02-08T04:24:08.584" v="4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639D9AC-2645-5840-A06B-951E41DBCC5A}" dt="2021-02-08T04:10:13.044" v="233" actId="2696"/>
        <pc:sldMkLst>
          <pc:docMk/>
          <pc:sldMk cId="264922787" sldId="1862"/>
        </pc:sldMkLst>
      </pc:sldChg>
      <pc:sldChg chg="del">
        <pc:chgData name="Khattab, Sherif" userId="c83b1e15-36f3-4f46-aceb-05aac24c545e" providerId="ADAL" clId="{D639D9AC-2645-5840-A06B-951E41DBCC5A}" dt="2021-02-08T04:10:13.715" v="234" actId="2696"/>
        <pc:sldMkLst>
          <pc:docMk/>
          <pc:sldMk cId="1489909952" sldId="1863"/>
        </pc:sldMkLst>
      </pc:sldChg>
      <pc:sldChg chg="del">
        <pc:chgData name="Khattab, Sherif" userId="c83b1e15-36f3-4f46-aceb-05aac24c545e" providerId="ADAL" clId="{D639D9AC-2645-5840-A06B-951E41DBCC5A}" dt="2021-02-08T04:10:12.577" v="232" actId="2696"/>
        <pc:sldMkLst>
          <pc:docMk/>
          <pc:sldMk cId="1370532791" sldId="1864"/>
        </pc:sldMkLst>
      </pc:sldChg>
      <pc:sldChg chg="del">
        <pc:chgData name="Khattab, Sherif" userId="c83b1e15-36f3-4f46-aceb-05aac24c545e" providerId="ADAL" clId="{D639D9AC-2645-5840-A06B-951E41DBCC5A}" dt="2021-02-08T04:10:12.009" v="231" actId="2696"/>
        <pc:sldMkLst>
          <pc:docMk/>
          <pc:sldMk cId="1323836943" sldId="1865"/>
        </pc:sldMkLst>
      </pc:sldChg>
      <pc:sldChg chg="del">
        <pc:chgData name="Khattab, Sherif" userId="c83b1e15-36f3-4f46-aceb-05aac24c545e" providerId="ADAL" clId="{D639D9AC-2645-5840-A06B-951E41DBCC5A}" dt="2021-02-08T04:10:11.344" v="230" actId="2696"/>
        <pc:sldMkLst>
          <pc:docMk/>
          <pc:sldMk cId="532154242" sldId="1866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3722720517" sldId="1867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999154987" sldId="1868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641437393" sldId="1869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421544106" sldId="1870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2873396926" sldId="1871"/>
        </pc:sldMkLst>
      </pc:sldChg>
    </pc:docChg>
  </pc:docChgLst>
  <pc:docChgLst>
    <pc:chgData name="Khattab, Sherif" userId="c83b1e15-36f3-4f46-aceb-05aac24c545e" providerId="ADAL" clId="{8E38DD0D-DEE8-F644-9967-8302017C0A67}"/>
    <pc:docChg chg="undo custSel addSld delSld modSld">
      <pc:chgData name="Khattab, Sherif" userId="c83b1e15-36f3-4f46-aceb-05aac24c545e" providerId="ADAL" clId="{8E38DD0D-DEE8-F644-9967-8302017C0A67}" dt="2021-02-22T06:05:18.471" v="641"/>
      <pc:docMkLst>
        <pc:docMk/>
      </pc:docMkLst>
      <pc:sldChg chg="del">
        <pc:chgData name="Khattab, Sherif" userId="c83b1e15-36f3-4f46-aceb-05aac24c545e" providerId="ADAL" clId="{8E38DD0D-DEE8-F644-9967-8302017C0A67}" dt="2021-02-22T05:37:57.667" v="367" actId="2696"/>
        <pc:sldMkLst>
          <pc:docMk/>
          <pc:sldMk cId="2897198358" sldId="257"/>
        </pc:sldMkLst>
      </pc:sldChg>
      <pc:sldChg chg="del">
        <pc:chgData name="Khattab, Sherif" userId="c83b1e15-36f3-4f46-aceb-05aac24c545e" providerId="ADAL" clId="{8E38DD0D-DEE8-F644-9967-8302017C0A67}" dt="2021-02-22T05:37:57.027" v="366" actId="2696"/>
        <pc:sldMkLst>
          <pc:docMk/>
          <pc:sldMk cId="3244407747" sldId="25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8E38DD0D-DEE8-F644-9967-8302017C0A67}" dt="2021-02-22T05:37:58.445" v="369" actId="2696"/>
        <pc:sldMkLst>
          <pc:docMk/>
          <pc:sldMk cId="249728022" sldId="25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8E38DD0D-DEE8-F644-9967-8302017C0A67}" dt="2021-02-22T05:37:58.947" v="370" actId="2696"/>
        <pc:sldMkLst>
          <pc:docMk/>
          <pc:sldMk cId="3337427350" sldId="26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8E38DD0D-DEE8-F644-9967-8302017C0A67}" dt="2021-02-22T05:37:59.536" v="371" actId="2696"/>
        <pc:sldMkLst>
          <pc:docMk/>
          <pc:sldMk cId="391183322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758073367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8E38DD0D-DEE8-F644-9967-8302017C0A67}" dt="2021-02-22T05:38:00.286" v="372" actId="2696"/>
        <pc:sldMkLst>
          <pc:docMk/>
          <pc:sldMk cId="388971848" sldId="262"/>
        </pc:sldMkLst>
      </pc:sldChg>
      <pc:sldChg chg="modSp mod">
        <pc:chgData name="Khattab, Sherif" userId="c83b1e15-36f3-4f46-aceb-05aac24c545e" providerId="ADAL" clId="{8E38DD0D-DEE8-F644-9967-8302017C0A67}" dt="2021-02-22T05:36:53.713" v="32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E38DD0D-DEE8-F644-9967-8302017C0A67}" dt="2021-02-22T05:36:53.713" v="32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E38DD0D-DEE8-F644-9967-8302017C0A67}" dt="2021-02-22T05:37:20.217" v="331"/>
        <pc:sldMkLst>
          <pc:docMk/>
          <pc:sldMk cId="2374057061" sldId="498"/>
        </pc:sldMkLst>
        <pc:spChg chg="mod">
          <ac:chgData name="Khattab, Sherif" userId="c83b1e15-36f3-4f46-aceb-05aac24c545e" providerId="ADAL" clId="{8E38DD0D-DEE8-F644-9967-8302017C0A67}" dt="2021-02-22T05:37:20.217" v="33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E38DD0D-DEE8-F644-9967-8302017C0A67}" dt="2021-02-22T06:04:29.222" v="629"/>
        <pc:sldMkLst>
          <pc:docMk/>
          <pc:sldMk cId="2823856332" sldId="499"/>
        </pc:sldMkLst>
        <pc:spChg chg="mod">
          <ac:chgData name="Khattab, Sherif" userId="c83b1e15-36f3-4f46-aceb-05aac24c545e" providerId="ADAL" clId="{8E38DD0D-DEE8-F644-9967-8302017C0A67}" dt="2021-02-22T06:03:03.754" v="62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E38DD0D-DEE8-F644-9967-8302017C0A67}" dt="2021-02-22T05:37:53.913" v="36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8E38DD0D-DEE8-F644-9967-8302017C0A67}" dt="2021-02-22T05:37:53.913" v="36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modAnim">
        <pc:chgData name="Khattab, Sherif" userId="c83b1e15-36f3-4f46-aceb-05aac24c545e" providerId="ADAL" clId="{8E38DD0D-DEE8-F644-9967-8302017C0A67}" dt="2021-02-22T06:05:18.471" v="641"/>
        <pc:sldMkLst>
          <pc:docMk/>
          <pc:sldMk cId="697723903" sldId="1861"/>
        </pc:sldMkLst>
      </pc:sldChg>
      <pc:sldChg chg="modSp add del mod">
        <pc:chgData name="Khattab, Sherif" userId="c83b1e15-36f3-4f46-aceb-05aac24c545e" providerId="ADAL" clId="{8E38DD0D-DEE8-F644-9967-8302017C0A67}" dt="2021-02-22T06:04:51.940" v="635"/>
        <pc:sldMkLst>
          <pc:docMk/>
          <pc:sldMk cId="2399849334" sldId="1861"/>
        </pc:sldMkLst>
        <pc:spChg chg="mod">
          <ac:chgData name="Khattab, Sherif" userId="c83b1e15-36f3-4f46-aceb-05aac24c545e" providerId="ADAL" clId="{8E38DD0D-DEE8-F644-9967-8302017C0A67}" dt="2021-02-22T06:04:51.940" v="635"/>
          <ac:spMkLst>
            <pc:docMk/>
            <pc:sldMk cId="2399849334" sldId="1861"/>
            <ac:spMk id="3" creationId="{E1064C43-9078-4C76-A016-C8AE45AE9774}"/>
          </ac:spMkLst>
        </pc:spChg>
      </pc:sldChg>
      <pc:sldChg chg="modSp del mod modAnim">
        <pc:chgData name="Khattab, Sherif" userId="c83b1e15-36f3-4f46-aceb-05aac24c545e" providerId="ADAL" clId="{8E38DD0D-DEE8-F644-9967-8302017C0A67}" dt="2021-02-22T06:04:42.167" v="630" actId="2696"/>
        <pc:sldMkLst>
          <pc:docMk/>
          <pc:sldMk cId="2426056389" sldId="1861"/>
        </pc:sldMkLst>
        <pc:spChg chg="mod">
          <ac:chgData name="Khattab, Sherif" userId="c83b1e15-36f3-4f46-aceb-05aac24c545e" providerId="ADAL" clId="{8E38DD0D-DEE8-F644-9967-8302017C0A67}" dt="2021-02-22T06:03:08.722" v="625" actId="20577"/>
          <ac:spMkLst>
            <pc:docMk/>
            <pc:sldMk cId="2426056389" sldId="1861"/>
            <ac:spMk id="3" creationId="{E1064C43-9078-4C76-A016-C8AE45AE9774}"/>
          </ac:spMkLst>
        </pc:spChg>
      </pc:sldChg>
      <pc:sldChg chg="modSp add del mod">
        <pc:chgData name="Khattab, Sherif" userId="c83b1e15-36f3-4f46-aceb-05aac24c545e" providerId="ADAL" clId="{8E38DD0D-DEE8-F644-9967-8302017C0A67}" dt="2021-02-22T06:05:04.261" v="639"/>
        <pc:sldMkLst>
          <pc:docMk/>
          <pc:sldMk cId="4257562298" sldId="1861"/>
        </pc:sldMkLst>
        <pc:spChg chg="mod">
          <ac:chgData name="Khattab, Sherif" userId="c83b1e15-36f3-4f46-aceb-05aac24c545e" providerId="ADAL" clId="{8E38DD0D-DEE8-F644-9967-8302017C0A67}" dt="2021-02-22T06:05:04.261" v="639"/>
          <ac:spMkLst>
            <pc:docMk/>
            <pc:sldMk cId="4257562298" sldId="1861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8E38DD0D-DEE8-F644-9967-8302017C0A67}" dt="2021-02-22T05:37:38.262" v="335" actId="2696"/>
        <pc:sldMkLst>
          <pc:docMk/>
          <pc:sldMk cId="2855964588" sldId="186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E38DD0D-DEE8-F644-9967-8302017C0A67}" dt="2021-02-22T05:37:58.071" v="368" actId="2696"/>
        <pc:sldMkLst>
          <pc:docMk/>
          <pc:sldMk cId="73386315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37516041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432008761" sldId="186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123381846" sldId="186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970844411" sldId="1866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66987801" sldId="1867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422877061" sldId="186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96204835" sldId="186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687974841" sldId="187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728089416" sldId="187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7925594" sldId="187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94571508" sldId="187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77908616" sldId="187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874707963" sldId="187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242669048" sldId="1876"/>
        </pc:sldMkLst>
      </pc:sldChg>
    </pc:docChg>
  </pc:docChgLst>
  <pc:docChgLst>
    <pc:chgData name="Khattab, Sherif" userId="c83b1e15-36f3-4f46-aceb-05aac24c545e" providerId="ADAL" clId="{A657C78C-F14C-FF4B-993B-0E5C408C0E9E}"/>
    <pc:docChg chg="custSel addSld delSld modSld">
      <pc:chgData name="Khattab, Sherif" userId="c83b1e15-36f3-4f46-aceb-05aac24c545e" providerId="ADAL" clId="{A657C78C-F14C-FF4B-993B-0E5C408C0E9E}" dt="2021-02-10T14:14:00.800" v="2338" actId="20577"/>
      <pc:docMkLst>
        <pc:docMk/>
      </pc:docMkLst>
      <pc:sldChg chg="modSp mod">
        <pc:chgData name="Khattab, Sherif" userId="c83b1e15-36f3-4f46-aceb-05aac24c545e" providerId="ADAL" clId="{A657C78C-F14C-FF4B-993B-0E5C408C0E9E}" dt="2021-02-10T13:32:36.326" v="9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657C78C-F14C-FF4B-993B-0E5C408C0E9E}" dt="2021-02-10T13:32:36.326" v="9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657C78C-F14C-FF4B-993B-0E5C408C0E9E}" dt="2021-02-10T13:33:44.917" v="220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A657C78C-F14C-FF4B-993B-0E5C408C0E9E}" dt="2021-02-10T13:33:44.917" v="220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657C78C-F14C-FF4B-993B-0E5C408C0E9E}" dt="2021-02-10T13:52:18.913" v="742"/>
        <pc:sldMkLst>
          <pc:docMk/>
          <pc:sldMk cId="2823856332" sldId="499"/>
        </pc:sldMkLst>
        <pc:spChg chg="mod">
          <ac:chgData name="Khattab, Sherif" userId="c83b1e15-36f3-4f46-aceb-05aac24c545e" providerId="ADAL" clId="{A657C78C-F14C-FF4B-993B-0E5C408C0E9E}" dt="2021-02-10T13:52:02.724" v="74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657C78C-F14C-FF4B-993B-0E5C408C0E9E}" dt="2021-02-10T13:36:24.340" v="472"/>
        <pc:sldMkLst>
          <pc:docMk/>
          <pc:sldMk cId="1241308872" sldId="1860"/>
        </pc:sldMkLst>
        <pc:spChg chg="mod">
          <ac:chgData name="Khattab, Sherif" userId="c83b1e15-36f3-4f46-aceb-05aac24c545e" providerId="ADAL" clId="{A657C78C-F14C-FF4B-993B-0E5C408C0E9E}" dt="2021-02-10T13:36:24.340" v="472"/>
          <ac:spMkLst>
            <pc:docMk/>
            <pc:sldMk cId="1241308872" sldId="1860"/>
            <ac:spMk id="3" creationId="{BDC81B29-68EF-D34F-B9F6-D9EC25476DFF}"/>
          </ac:spMkLst>
        </pc:spChg>
      </pc:sldChg>
      <pc:sldChg chg="addCm delCm">
        <pc:chgData name="Khattab, Sherif" userId="c83b1e15-36f3-4f46-aceb-05aac24c545e" providerId="ADAL" clId="{A657C78C-F14C-FF4B-993B-0E5C408C0E9E}" dt="2021-02-10T13:52:43.029" v="744" actId="1592"/>
        <pc:sldMkLst>
          <pc:docMk/>
          <pc:sldMk cId="2592895379" sldId="1861"/>
        </pc:sldMkLst>
      </pc:sldChg>
      <pc:sldChg chg="del">
        <pc:chgData name="Khattab, Sherif" userId="c83b1e15-36f3-4f46-aceb-05aac24c545e" providerId="ADAL" clId="{A657C78C-F14C-FF4B-993B-0E5C408C0E9E}" dt="2021-02-10T13:36:31.919" v="473" actId="2696"/>
        <pc:sldMkLst>
          <pc:docMk/>
          <pc:sldMk cId="1022518262" sldId="1862"/>
        </pc:sldMkLst>
      </pc:sldChg>
      <pc:sldChg chg="modSp new mod modAnim">
        <pc:chgData name="Khattab, Sherif" userId="c83b1e15-36f3-4f46-aceb-05aac24c545e" providerId="ADAL" clId="{A657C78C-F14C-FF4B-993B-0E5C408C0E9E}" dt="2021-02-10T13:58:32.410" v="1401" actId="27636"/>
        <pc:sldMkLst>
          <pc:docMk/>
          <pc:sldMk cId="1028450419" sldId="1862"/>
        </pc:sldMkLst>
        <pc:spChg chg="mod">
          <ac:chgData name="Khattab, Sherif" userId="c83b1e15-36f3-4f46-aceb-05aac24c545e" providerId="ADAL" clId="{A657C78C-F14C-FF4B-993B-0E5C408C0E9E}" dt="2021-02-10T13:53:03.610" v="760" actId="20577"/>
          <ac:spMkLst>
            <pc:docMk/>
            <pc:sldMk cId="1028450419" sldId="1862"/>
            <ac:spMk id="2" creationId="{BBB2FA74-8E87-8A45-A287-194B7A673885}"/>
          </ac:spMkLst>
        </pc:spChg>
        <pc:spChg chg="mod">
          <ac:chgData name="Khattab, Sherif" userId="c83b1e15-36f3-4f46-aceb-05aac24c545e" providerId="ADAL" clId="{A657C78C-F14C-FF4B-993B-0E5C408C0E9E}" dt="2021-02-10T13:58:32.410" v="1401" actId="27636"/>
          <ac:spMkLst>
            <pc:docMk/>
            <pc:sldMk cId="1028450419" sldId="1862"/>
            <ac:spMk id="3" creationId="{FC132132-E69D-C042-983B-BB195D3F386A}"/>
          </ac:spMkLst>
        </pc:spChg>
      </pc:sldChg>
      <pc:sldChg chg="del">
        <pc:chgData name="Khattab, Sherif" userId="c83b1e15-36f3-4f46-aceb-05aac24c545e" providerId="ADAL" clId="{A657C78C-F14C-FF4B-993B-0E5C408C0E9E}" dt="2021-02-10T13:33:51.645" v="224" actId="2696"/>
        <pc:sldMkLst>
          <pc:docMk/>
          <pc:sldMk cId="3261945428" sldId="1863"/>
        </pc:sldMkLst>
      </pc:sldChg>
      <pc:sldChg chg="modSp new mod modAnim">
        <pc:chgData name="Khattab, Sherif" userId="c83b1e15-36f3-4f46-aceb-05aac24c545e" providerId="ADAL" clId="{A657C78C-F14C-FF4B-993B-0E5C408C0E9E}" dt="2021-02-10T14:07:18.208" v="2280"/>
        <pc:sldMkLst>
          <pc:docMk/>
          <pc:sldMk cId="3701654133" sldId="1863"/>
        </pc:sldMkLst>
        <pc:spChg chg="mod">
          <ac:chgData name="Khattab, Sherif" userId="c83b1e15-36f3-4f46-aceb-05aac24c545e" providerId="ADAL" clId="{A657C78C-F14C-FF4B-993B-0E5C408C0E9E}" dt="2021-02-10T13:54:54.819" v="1063" actId="20577"/>
          <ac:spMkLst>
            <pc:docMk/>
            <pc:sldMk cId="3701654133" sldId="1863"/>
            <ac:spMk id="2" creationId="{C9FBE114-6929-DD49-8E8C-8C529E31CDF9}"/>
          </ac:spMkLst>
        </pc:spChg>
        <pc:spChg chg="mod">
          <ac:chgData name="Khattab, Sherif" userId="c83b1e15-36f3-4f46-aceb-05aac24c545e" providerId="ADAL" clId="{A657C78C-F14C-FF4B-993B-0E5C408C0E9E}" dt="2021-02-10T14:01:51.939" v="1634" actId="27636"/>
          <ac:spMkLst>
            <pc:docMk/>
            <pc:sldMk cId="3701654133" sldId="1863"/>
            <ac:spMk id="3" creationId="{8D3C001D-A1AE-734F-BD08-038BACB51306}"/>
          </ac:spMkLst>
        </pc:spChg>
      </pc:sldChg>
      <pc:sldChg chg="del">
        <pc:chgData name="Khattab, Sherif" userId="c83b1e15-36f3-4f46-aceb-05aac24c545e" providerId="ADAL" clId="{A657C78C-F14C-FF4B-993B-0E5C408C0E9E}" dt="2021-02-10T13:36:32.507" v="474" actId="2696"/>
        <pc:sldMkLst>
          <pc:docMk/>
          <pc:sldMk cId="1783824730" sldId="1864"/>
        </pc:sldMkLst>
      </pc:sldChg>
      <pc:sldChg chg="addSp delSp modSp new del mod">
        <pc:chgData name="Khattab, Sherif" userId="c83b1e15-36f3-4f46-aceb-05aac24c545e" providerId="ADAL" clId="{A657C78C-F14C-FF4B-993B-0E5C408C0E9E}" dt="2021-02-10T14:07:08.252" v="2277" actId="2696"/>
        <pc:sldMkLst>
          <pc:docMk/>
          <pc:sldMk cId="2312671860" sldId="1864"/>
        </pc:sldMkLst>
        <pc:spChg chg="mod">
          <ac:chgData name="Khattab, Sherif" userId="c83b1e15-36f3-4f46-aceb-05aac24c545e" providerId="ADAL" clId="{A657C78C-F14C-FF4B-993B-0E5C408C0E9E}" dt="2021-02-10T14:02:28.660" v="1678" actId="20577"/>
          <ac:spMkLst>
            <pc:docMk/>
            <pc:sldMk cId="2312671860" sldId="1864"/>
            <ac:spMk id="2" creationId="{7D7EE3C7-D341-954E-9497-A77D160933FF}"/>
          </ac:spMkLst>
        </pc:spChg>
        <pc:picChg chg="add del mod">
          <ac:chgData name="Khattab, Sherif" userId="c83b1e15-36f3-4f46-aceb-05aac24c545e" providerId="ADAL" clId="{A657C78C-F14C-FF4B-993B-0E5C408C0E9E}" dt="2021-02-10T14:03:11.703" v="1683" actId="478"/>
          <ac:picMkLst>
            <pc:docMk/>
            <pc:sldMk cId="2312671860" sldId="1864"/>
            <ac:picMk id="6" creationId="{29DD60F7-C8F9-784A-A9D4-E0701B1401A6}"/>
          </ac:picMkLst>
        </pc:picChg>
      </pc:sldChg>
      <pc:sldChg chg="del">
        <pc:chgData name="Khattab, Sherif" userId="c83b1e15-36f3-4f46-aceb-05aac24c545e" providerId="ADAL" clId="{A657C78C-F14C-FF4B-993B-0E5C408C0E9E}" dt="2021-02-10T13:36:32.984" v="475" actId="2696"/>
        <pc:sldMkLst>
          <pc:docMk/>
          <pc:sldMk cId="523721688" sldId="1865"/>
        </pc:sldMkLst>
      </pc:sldChg>
      <pc:sldChg chg="add modAnim">
        <pc:chgData name="Khattab, Sherif" userId="c83b1e15-36f3-4f46-aceb-05aac24c545e" providerId="ADAL" clId="{A657C78C-F14C-FF4B-993B-0E5C408C0E9E}" dt="2021-02-10T14:07:10.800" v="2278"/>
        <pc:sldMkLst>
          <pc:docMk/>
          <pc:sldMk cId="1580714527" sldId="1865"/>
        </pc:sldMkLst>
      </pc:sldChg>
      <pc:sldChg chg="del">
        <pc:chgData name="Khattab, Sherif" userId="c83b1e15-36f3-4f46-aceb-05aac24c545e" providerId="ADAL" clId="{A657C78C-F14C-FF4B-993B-0E5C408C0E9E}" dt="2021-02-10T13:33:51.079" v="223" actId="2696"/>
        <pc:sldMkLst>
          <pc:docMk/>
          <pc:sldMk cId="1803803003" sldId="1866"/>
        </pc:sldMkLst>
      </pc:sldChg>
      <pc:sldChg chg="modSp new mod">
        <pc:chgData name="Khattab, Sherif" userId="c83b1e15-36f3-4f46-aceb-05aac24c545e" providerId="ADAL" clId="{A657C78C-F14C-FF4B-993B-0E5C408C0E9E}" dt="2021-02-10T14:03:24.473" v="1720" actId="20577"/>
        <pc:sldMkLst>
          <pc:docMk/>
          <pc:sldMk cId="2333665953" sldId="1866"/>
        </pc:sldMkLst>
        <pc:spChg chg="mod">
          <ac:chgData name="Khattab, Sherif" userId="c83b1e15-36f3-4f46-aceb-05aac24c545e" providerId="ADAL" clId="{A657C78C-F14C-FF4B-993B-0E5C408C0E9E}" dt="2021-02-10T14:03:24.473" v="1720" actId="20577"/>
          <ac:spMkLst>
            <pc:docMk/>
            <pc:sldMk cId="2333665953" sldId="1866"/>
            <ac:spMk id="2" creationId="{600EE0FE-854B-8F4F-9182-8C9105CB8DC6}"/>
          </ac:spMkLst>
        </pc:spChg>
      </pc:sldChg>
      <pc:sldChg chg="del">
        <pc:chgData name="Khattab, Sherif" userId="c83b1e15-36f3-4f46-aceb-05aac24c545e" providerId="ADAL" clId="{A657C78C-F14C-FF4B-993B-0E5C408C0E9E}" dt="2021-02-10T13:36:33.503" v="476" actId="2696"/>
        <pc:sldMkLst>
          <pc:docMk/>
          <pc:sldMk cId="2678322925" sldId="1867"/>
        </pc:sldMkLst>
      </pc:sldChg>
      <pc:sldChg chg="modSp new mod modAnim">
        <pc:chgData name="Khattab, Sherif" userId="c83b1e15-36f3-4f46-aceb-05aac24c545e" providerId="ADAL" clId="{A657C78C-F14C-FF4B-993B-0E5C408C0E9E}" dt="2021-02-10T14:07:00.813" v="2276"/>
        <pc:sldMkLst>
          <pc:docMk/>
          <pc:sldMk cId="3848346626" sldId="1867"/>
        </pc:sldMkLst>
        <pc:spChg chg="mod">
          <ac:chgData name="Khattab, Sherif" userId="c83b1e15-36f3-4f46-aceb-05aac24c545e" providerId="ADAL" clId="{A657C78C-F14C-FF4B-993B-0E5C408C0E9E}" dt="2021-02-10T14:03:40.843" v="1738" actId="20577"/>
          <ac:spMkLst>
            <pc:docMk/>
            <pc:sldMk cId="3848346626" sldId="1867"/>
            <ac:spMk id="2" creationId="{8B0AEC53-5F56-874A-B69E-9340E88B870D}"/>
          </ac:spMkLst>
        </pc:spChg>
        <pc:spChg chg="mod">
          <ac:chgData name="Khattab, Sherif" userId="c83b1e15-36f3-4f46-aceb-05aac24c545e" providerId="ADAL" clId="{A657C78C-F14C-FF4B-993B-0E5C408C0E9E}" dt="2021-02-10T14:05:42.428" v="2131" actId="20577"/>
          <ac:spMkLst>
            <pc:docMk/>
            <pc:sldMk cId="3848346626" sldId="1867"/>
            <ac:spMk id="3" creationId="{D003075A-895D-E04F-978D-0AA1D75364E4}"/>
          </ac:spMkLst>
        </pc:spChg>
      </pc:sldChg>
      <pc:sldChg chg="modSp new mod modAnim">
        <pc:chgData name="Khattab, Sherif" userId="c83b1e15-36f3-4f46-aceb-05aac24c545e" providerId="ADAL" clId="{A657C78C-F14C-FF4B-993B-0E5C408C0E9E}" dt="2021-02-10T14:06:50.980" v="2274"/>
        <pc:sldMkLst>
          <pc:docMk/>
          <pc:sldMk cId="3781323783" sldId="1868"/>
        </pc:sldMkLst>
        <pc:spChg chg="mod">
          <ac:chgData name="Khattab, Sherif" userId="c83b1e15-36f3-4f46-aceb-05aac24c545e" providerId="ADAL" clId="{A657C78C-F14C-FF4B-993B-0E5C408C0E9E}" dt="2021-02-10T14:05:54.456" v="2148" actId="20577"/>
          <ac:spMkLst>
            <pc:docMk/>
            <pc:sldMk cId="3781323783" sldId="1868"/>
            <ac:spMk id="2" creationId="{A140E5A6-803F-5C45-9048-3D8D1776B6D3}"/>
          </ac:spMkLst>
        </pc:spChg>
        <pc:spChg chg="mod">
          <ac:chgData name="Khattab, Sherif" userId="c83b1e15-36f3-4f46-aceb-05aac24c545e" providerId="ADAL" clId="{A657C78C-F14C-FF4B-993B-0E5C408C0E9E}" dt="2021-02-10T14:06:44.654" v="2273" actId="115"/>
          <ac:spMkLst>
            <pc:docMk/>
            <pc:sldMk cId="3781323783" sldId="1868"/>
            <ac:spMk id="3" creationId="{9536EEA9-EAC2-1E4C-AFDC-6DF1538B5B18}"/>
          </ac:spMkLst>
        </pc:spChg>
      </pc:sldChg>
      <pc:sldChg chg="addSp delSp modSp new mod modAnim">
        <pc:chgData name="Khattab, Sherif" userId="c83b1e15-36f3-4f46-aceb-05aac24c545e" providerId="ADAL" clId="{A657C78C-F14C-FF4B-993B-0E5C408C0E9E}" dt="2021-02-10T14:10:46.667" v="2307"/>
        <pc:sldMkLst>
          <pc:docMk/>
          <pc:sldMk cId="583811832" sldId="1869"/>
        </pc:sldMkLst>
        <pc:spChg chg="mod">
          <ac:chgData name="Khattab, Sherif" userId="c83b1e15-36f3-4f46-aceb-05aac24c545e" providerId="ADAL" clId="{A657C78C-F14C-FF4B-993B-0E5C408C0E9E}" dt="2021-02-10T14:09:20.868" v="2291" actId="20577"/>
          <ac:spMkLst>
            <pc:docMk/>
            <pc:sldMk cId="583811832" sldId="1869"/>
            <ac:spMk id="2" creationId="{0B603C05-101E-0B42-A77B-E58870C21D92}"/>
          </ac:spMkLst>
        </pc:spChg>
        <pc:spChg chg="add del mod">
          <ac:chgData name="Khattab, Sherif" userId="c83b1e15-36f3-4f46-aceb-05aac24c545e" providerId="ADAL" clId="{A657C78C-F14C-FF4B-993B-0E5C408C0E9E}" dt="2021-02-10T14:10:46.667" v="2307"/>
          <ac:spMkLst>
            <pc:docMk/>
            <pc:sldMk cId="583811832" sldId="1869"/>
            <ac:spMk id="9" creationId="{0CEC95B2-5A40-B54E-9F9A-512D007E29EE}"/>
          </ac:spMkLst>
        </pc:spChg>
        <pc:picChg chg="add mod">
          <ac:chgData name="Khattab, Sherif" userId="c83b1e15-36f3-4f46-aceb-05aac24c545e" providerId="ADAL" clId="{A657C78C-F14C-FF4B-993B-0E5C408C0E9E}" dt="2021-02-10T14:10:22.647" v="2300" actId="1076"/>
          <ac:picMkLst>
            <pc:docMk/>
            <pc:sldMk cId="583811832" sldId="1869"/>
            <ac:picMk id="6" creationId="{8A95137C-BEF7-5745-B7EF-D0AF95593FD5}"/>
          </ac:picMkLst>
        </pc:picChg>
        <pc:picChg chg="add del">
          <ac:chgData name="Khattab, Sherif" userId="c83b1e15-36f3-4f46-aceb-05aac24c545e" providerId="ADAL" clId="{A657C78C-F14C-FF4B-993B-0E5C408C0E9E}" dt="2021-02-10T14:10:06.455" v="2297" actId="478"/>
          <ac:picMkLst>
            <pc:docMk/>
            <pc:sldMk cId="583811832" sldId="1869"/>
            <ac:picMk id="7" creationId="{54AA17EA-6DAE-484F-B29C-940BF79E97F1}"/>
          </ac:picMkLst>
        </pc:picChg>
        <pc:picChg chg="add mod">
          <ac:chgData name="Khattab, Sherif" userId="c83b1e15-36f3-4f46-aceb-05aac24c545e" providerId="ADAL" clId="{A657C78C-F14C-FF4B-993B-0E5C408C0E9E}" dt="2021-02-10T14:10:28.537" v="2302" actId="1076"/>
          <ac:picMkLst>
            <pc:docMk/>
            <pc:sldMk cId="583811832" sldId="1869"/>
            <ac:picMk id="8" creationId="{6D53FA1F-5C53-EA46-ADC5-9574BA51C5BE}"/>
          </ac:picMkLst>
        </pc:picChg>
      </pc:sldChg>
      <pc:sldChg chg="addSp modSp new mod modAnim">
        <pc:chgData name="Khattab, Sherif" userId="c83b1e15-36f3-4f46-aceb-05aac24c545e" providerId="ADAL" clId="{A657C78C-F14C-FF4B-993B-0E5C408C0E9E}" dt="2021-02-10T14:13:54.002" v="2328"/>
        <pc:sldMkLst>
          <pc:docMk/>
          <pc:sldMk cId="361484665" sldId="1870"/>
        </pc:sldMkLst>
        <pc:spChg chg="mod">
          <ac:chgData name="Khattab, Sherif" userId="c83b1e15-36f3-4f46-aceb-05aac24c545e" providerId="ADAL" clId="{A657C78C-F14C-FF4B-993B-0E5C408C0E9E}" dt="2021-02-10T14:10:49.202" v="2318" actId="20577"/>
          <ac:spMkLst>
            <pc:docMk/>
            <pc:sldMk cId="361484665" sldId="1870"/>
            <ac:spMk id="2" creationId="{5BD55990-77B0-2542-BC3D-DF2E6887B490}"/>
          </ac:spMkLst>
        </pc:spChg>
        <pc:picChg chg="add mod">
          <ac:chgData name="Khattab, Sherif" userId="c83b1e15-36f3-4f46-aceb-05aac24c545e" providerId="ADAL" clId="{A657C78C-F14C-FF4B-993B-0E5C408C0E9E}" dt="2021-02-10T14:13:49.167" v="2326" actId="1076"/>
          <ac:picMkLst>
            <pc:docMk/>
            <pc:sldMk cId="361484665" sldId="1870"/>
            <ac:picMk id="6" creationId="{22F7D70E-DAE9-C54F-9C7C-F0F72CF54F5E}"/>
          </ac:picMkLst>
        </pc:picChg>
        <pc:picChg chg="add mod">
          <ac:chgData name="Khattab, Sherif" userId="c83b1e15-36f3-4f46-aceb-05aac24c545e" providerId="ADAL" clId="{A657C78C-F14C-FF4B-993B-0E5C408C0E9E}" dt="2021-02-10T14:13:51.592" v="2327" actId="1076"/>
          <ac:picMkLst>
            <pc:docMk/>
            <pc:sldMk cId="361484665" sldId="1870"/>
            <ac:picMk id="7" creationId="{D6F4C875-5958-AC40-9534-0A10862F7409}"/>
          </ac:picMkLst>
        </pc:picChg>
      </pc:sldChg>
      <pc:sldChg chg="modSp new mod">
        <pc:chgData name="Khattab, Sherif" userId="c83b1e15-36f3-4f46-aceb-05aac24c545e" providerId="ADAL" clId="{A657C78C-F14C-FF4B-993B-0E5C408C0E9E}" dt="2021-02-10T14:14:00.800" v="2338" actId="20577"/>
        <pc:sldMkLst>
          <pc:docMk/>
          <pc:sldMk cId="2305462513" sldId="1871"/>
        </pc:sldMkLst>
        <pc:spChg chg="mod">
          <ac:chgData name="Khattab, Sherif" userId="c83b1e15-36f3-4f46-aceb-05aac24c545e" providerId="ADAL" clId="{A657C78C-F14C-FF4B-993B-0E5C408C0E9E}" dt="2021-02-10T14:14:00.800" v="2338" actId="20577"/>
          <ac:spMkLst>
            <pc:docMk/>
            <pc:sldMk cId="2305462513" sldId="1871"/>
            <ac:spMk id="2" creationId="{8B778E18-A2BF-514F-8259-12FFEBBC2423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00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0,'0'2'319'0'0,"0"1"-127"0"0,0 1 0 0 0,0-1 0 0 0,1 1 0 0 0,-1-1 0 0 0,1 1 0 0 0,1 4 0 0 0,0 4 2078 0 0,-2-4-110 0 0,1 0 1 0 0,0 0-1 0 0,0 0 1 0 0,4 11-1 0 0,13 32 1008 0 0,-10-30-3156 0 0,19 36 360 0 0,-4-10-244 0 0,-7-8 81 0 0,77 172 1230 0 0,-31-71-1289 0 0,-60-136-430 0 0,-1 0 0 0 0,0 0 1 0 0,0 0-1 0 0,0 0 1 0 0,-1 0-1 0 0,1 7 0 0 0,-2-13 278 0 0,1 1 0 0 0,-1 0 0 0 0,1-1 0 0 0,-1 1 0 0 0,0 0 0 0 0,0-1 0 0 0,0 1-1 0 0,0 0 1 0 0,0 0 0 0 0,-2-2 0 0 0,-1-3 33 0 0,-2-5 48 0 0,0-1 0 0 0,2 0 0 0 0,-1 0 0 0 0,2 0 0 0 0,-1 0 0 0 0,-1-15-1 0 0,2 0 768 0 0,-1-49-1 0 0,5 57-463 0 0,1 0 0 0 0,0 1 1 0 0,1-1-1 0 0,2 1 0 0 0,7-24 0 0 0,-9 36-285 0 0,0-1 0 0 0,0 1 0 0 0,1 0 0 0 0,0 1 0 0 0,0-1 0 0 0,0 1 0 0 0,1 0 0 0 0,0 0 0 0 0,8-7 0 0 0,-1 3-130 0 0,0-1 0 0 0,1 2 1 0 0,15-8-1 0 0,40-18-1878 0 0,-62 30 1286 0 0,1 1-1 0 0,0 0 0 0 0,0 0 1 0 0,8-1-1 0 0,-12 2 237 0 0,12-2-1150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0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10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10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10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10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10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10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10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10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10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0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10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10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10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10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10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10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10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10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10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0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10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10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10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10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10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10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10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10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10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0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10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10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10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10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10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10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10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10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10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0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10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10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10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10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10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10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10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10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10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0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10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10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10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10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10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10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10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10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10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0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10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10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10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10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10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10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10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10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10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0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10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10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10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10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10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10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10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10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10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0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10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10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10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10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10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10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10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10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10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0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10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10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10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10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10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10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10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10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10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21 434 11976 0 0,'-11'21'528'0'0,"11"-8"112"0"0,-4 0-512 0 0,4 1-128 0 0,-5-1 0 0 0,5 0 0 0 0,0 0 2120 0 0,0-4 399 0 0,0 3 2689 0 0</inkml:trace>
  <inkml:trace contextRef="#ctx0" brushRef="#br0" timeOffset="1">44 97 22319 0 0,'0'0'1688'0'0,"0"-6"-1056"0"0,6-1-504 0 0,-6-2-128 0 0,5 0 0 0 0,-1-9-544 0 0,-4 5-128 0 0,5 0-24 0 0,1 4-5488 0 0,-6-4-1103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0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10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10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10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10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10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10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10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10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10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0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10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10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10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10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10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10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10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10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10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0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10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10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10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10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10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10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10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10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10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7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0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10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10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10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10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10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10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10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10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10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0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2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23 16096 0 0,'0'0'737'0'0,"-1"-1"-15"0"0,0 1-610 0 0,1 0-1 0 0,-1-1 0 0 0,1 1 0 0 0,-1 0 0 0 0,1-1 1 0 0,-1 1-1 0 0,1-1 0 0 0,-1 1 0 0 0,1-1 0 0 0,-1 1 1 0 0,1-1-1 0 0,0 1 0 0 0,-1-1 0 0 0,1 0 0 0 0,0 1 1 0 0,-1-1-1 0 0,1 1 0 0 0,0-1 0 0 0,0 0 0 0 0,-1 1 0 0 0,1-1 1 0 0,0 0-1 0 0,0 1 0 0 0,0-1 0 0 0,0 0 0 0 0,0 1 1 0 0,0-1-1 0 0,0 0 0 0 0,0 1 0 0 0,1-2 0 0 0,-1 1-56 0 0,0-1 1642 0 0,2 3-1525 0 0,2 0-165 0 0,-1 0 0 0 0,0 1 0 0 0,1-1 0 0 0,-1 1 0 0 0,0 0-1 0 0,0 0 1 0 0,0 0 0 0 0,-1 0 0 0 0,1 1 0 0 0,0-1 0 0 0,-1 1 0 0 0,0 0 0 0 0,1 0 0 0 0,1 4 0 0 0,6 8 18 0 0,12 28 1 0 0,-8-15-20 0 0,22 43 0 0 0,47 137-1 0 0,-26-63 272 0 0,4 32 219 0 0,-17-66-145 0 0,-11-36-131 0 0,1-3-129 0 0,-29-65 139 0 0,-4-5-1505 0 0</inkml:trace>
</inkml:ink>
</file>

<file path=ppt/ink/ink10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3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1455 14600 0 0,'0'0'1320'0'0,"-1"1"-1083"0"0,-5 2-77 0 0,4-4 68 0 0,0 1 1 0 0,1 0-1 0 0,-1 0 1 0 0,0 0-1 0 0,0-1 1 0 0,0 1-1 0 0,1-1 0 0 0,-1 1 1 0 0,-1-2-1 0 0,2 2-176 0 0,0-1 0 0 0,1 1 0 0 0,-1-1 0 0 0,1 1 0 0 0,-1 0 0 0 0,1-1 0 0 0,-1 0 0 0 0,1 1 1 0 0,-1-1-1 0 0,1 1 0 0 0,-1-1 0 0 0,1 1 0 0 0,0-1 0 0 0,-1 0 0 0 0,1 1 0 0 0,0-1 0 0 0,0 0 0 0 0,-1 1 0 0 0,1-1 0 0 0,0 0 0 0 0,0 1 0 0 0,0-1 0 0 0,0 0 0 0 0,0 0 0 0 0,0 1 0 0 0,0-1 0 0 0,0 0 0 0 0,0 1 0 0 0,0-1 0 0 0,1 0 0 0 0,-1 1 0 0 0,0-2 0 0 0,1-1-41 0 0,0-1-1 0 0,0 1 1 0 0,1 0-1 0 0,-1 0 1 0 0,0 0-1 0 0,1 0 1 0 0,0 0-1 0 0,0 0 1 0 0,0 0-1 0 0,0 1 1 0 0,0-1-1 0 0,1 1 1 0 0,-1-1-1 0 0,1 1 1 0 0,0 0-1 0 0,-1 0 1 0 0,1 0-1 0 0,0 0 1 0 0,0 1-1 0 0,0-1 1 0 0,0 1-1 0 0,1 0 1 0 0,-1 0-1 0 0,5-1 1 0 0,15 1 74 0 0,-15 5-64 0 0,-3 0-1 0 0,43 27 67 0 0,-40-25-81 0 0,0 1 0 0 0,0 1-1 0 0,-1-1 1 0 0,0 1 0 0 0,-1 0 0 0 0,1 1 0 0 0,7 14-1 0 0,-4-7-8 0 0,3 4 5 0 0,-2 1 0 0 0,0 1 0 0 0,-1-1 0 0 0,13 47 0 0 0,7 60 116 0 0,-29-117-97 0 0,-1-9 579 0 0,2-5-534 0 0,1-1 1 0 0,-1 1-1 0 0,0 0 1 0 0,0-1-1 0 0,0 0 0 0 0,-1 1 1 0 0,1-1-1 0 0,1-6 0 0 0,8-18 52 0 0,3-4-57 0 0,-11 23-47 0 0,1 0 1 0 0,0 0 0 0 0,1 1 0 0 0,-1-1-1 0 0,10-10 1 0 0,-3 2 35 0 0,-9 14-50 0 0,-1 1 1 0 0,0 0-1 0 0,1-1 1 0 0,-1 1-1 0 0,1 0 0 0 0,0 0 1 0 0,-1 0-1 0 0,5-3 0 0 0,6-3 59 0 0,-8 5-29 0 0,1 0 0 0 0,-1 0 0 0 0,1 0 0 0 0,0 1 0 0 0,0-1 0 0 0,0 1 0 0 0,10-2 0 0 0,-12 4-20 0 0,1 0-1 0 0,0 0 1 0 0,0 0 0 0 0,-1 1 0 0 0,1 0-1 0 0,0-1 1 0 0,-1 1 0 0 0,1 1-1 0 0,0-1 1 0 0,-1 0 0 0 0,5 3-1 0 0,7 2 59 0 0,-12-6-57 0 0,1 1-9 0 0,9 8 65 0 0,7 7-54 0 0,-18-15-13 0 0,-1-1 0 0 0,0 1 0 0 0,0-1 0 0 0,0 1 0 0 0,0 0 0 0 0,0 0 0 0 0,0 0 0 0 0,-1 0 0 0 0,1-1 0 0 0,0 1 0 0 0,0 0 0 0 0,-1 0 0 0 0,1 1 0 0 0,1 0 0 0 0,0 3 0 0 0,13 13 0 0 0,18 28 0 0 0,-31-43 0 0 0,0-1 0 0 0,13 12 0 0 0,-12-11 0 0 0,-1 0 0 0 0,17 16 0 0 0,-7-11 0 0 0,1-7 0 0 0,-10-1 36 0 0,0 0-1 0 0,0 0 1 0 0,0-1-1 0 0,0 0 1 0 0,0 1-1 0 0,0-1 1 0 0,0 0-1 0 0,0 0 1 0 0,0-1-1 0 0,0 1 1 0 0,0-1-1 0 0,-1 1 1 0 0,1-1 0 0 0,-1 0-1 0 0,1 0 1 0 0,-1 0-1 0 0,0 0 1 0 0,1 0-1 0 0,-1-1 1 0 0,0 1-1 0 0,-1-1 1 0 0,1 1-1 0 0,2-5 1 0 0,5-6 85 0 0,-8 11-117 0 0,0-1 1 0 0,1 1-1 0 0,-1-1 1 0 0,0 0-1 0 0,-1 1 1 0 0,1-1-1 0 0,0 0 1 0 0,-1 0-1 0 0,0 0 1 0 0,1-3-1 0 0,0-8-11 0 0,1-25 7 0 0,3-1 0 0 0,-3 20-2 0 0,-3-5 15 0 0,1 14 35 0 0,-1-14 109 0 0,-5-6 211 0 0,6 29-276 0 0,0-17 270 0 0,0 19-345 0 0,0 0-1 0 0,0 0 1 0 0,0 0 0 0 0,0 0 0 0 0,0-1 0 0 0,0 1 0 0 0,0 0 0 0 0,0 0 0 0 0,0 0 0 0 0,0-1 0 0 0,0 1 0 0 0,0 0 0 0 0,0 0 0 0 0,0 0 0 0 0,0-1 0 0 0,0 1 0 0 0,0 0 0 0 0,0 0 0 0 0,0 0 0 0 0,0-1-1 0 0,0 1 1 0 0,0 0 0 0 0,0 0 0 0 0,0 0 0 0 0,0-1 0 0 0,0 1 0 0 0,0 0 0 0 0,1 0 0 0 0,-1 0 0 0 0,0 0 0 0 0,0-1 0 0 0,0 1 0 0 0,0 0 0 0 0,0 0 0 0 0,1 0 0 0 0,-1 0 0 0 0,0 0 0 0 0,0 0 0 0 0,0 0 0 0 0,1-1-1 0 0,-1 1 1 0 0,0 0 0 0 0,0 0 0 0 0,1 0 0 0 0,7 9 232 0 0,8 22-425 0 0,-15-29 157 0 0,53 122 237 0 0,-3-24-759 0 0,-50-96 525 0 0,2 0 7 0 0,12 10 7 0 0,-7-5 140 0 0,8 3 273 0 0,-16-11-410 0 0,1-1 0 0 0,0 0 0 0 0,0 0 0 0 0,0 0 0 0 0,0 1-1 0 0,0-1 1 0 0,0 0 0 0 0,-1 0 0 0 0,1 0 0 0 0,0-1 0 0 0,0 1 0 0 0,0 0-1 0 0,0 0 1 0 0,0 0 0 0 0,0-1 0 0 0,-1 1 0 0 0,1 0 0 0 0,0-1 0 0 0,0 1-1 0 0,-1-1 1 0 0,2 0 0 0 0,3-1-18 0 0,-1-1 0 0 0,0 0 1 0 0,1 0-1 0 0,-1 0 0 0 0,0 0 0 0 0,-1-1 0 0 0,1 0 0 0 0,-1 0 0 0 0,1 0 0 0 0,-1 0 0 0 0,0 0 1 0 0,-1-1-1 0 0,1 1 0 0 0,-1-1 0 0 0,0 1 0 0 0,0-1 0 0 0,0 0 0 0 0,-1 0 0 0 0,1 0 0 0 0,0-9 1 0 0,1-21 136 0 0,-1 0 1 0 0,-6-69 0 0 0,2 74-189 0 0,2-50-1 0 0,2 50 2 0 0,-6-48-1 0 0,4 30 204 0 0,0 47-64 0 0,0 15-12 0 0,5 12-250 0 0,7 26 0 0 0,-3-19 130 0 0,2 0 0 0 0,0-1 0 0 0,3 0 0 0 0,26 47 0 0 0,-35-71 50 0 0,0-1 0 0 0,1 0 0 0 0,0 0-1 0 0,0 0 1 0 0,1-1 0 0 0,0 0 0 0 0,0 0-1 0 0,1-1 1 0 0,-1 1 0 0 0,1-2 0 0 0,0 1 0 0 0,0-1-1 0 0,1 0 1 0 0,9 2 0 0 0,-11-4 39 0 0,0 0 0 0 0,0 0 0 0 0,0-1-1 0 0,0 0 1 0 0,0 0 0 0 0,0-1 0 0 0,0 0 0 0 0,0 0 0 0 0,0-1 0 0 0,0 0 0 0 0,0 0 0 0 0,0 0 0 0 0,0-1 0 0 0,0 0 0 0 0,0-1-1 0 0,-1 0 1 0 0,1 1 0 0 0,10-8 0 0 0,-5 1 5 0 0,-1 0-1 0 0,0-1 0 0 0,-1 0 1 0 0,0-1-1 0 0,0 0 1 0 0,-1-1-1 0 0,-1 0 0 0 0,0 0 1 0 0,0 0-1 0 0,10-28 0 0 0,-5 8 50 0 0,-2-1-1 0 0,-2 0 0 0 0,9-53 0 0 0,-13 50-50 0 0,-1 0 1 0 0,-2 1-1 0 0,-2-1 0 0 0,-1 0 0 0 0,-2 0 0 0 0,-8-43 1 0 0,-2 13-100 0 0,6 23 65 0 0,-3 1-1 0 0,-14-42 1 0 0,9 40-16 0 0,4 13-18 0 0,-1 0-1 0 0,-25-47 0 0 0,34 73 37 0 0,0 0 0 0 0,-1 0 0 0 0,0 1 0 0 0,0-1 0 0 0,0 1 0 0 0,0 0 0 0 0,0 0 0 0 0,-1 0 0 0 0,-8-4 0 0 0,12 7-1 0 0,0 1 0 0 0,0 0 0 0 0,0 0-1 0 0,0-1 1 0 0,0 1 0 0 0,-1 0 0 0 0,1 0-1 0 0,0 0 1 0 0,0 0 0 0 0,0 0 0 0 0,0 0 0 0 0,0 1-1 0 0,0-1 1 0 0,0 0 0 0 0,0 1 0 0 0,0-1-1 0 0,0 0 1 0 0,0 1 0 0 0,0-1 0 0 0,0 1 0 0 0,0-1-1 0 0,1 1 1 0 0,-1 0 0 0 0,0-1 0 0 0,0 1-1 0 0,0 0 1 0 0,0 1 0 0 0,-19 24-58 0 0,19-25 56 0 0,-5 11-35 0 0,0-1 1 0 0,0 1-1 0 0,1 0 0 0 0,1 1 0 0 0,-5 21 0 0 0,-8 66-254 0 0,16-88 267 0 0,-13 201-319 0 0,17-155 211 0 0,3-1 0 0 0,19 89-1 0 0,-21-126 105 0 0,1-1-1 0 0,1 0 1 0 0,1 0-1 0 0,1-1 1 0 0,0 0-1 0 0,1 0 1 0 0,14 21-1 0 0,-17-31 56 0 0,1 1 0 0 0,0-1 0 0 0,0 0-1 0 0,0-1 1 0 0,1 1 0 0 0,0-2 0 0 0,0 1-1 0 0,1-1 1 0 0,0 0 0 0 0,0-1 0 0 0,0 0-1 0 0,1 0 1 0 0,-1-1 0 0 0,1-1-1 0 0,13 4 1 0 0,-15-6 6 0 0,-1 0 0 0 0,1 0-1 0 0,1-1 1 0 0,-1 0 0 0 0,0 0-1 0 0,0-1 1 0 0,0 0 0 0 0,-1-1-1 0 0,1 1 1 0 0,0-2 0 0 0,0 1-1 0 0,-1-1 1 0 0,1 0 0 0 0,-1-1-1 0 0,0 1 1 0 0,0-1 0 0 0,0-1 0 0 0,-1 0-1 0 0,8-6 1 0 0,1-3 19 0 0,0 0 1 0 0,-1-2-1 0 0,0 1 0 0 0,-2-2 1 0 0,0 0-1 0 0,14-24 1 0 0,-9 7-31 0 0,-1 0 0 0 0,-1 0 1 0 0,-2-2-1 0 0,-2 0 0 0 0,-1 0 1 0 0,5-39-1 0 0,-8 27-48 0 0,-3 1-1 0 0,-2-1 1 0 0,-2 0-1 0 0,-8-66 1 0 0,-2 55 3 0 0,-17-58 0 0 0,10 52 18 0 0,-72-250 94 0 0,85 304-82 0 0,-1-7-41 0 0,-1-1 0 0 0,-1 2 0 0 0,0-1 0 0 0,-16-26 0 0 0,23 44 32 0 0,-1-1 0 0 0,1 0-1 0 0,-1 0 1 0 0,1 1 0 0 0,-1-1 0 0 0,1 0 0 0 0,-1 1 0 0 0,0-1 0 0 0,1 1 0 0 0,-1-1-1 0 0,0 1 1 0 0,1-1 0 0 0,-1 1 0 0 0,0-1 0 0 0,0 1 0 0 0,1 0 0 0 0,-1-1-1 0 0,0 1 1 0 0,-1-1 0 0 0,1 2 2 0 0,0-1 0 0 0,1 0 0 0 0,-1 0 0 0 0,0 0 0 0 0,0 0 0 0 0,1 1 0 0 0,-1-1 0 0 0,0 0 0 0 0,1 0 0 0 0,-1 1 0 0 0,1-1 0 0 0,-1 1 0 0 0,0-1 0 0 0,1 1 0 0 0,-1-1 0 0 0,1 1 0 0 0,-1-1 0 0 0,0 2 0 0 0,-2 3 3 0 0,0 0-1 0 0,0 0 0 0 0,0 0 0 0 0,-3 10 1 0 0,4-10-6 0 0,-7 20-60 0 0,1 0-1 0 0,1 1 1 0 0,-7 50-1 0 0,2 82-513 0 0,10-124 505 0 0,-1 40 59 0 0,4 0-1 0 0,12 96 1 0 0,-8-136 36 0 0,1-1-1 0 0,2 0 1 0 0,1 0-1 0 0,1-1 1 0 0,2 0-1 0 0,2-1 1 0 0,25 44-1 0 0,-30-62 72 0 0,0 0 0 0 0,1-1 1 0 0,1 0-1 0 0,0-1 0 0 0,1 0 0 0 0,0-1 0 0 0,0 0 0 0 0,1-1 0 0 0,1 0 0 0 0,0-1 0 0 0,0-1 0 0 0,0 0 1 0 0,30 10-1 0 0,-24-11-60 0 0,0-1-1 0 0,1-1 1 0 0,-1-1 0 0 0,1 0 0 0 0,0-2 0 0 0,-1 0 0 0 0,1-1 0 0 0,0-1 0 0 0,0-1 0 0 0,26-7 0 0 0,-37 6-174 0 0,1 0 0 0 0,-1-1 1 0 0,0 0-1 0 0,0-1 0 0 0,0 0 1 0 0,-1-1-1 0 0,10-7 0 0 0,-6 3-3511 0 0,23-23 0 0 0,-7 2-4371 0 0</inkml:trace>
</inkml:ink>
</file>

<file path=ppt/ink/ink10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47.1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9045 58 8288 0 0,'-74'18'11408'0'0,"3"-3"-7769"0"0,36-9-3792 0 0,-1-2 1 0 0,-41 1 0 0 0,56-5 23 0 0,-361-9-1983 0 0,-37-12 1560 0 0,-548 12 2734 0 0,-3 35-818 0 0,563-13-1332 0 0,183-4 52 0 0,-207 3 104 0 0,-699-12 4 0 0,202-25-204 0 0,0-24 19 0 0,-199 5-74 0 0,953 40 57 0 0,-75-1 323 0 0,208 5-268 0 0,-260 6 423 0 0,292-5-453 0 0,-1 0 0 0 0,1 0 0 0 0,-11 4 0 0 0,16-2-3 0 0,6-1-9 0 0,8 1-6 0 0,-9-3 3 0 0,52 11-24 0 0,72 4 0 0 0,53-7-56 0 0,-113-6 62 0 0,800 1 309 0 0,-617-5-268 0 0,2620-7 57 0 0,-1020 77-192 0 0,-969 6-41 0 0,597 107-150 0 0,-467-19 239 0 0,-557-62 118 0 0,-448-99-39 0 0,0 0 0 0 0,0 0 0 0 0,0 0 0 0 0,0 1 0 0 0,-1 0 0 0 0,1-1 0 0 0,0 1 0 0 0,6 5 1 0 0,-10-7-12 0 0,0 1 1 0 0,0-1 0 0 0,1 0 0 0 0,-1 0-1 0 0,0 1 1 0 0,0-1 0 0 0,1 0 0 0 0,-1 0 0 0 0,0 1-1 0 0,0-1 1 0 0,0 0 0 0 0,1 1 0 0 0,-1-1-1 0 0,0 0 1 0 0,0 1 0 0 0,0-1 0 0 0,0 0-1 0 0,0 1 1 0 0,0-1 0 0 0,0 0 0 0 0,0 1 0 0 0,0-1-1 0 0,0 0 1 0 0,0 1 0 0 0,0-1 0 0 0,0 0-1 0 0,0 1 1 0 0,0-1 0 0 0,0 1 0 0 0,0-1-1 0 0,-10 9 86 0 0,-17 2 6 0 0,26-11-91 0 0,-22 6 52 0 0,-1-1 0 0 0,-1-1 0 0 0,1-1 0 0 0,-29 0 0 0 0,14-1-6 0 0,-335 11 479 0 0,212-9-300 0 0,-271 6-4 0 0,-612 23-84 0 0,-537 73 529 0 0,1569-105-665 0 0,-676 72 373 0 0,441-38-303 0 0,-259 40 152 0 0,7 16-100 0 0,464-83-124 0 0,-166 41 56 0 0,157-35-645 0 0,292-11-298 0 0,-190-4 751 0 0,1474 17-1548 0 0,-635 31 1662 0 0,-534-25 20 0 0,-250-15 30 0 0,682 30 912 0 0,-631-31-501 0 0,98 0 254 0 0,-256-6-662 0 0,19 0 1 0 0,-20-2 69 0 0,-13-1 167 0 0,-67-15-24 0 0,-94-19 260 0 0,-1125-96-572 0 0,-12 117 0 0 0,365 55 124 0 0,855-35-49 0 0,-412 35 106 0 0,347-25-105 0 0,-503 66-80 0 0,447-51 56 0 0,-48 19-100 0 0,233-41 8 0 0,23-7 100 0 0,0 0 1 0 0,0 1-1 0 0,0-1 0 0 0,0 0 1 0 0,0 0-1 0 0,0 0 0 0 0,0 0 1 0 0,0 0-1 0 0,0 0 0 0 0,0 0 1 0 0,1 0-1 0 0,-1 0 0 0 0,0 0 1 0 0,0 0-1 0 0,0 1 0 0 0,0-1 1 0 0,0 0-1 0 0,0 0 0 0 0,0 0 1 0 0,0 0-1 0 0,0 0 0 0 0,0 0 1 0 0,0 0-1 0 0,0 0 1 0 0,0 0-1 0 0,0 1 0 0 0,0-1 1 0 0,0 0-1 0 0,-1 0 0 0 0,1 0 1 0 0,0 0-1 0 0,0 0 0 0 0,0 0 1 0 0,0 0-1 0 0,0 0 0 0 0,0 0 1 0 0,0 0-1 0 0,0 0 0 0 0,0 1 1 0 0,0-1-1 0 0,0 0 0 0 0,0 0 1 0 0,0 0-1 0 0,0 0 0 0 0,-1 0 1 0 0,1 0-1 0 0,0 0 0 0 0,0 0 1 0 0,0 0-1 0 0,0 0 0 0 0,0 0 1 0 0,0 0-1 0 0,0 0 0 0 0,0 0 1 0 0,0 0-1 0 0,-1 0 0 0 0,1 0 1 0 0,0 0-1 0 0,0 0 0 0 0,5 3-63 0 0,-1 1-1 0 0,1-1 0 0 0,0 0 1 0 0,0 0-1 0 0,0-1 0 0 0,0 0 1 0 0,9 3-1 0 0,44 8-197 0 0,226 17-490 0 0,-223-26 632 0 0,672 35-502 0 0,-197-13 506 0 0,1527 128-85 0 0,-962-40 1840 0 0,-966-101-1228 0 0,141 21 544 0 0,-271-32-939 0 0,18 3 159 0 0,-21-3-74 0 0,-14-1-37 0 0,-373-14 120 0 0,250 4-165 0 0,-647-42 107 0 0,-73 38-123 0 0,3 56 0 0 0,-210 88 72 0 0,539-14 240 0 0,515-115-308 0 0,-109 31 163 0 0,97-26-155 0 0,0 0 0 0 0,0 2 0 0 0,-26 16 0 0 0,43-24-26 0 0,0 1 0 0 0,1-1 0 0 0,-1 1 1 0 0,1 0-1 0 0,0 0 0 0 0,0 0 0 0 0,0 0 0 0 0,0 1 1 0 0,-3 3-1 0 0,5-6 9 0 0,0 1 0 0 0,-1 0 1 0 0,1 0-1 0 0,0 0 0 0 0,0 0 1 0 0,0 0-1 0 0,0-1 0 0 0,0 1 0 0 0,0 0 1 0 0,0 0-1 0 0,0 0 0 0 0,0 0 1 0 0,0 0-1 0 0,1 0 0 0 0,-1-1 0 0 0,0 1 1 0 0,1 0-1 0 0,-1 0 0 0 0,0 0 1 0 0,1-1-1 0 0,-1 1 0 0 0,1 0 1 0 0,-1 0-1 0 0,1-1 0 0 0,0 1 0 0 0,-1 0 1 0 0,1-1-1 0 0,0 1 0 0 0,-1-1 1 0 0,1 1-1 0 0,0-1 0 0 0,0 1 1 0 0,-1-1-1 0 0,2 1 0 0 0,7 4-24 0 0,1 0 0 0 0,-1-1 0 0 0,1 0 0 0 0,0 0-1 0 0,0-1 1 0 0,1 0 0 0 0,19 2 0 0 0,-19-2 10 0 0,128 19-174 0 0,192 8 0 0 0,147-23 15 0 0,-398-7 137 0 0,974-8-837 0 0,-777 5 699 0 0,1564 20-263 0 0,-425 70 1437 0 0,-1341-80-871 0 0,244 32 645 0 0,-306-36-712 0 0,-11-3-26 0 0,-4 0 0 0 0,-22 0 42 0 0,-201 2-75 0 0,-5-15 3 0 0,24 1 12 0 0,-630-9 111 0 0,69 40-124 0 0,316 13 120 0 0,-714 144 0 0 0,309 60 240 0 0,851-234-334 0 0,-1 0-1 0 0,1 0 1 0 0,0 0 0 0 0,0 1-1 0 0,0 0 1 0 0,0 0 0 0 0,-7 6-1 0 0,12-8-25 0 0,-1-1 0 0 0,1 0-1 0 0,0 0 1 0 0,0 0-1 0 0,0 1 1 0 0,-1-1-1 0 0,1 0 1 0 0,0 0-1 0 0,0 1 1 0 0,0-1-1 0 0,0 0 1 0 0,0 0 0 0 0,-1 1-1 0 0,1-1 1 0 0,0 0-1 0 0,0 1 1 0 0,0-1-1 0 0,0 0 1 0 0,0 0-1 0 0,0 1 1 0 0,0-1-1 0 0,0 0 1 0 0,0 1 0 0 0,0-1-1 0 0,0 0 1 0 0,0 0-1 0 0,0 1 1 0 0,1-1-1 0 0,-1 0 1 0 0,0 0-1 0 0,0 1 1 0 0,0-1-1 0 0,0 0 1 0 0,0 0 0 0 0,1 1-1 0 0,-1-1 1 0 0,0 0-1 0 0,0 0 1 0 0,0 1-1 0 0,1-1 1 0 0,-1 0-1 0 0,0 0 1 0 0,0 0-1 0 0,1 1 1 0 0,13 5-77 0 0,-14-6 77 0 0,29 7-60 0 0,0 0 1 0 0,0-3-1 0 0,1 0 0 0 0,30-1 1 0 0,-43-2 30 0 0,293 7-311 0 0,-184-7 236 0 0,659 2-211 0 0,351 9 57 0 0,-1088-11 255 0 0,405 18-8 0 0,-4 17 24 0 0,-433-35-13 0 0,719 102 648 0 0,-697-95-542 0 0,0 1 0 0 0,-1 1 0 0 0,43 20 0 0 0,-78-29-98 0 0,0-1 1 0 0,0 1-1 0 0,0 0 1 0 0,-1 0-1 0 0,1 0 1 0 0,0 0-1 0 0,-1 1 1 0 0,1-1-1 0 0,-1 0 1 0 0,1 1-1 0 0,-1-1 0 0 0,2 3 1 0 0,-2-3-5 0 0,-1 0 0 0 0,0 0-1 0 0,1 0 1 0 0,-1 0 0 0 0,0 1 0 0 0,0-1 0 0 0,0 0-1 0 0,0 0 1 0 0,0 0 0 0 0,0 0 0 0 0,0 0 0 0 0,0 0-1 0 0,0 0 1 0 0,-1 0 0 0 0,1 0 0 0 0,0 1 0 0 0,-1-1-1 0 0,1 0 1 0 0,0 0 0 0 0,-1 0 0 0 0,0-1 0 0 0,1 1 0 0 0,-1 0-1 0 0,0 1 1 0 0,-3 2 2 0 0,1 0 0 0 0,-1 0 0 0 0,0 0 0 0 0,0 0 0 0 0,0-1 1 0 0,0 0-1 0 0,-1 1 0 0 0,1-2 0 0 0,-1 1 0 0 0,-9 4 0 0 0,-7 0-8 0 0,-28 8 0 0 0,46-14 3 0 0,-502 102-26 0 0,435-91 41 0 0,-438 72 63 0 0,-338 62-85 0 0,721-122 13 0 0,-257 59 306 0 0,251-45-161 0 0,-59 15 24 0 0,181-51-172 0 0,0 1 0 0 0,0 0 0 0 0,-14 7 0 0 0,13-3-2 0 0,10-7-2 0 0,0 1 0 0 0,0-1 0 0 0,0 0 0 0 0,0 0 0 0 0,0 0 0 0 0,0 0 0 0 0,0 0 0 0 0,0 0 0 0 0,-1 0 1 0 0,1 0-1 0 0,0 0 0 0 0,0 1 0 0 0,0-1 0 0 0,0 0 0 0 0,0 0 0 0 0,0 0 0 0 0,0 0 0 0 0,1 0 0 0 0,-1 0 0 0 0,0 0 0 0 0,0 0 0 0 0,0 1 0 0 0,0-1 0 0 0,0 0 0 0 0,0 0 0 0 0,0 0 0 0 0,0 0 0 0 0,0 0 0 0 0,0 0 0 0 0,0 0 0 0 0,0 0 1 0 0,0 0-1 0 0,0 0 0 0 0,0 1 0 0 0,0-1 0 0 0,1 0 0 0 0,-1 0 0 0 0,0 0 0 0 0,0 0 0 0 0,0 0 0 0 0,0 0 0 0 0,0 0 0 0 0,0 0 0 0 0,0 0 0 0 0,10 1-20 0 0,0 0-17 0 0,1-1-1 0 0,12-2 0 0 0,4 1-1 0 0,491-40-410 0 0,-300 20 314 0 0,453-29-302 0 0,-443 34 210 0 0,1195-15-389 0 0,-1319 34 633 0 0,214 16 118 0 0,-264-13-79 0 0,-4-1 200 0 0,58 14 0 0 0,-69-10 15 0 0,-39-9-268 0 0,0 0 0 0 0,0 0 0 0 0,0 1 0 0 0,1-1 0 0 0,-1 0 0 0 0,0 0 0 0 0,0 0 0 0 0,0 0 0 0 0,0 0 0 0 0,0 0 0 0 0,0 1-1 0 0,0-1 1 0 0,0 0 0 0 0,0 0 0 0 0,1 0 0 0 0,-1 0 0 0 0,0 1 0 0 0,0-1 0 0 0,0 0 0 0 0,0 0 0 0 0,0 0 0 0 0,0 0 0 0 0,0 1 0 0 0,0-1 0 0 0,0 0 0 0 0,0 0 0 0 0,0 0 0 0 0,0 0 0 0 0,-1 1 0 0 0,1-1 0 0 0,0 0 0 0 0,0 0 0 0 0,0 0 0 0 0,0 0 0 0 0,0 1 0 0 0,0-1 0 0 0,0 0 0 0 0,0 0 0 0 0,0 0 0 0 0,-1 0 0 0 0,1 0 0 0 0,0 0 0 0 0,0 0 0 0 0,0 1 0 0 0,0-1 0 0 0,-6 6 29 0 0,1-2-22 0 0,-1 0 1 0 0,1-1-1 0 0,-1 0 1 0 0,1 0-1 0 0,-1-1 0 0 0,0 1 1 0 0,-8 1-1 0 0,-49 9-8 0 0,54-12 5 0 0,-522 64 134 0 0,-6-31 49 0 0,282-20-157 0 0,-216 5-248 0 0,314-20-144 0 0,-156-22 0 0 0,228 11-390 0 0,1-5 1 0 0,-118-37 0 0 0,25-14-426 0 0</inkml:trace>
</inkml:ink>
</file>

<file path=ppt/ink/ink10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6.8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214.94727"/>
      <inkml:brushProperty name="anchorY" value="-34299.9375"/>
      <inkml:brushProperty name="scaleFactor" value="0.5"/>
    </inkml:brush>
  </inkml:definitions>
  <inkml:trace contextRef="#ctx0" brushRef="#br0">303 0 6912 0 0,'0'0'656'0'0,"0"4"-598"0"0,-5 10 4313 0 0,0-3-424 0 0,-1 2 558 0 0,-1 1 97 0 0,-2 1-4182 0 0,0 2 374 0 0,1 1-541 0 0,-2 9-96 0 0,0 2-325 0 0,1 5 122 0 0,0 2-56 0 0,0 4 118 0 0,-1 3-116 0 0,-2 4 124 0 0,-4 10-372 0 0,-6 13-144 0 0,-1 1 314 0 0,0-3 179 0 0,3-6-44 0 0,1-7 43 0 0,0-2-1194 0 0,2-3-1246 0 0,2-9-7268 0 0,4-11-2875 0 0</inkml:trace>
</inkml:ink>
</file>

<file path=ppt/ink/ink10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3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277.05859"/>
      <inkml:brushProperty name="anchorY" value="-34583.35547"/>
      <inkml:brushProperty name="scaleFactor" value="0.5"/>
    </inkml:brush>
  </inkml:definitions>
  <inkml:trace contextRef="#ctx0" brushRef="#br0">46 298 23583 0 0,'0'0'0'0'0,"-7"-3"2584"0"0,-3-1-3014 0 0,0-3 860 0 0,1-3-430 0 0,3-2 0 0 0,2-3 0 0 0,6-2 0 0 0,8-6-308 0 0,13-7-304 0 0,5-3 414 0 0,4 0 40 0 0,2 3 32 0 0,0 5 26 0 0,4 2 2 0 0,-2 7 114 0 0,-2 4-32 0 0,-3 8 16 0 0,-4 3 0 0 0,-2 6 0 0 0,-2 3 0 0 0,-2 4 0 0 0,-1 3 0 0 0,-1 4 0 0 0,-1 2 0 0 0,-2 4 0 0 0,-2 2-93 0 0,-1 3 36 0 0,-1 2-17 0 0,-3 2 2 0 0,0 3-93 0 0,-5 10-179 0 0,-2 3 232 0 0,-3 0-17 0 0,-3 0 26 0 0,-2-2 4 0 0,-2-1 3 0 0,-2-1 112 0 0,-2 1-32 0 0,-3-2 16 0 0,0 1-84 0 0,-1 1 482 0 0,-1-1-60 0 0,1 0 70 0 0,0-1 4 0 0,2-1-61 0 0,3-2 9 0 0,1-3-7 0 0,3-3-1 0 0,1-4-177 0 0,4-2 13 0 0,2-4-24 0 0,4-3-3 0 0,1-3-29 0 0,4-2-1 0 0,2-4-2 0 0,3-2-1 0 0,3-2-242 0 0,5-4 12 0 0,4-3-18 0 0,12-6-437 0 0,13-10-260 0 0,11-14-1446 0 0,1-8 559 0 0,-36 19-9950 0 0</inkml:trace>
</inkml:ink>
</file>

<file path=ppt/ink/ink10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67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589.9668"/>
      <inkml:brushProperty name="anchorY" value="-36090.21484"/>
      <inkml:brushProperty name="scaleFactor" value="0.5"/>
    </inkml:brush>
  </inkml:definitions>
  <inkml:trace contextRef="#ctx0" brushRef="#br0">306 39 8752 0 0,'0'0'0'0'0,"-2"2"776"0"0,-5 3-719 0 0,-3 4 19 0 0,-3 3-49 0 0,-4 6 2894 0 0,-2 3-284 0 0,-1 4 372 0 0,-2 5 75 0 0,-1 4-2885 0 0,0 2 261 0 0,-1 3-400 0 0,1 4-39 0 0,1 1-142 0 0,2 3-22 0 0,2 2-10 0 0,2 3-6 0 0,4 1-38 0 0,4 0 10 0 0,2-1-14 0 0,6-2 2 0 0,4-4 233 0 0,5-3 44 0 0,5-5 2 0 0,4-4 7 0 0,6-6 273 0 0,4-4-32 0 0,5-6 44 0 0,5-5 1 0 0,-28-12-244 0 0,0 0-1 0 0,13 1 1 0 0,23-6 253 0 0,3-8 2 0 0,3-6 0 0 0,3-9-37 0 0,1-6 1 0 0,0-7-3 0 0,-1-4-1 0 0,-2-4 10 0 0,-4-3 6 0 0,-4-2-2 0 0,-6 0 2 0 0,-5-1 28 0 0,-5 2-8 0 0,-6 0 4 0 0,-4 2 0 0 0,-7 2-131 0 0,-6 1 19 0 0,-5 3-22 0 0,-6 3-1 0 0,-8 2-290 0 0,9 31-11 0 0,0 0 1 0 0,-10-13-1 0 0,8 14 15 0 0,-1-1-1 0 0,-10-10 1 0 0,4 10-454 0 0,2 1 0 0 0,-19-10 0 0 0,6 8-894 0 0,-34-9-1 0 0,22 6-11819 0 0,-4 2-2099 0 0</inkml:trace>
</inkml:ink>
</file>

<file path=ppt/ink/ink10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6.3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9534.42188"/>
      <inkml:brushProperty name="anchorY" value="-81911.73438"/>
      <inkml:brushProperty name="scaleFactor" value="0.5"/>
    </inkml:brush>
  </inkml:definitions>
  <inkml:trace contextRef="#ctx0" brushRef="#br0">585 0 11520 0 0,'0'0'512'0'0,"-2"3"112"0"0,-1 1-592 0 0,0 6 26 0 0,-1 3-36 0 0,-1 1 2470 0 0,0 3-246 0 0,-2 0 326 0 0,1 1 47 0 0,-2 3-2565 0 0,-1 2 244 0 0,-3 3-368 0 0,-9 11-319 0 0,-9 16-134 0 0,-11 17 221 0 0,-3 5 332 0 0,-1 2-183 0 0,1-3 180 0 0,4-5 81 0 0,-4 3 286 0 0,4-6-275 0 0,2-8-47 0 0,6-8-61 0 0,5-8 74 0 0,1-5-1889 0 0,7-7 149 0 0,1-6-237 0 0,6-8-50 0 0</inkml:trace>
</inkml:ink>
</file>

<file path=ppt/ink/ink10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6.68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8306.375"/>
      <inkml:brushProperty name="anchorY" value="-82302.78125"/>
      <inkml:brushProperty name="scaleFactor" value="0.5"/>
    </inkml:brush>
  </inkml:definitions>
  <inkml:trace contextRef="#ctx0" brushRef="#br0">1 1 12440 0 0,'0'8'11435'0'0,"1"0"-11111"0"0,1 3 200 0 0,-1 3-284 0 0,1 11-72 0 0,1 3-265 0 0,-1 6 70 0 0,-1 3-37 0 0,1 5 75 0 0,-2 3-22 0 0,1 4 11 0 0,-1 3 0 0 0,0 5 0 0 0,0 2 0 0 0,0 4 0 0 0,0 0 0 0 0,0 0 0 0 0,-2-3-74 0 0,1-3 95 0 0,-1 2-946 0 0,0-1-821 0 0,1-3-13220 0 0,1-12 8386 0 0</inkml:trace>
</inkml:ink>
</file>

<file path=ppt/ink/ink10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7.14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8948.53906"/>
      <inkml:brushProperty name="anchorY" value="-83928.26563"/>
      <inkml:brushProperty name="scaleFactor" value="0.5"/>
    </inkml:brush>
  </inkml:definitions>
  <inkml:trace contextRef="#ctx0" brushRef="#br0">175 212 14744 0 0,'0'0'1312'0'0,"0"-1"-1232"0"0,1-3 53 0 0,1-2 1935 0 0,0-3-276 0 0,0-2 256 0 0,2-2 49 0 0,0-1-1900 0 0,0-1 165 0 0,0-1-238 0 0,-1-2-239 0 0,-2 1-353 0 0,-3 3-36 0 0,2 14 466 0 0,-1-1 0 0 0,1 1 0 0 0,0-1 0 0 0,0 1 0 0 0,-1-1 0 0 0,1 1-1 0 0,0-1 1 0 0,-1 1 0 0 0,1 0 0 0 0,-1-1 0 0 0,1 1 0 0 0,0 0 0 0 0,-1-1 0 0 0,1 1 0 0 0,-1 0 0 0 0,1-1 0 0 0,-2 1 0 0 0,-9-1-228 0 0,-5 8 156 0 0,0 7 84 0 0,-3 5-92 0 0,0 3 147 0 0,0 4 106 0 0,1 2 65 0 0,1 0 13 0 0,1 2 8 0 0,3-1 3 0 0,1 0 0 0 0,3 0 0 0 0,4-1 0 0 0,3 0-261 0 0,4 0 74 0 0,5-1-37 0 0,3 1 0 0 0,4-1 0 0 0,4 0 0 0 0,4-2 0 0 0,3 1 0 0 0,2-1 0 0 0,3 0 0 0 0,4-2 0 0 0,3 1 0 0 0,3-1 0 0 0,2 0 0 0 0,1-2 0 0 0,-1-1 0 0 0,-1-1 0 0 0,-3-1-102 0 0,-3 0 38 0 0,1 3-270 0 0,-3 5-150 0 0,-7 0 308 0 0,-6 0 28 0 0,-8 0 38 0 0,-6-2 8 0 0,-5 1 6 0 0,-5-1-56 0 0,-6 0 7 0 0,-4 0-6 0 0,-9 5-327 0 0,-11 4-122 0 0,-3 0 369 0 0,-2-2 232 0 0,1-4 59 0 0,4-4 20 0 0,3-5 16 0 0,4-5 346 0 0,4-5-25 0 0,3-4 47 0 0,4-4 5 0 0,2-4 274 0 0,2-4-12 0 0,3-4 29 0 0,3-6 6 0 0,1-5-502 0 0,3-8 51 0 0,2-6-74 0 0,4-9-5 0 0,3-7 89 0 0,5-7-17 0 0,2-7 20 0 0,5-4-1 0 0,4-4-288 0 0,2-1-11 0 0,3-1-15 0 0,1 0-13 0 0,1 2 0 0 0,-1 2 0 0 0,-3 3 0 0 0,1-7-308 0 0,-2-7-304 0 0,-15 41-8086 0 0,-1-2-1357 0 0,5-27 2096 0 0</inkml:trace>
</inkml:ink>
</file>

<file path=ppt/ink/ink10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8.32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56.87109"/>
      <inkml:brushProperty name="anchorY" value="-39285.03906"/>
      <inkml:brushProperty name="scaleFactor" value="0.5"/>
    </inkml:brush>
  </inkml:definitions>
  <inkml:trace contextRef="#ctx0" brushRef="#br0">426 0 3224 0 0,'0'3'18453'0'0,"0"2"-18076"0"0,-1 4 386 0 0,0 4-567 0 0,-3 4-102 0 0,-2 5-102 0 0,-2 3-82 0 0,-4 6 44 0 0,-3 4-22 0 0,-2 3 4 0 0,-4 6 0 0 0,-1 3 0 0 0,-3 4 0 0 0,-2 3 75 0 0,0 1-22 0 0,0-1 86 0 0,-1-1-96 0 0,1-2 31 0 0,2-3 74 0 0,1-5-108 0 0,3-4 36 0 0,1-3-12 0 0,3-4-102 0 0,2-4 28 0 0,2-1-2048 0 0,2-4 291 0 0,4-5-282 0 0,2-7-30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0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8.6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793.20508"/>
      <inkml:brushProperty name="anchorY" value="-39569.30469"/>
      <inkml:brushProperty name="scaleFactor" value="0.5"/>
    </inkml:brush>
  </inkml:definitions>
  <inkml:trace contextRef="#ctx0" brushRef="#br0">0 1 23551 0 0,'0'0'2584'0'0,"0"4"-3014"0"0,1 2 860 0 0,2 5-430 0 0,-1 3 0 0 0,1 6 0 0 0,0 5 0 0 0,3 6 0 0 0,-1 6 0 0 0,2 5 0 0 0,-1 7 0 0 0,2 19 0 0 0,-1 5 0 0 0,0 4 0 0 0,-1 1 0 0 0,0-2 0 0 0,-1-3 0 0 0,0-2 0 0 0,-1-3 0 0 0,-1-2 0 0 0,1 7-177 0 0,-2 5-342 0 0,1 1-669 0 0,0-5-894 0 0,0-14-12818 0 0,0-16 8308 0 0</inkml:trace>
</inkml:ink>
</file>

<file path=ppt/ink/ink10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9.07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532.42383"/>
      <inkml:brushProperty name="anchorY" value="-41501.06641"/>
      <inkml:brushProperty name="scaleFactor" value="0.5"/>
    </inkml:brush>
  </inkml:definitions>
  <inkml:trace contextRef="#ctx0" brushRef="#br0">0 192 13360 0 0,'0'0'1266'0'0,"1"-2"-1148"0"0,2-3 1667 0 0,1-3-249 0 0,4-3 222 0 0,2-3 45 0 0,12-9-2275 0 0,4-2 569 0 0,3 1-170 0 0,0 2-31 0 0,0 3 23 0 0,-1 4-1 0 0,-2 4 96 0 0,-2 3 75 0 0,-1 4-44 0 0,-2 3 23 0 0,-2 3 15 0 0,-1 3-6 0 0,0 4 3 0 0,-2 2 0 0 0,-1 5 66 0 0,-2 4-1 0 0,-2 5 4 0 0,-2 12-193 0 0,-4 16-485 0 0,-3 6 397 0 0,-4 2 51 0 0,-3-1 63 0 0,-3-2-68 0 0,-2-3 107 0 0,-1-5-32 0 0,0-3 142 0 0,1-3-56 0 0,0-3 23 0 0,1-2 269 0 0,3-2-22 0 0,2-3 33 0 0,1-1 4 0 0,1-1-63 0 0,1-3 9 0 0,2-2-7 0 0,3-2-1 0 0,2-2-149 0 0,4-2 14 0 0,2-3-22 0 0,4-1-2 0 0,5-3-57 0 0,3-3-2 0 0,3-2-4 0 0,4-4-2 0 0,2-2 0 0 0,1-3 0 0 0,1-1 0 0 0,2-2 0 0 0,1 0-233 0 0,2-3 10 0 0,1-1-26 0 0,8-3-1471 0 0,1-4 343 0 0,6-3-245 0 0,2-5-3 0 0,-33 13-8784 0 0</inkml:trace>
</inkml:ink>
</file>

<file path=ppt/ink/ink10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3.8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197 81 12896 0 0,'-1'-2'60'0'0,"0"1"1"0"0,1 0 0 0 0,-1-1 0 0 0,1 1 0 0 0,-1-1 0 0 0,1 0 0 0 0,0 1 0 0 0,-1-1-1 0 0,1 1 1 0 0,0-1 0 0 0,0 0 0 0 0,0 1 0 0 0,0-1 0 0 0,1 1 0 0 0,-1-1-1 0 0,0 0 1 0 0,0 1 0 0 0,1-1 0 0 0,0 1 0 0 0,-1-1 0 0 0,1 1 0 0 0,0-2 0 0 0,2 0 285 0 0,-1-1 0 0 0,0 1 0 0 0,1 0 0 0 0,0 0 0 0 0,0 0 1 0 0,0 1-1 0 0,0-1 0 0 0,0 1 0 0 0,0-1 0 0 0,0 1 0 0 0,1 0 1 0 0,-1 0-1 0 0,1 1 0 0 0,0-1 0 0 0,0 1 0 0 0,-1 0 0 0 0,1 0 1 0 0,0 0-1 0 0,0 0 0 0 0,0 1 0 0 0,6-1 0 0 0,9 1-385 0 0,0 1-1 0 0,0 0 0 0 0,0 2 0 0 0,-1 0 1 0 0,28 9-1 0 0,-37-10-164 0 0,-5-1 104 0 0,-1-1 0 0 0,0 1 1 0 0,-1 0-1 0 0,1 0 0 0 0,0 1 1 0 0,0-1-1 0 0,0 0 0 0 0,4 4 0 0 0,-5-3 75 0 0,0 0 0 0 0,0 0-1 0 0,-1 1 1 0 0,1-1-1 0 0,0 1 1 0 0,-1-1-1 0 0,1 1 1 0 0,-1 0 0 0 0,0-1-1 0 0,0 1 1 0 0,0 0-1 0 0,0 0 1 0 0,0 4-1 0 0,0-2 35 0 0,-1-1-1 0 0,0 0 1 0 0,1 0-1 0 0,-2 0 1 0 0,1 1-1 0 0,0-1 1 0 0,-1 0-1 0 0,0 0 1 0 0,0 0-1 0 0,0 0 1 0 0,0 0-1 0 0,-3 4 1 0 0,-3 6 74 0 0,-16 26 1 0 0,13-25-90 0 0,-2 3 26 0 0,-1-2-1 0 0,-1 1 1 0 0,-28 25-1 0 0,19-20-25 0 0,-104 103 17 0 0,69-76 45 0 0,-2 3-59 0 0,48-39-169 0 0,-1 0 0 0 0,-1-1-1 0 0,-24 16 1 0 0,36-27-155 0 0</inkml:trace>
</inkml:ink>
</file>

<file path=ppt/ink/ink10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4.2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317 8 19007 0 0,'0'0'432'0'0,"-1"-1"66"0"0,-4 0-126 0 0,3 0-327 0 0,-1 0 1 0 0,1 0-1 0 0,-1 0 0 0 0,1 1 1 0 0,0-1-1 0 0,-1 1 0 0 0,1-1 0 0 0,-1 1 1 0 0,1 0-1 0 0,-1 0 0 0 0,1 0 1 0 0,-1 0-1 0 0,0 1 0 0 0,1-1 1 0 0,0 1-1 0 0,-1-1 0 0 0,-3 3 1 0 0,-22 13 339 0 0,7-2-96 0 0,13-10-257 0 0,1 1 1 0 0,1 0-1 0 0,-1 0 0 0 0,1 1 0 0 0,-10 10 0 0 0,-25 36-295 0 0,29-36 251 0 0,1 0 84 0 0,2 0-1 0 0,-16 33 1 0 0,4-7 57 0 0,14-27-126 0 0,-1 1 0 0 0,2-1 0 0 0,0 1 1 0 0,1 1-1 0 0,-4 20 0 0 0,7-30-2 0 0,1 1-1 0 0,1-1 1 0 0,-1 1 0 0 0,1 0 0 0 0,0 0-1 0 0,1-1 1 0 0,0 1 0 0 0,0-1 0 0 0,1 1 0 0 0,0-1-1 0 0,0 1 1 0 0,1-1 0 0 0,0 0 0 0 0,4 8-1 0 0,-3-7 19 0 0,1-1 0 0 0,0 0 0 0 0,0 0-1 0 0,1 0 1 0 0,0-1 0 0 0,0 1 0 0 0,0-1-1 0 0,1-1 1 0 0,0 1 0 0 0,0-1 0 0 0,0-1-1 0 0,1 1 1 0 0,13 5 0 0 0,0-2 1 0 0,0-2-1 0 0,0-1 1 0 0,0 0-1 0 0,1-2 1 0 0,37 2-1 0 0,59-7-402 0 0,-61 1-1601 0 0,-1 0-3806 0 0,-31 1-388 0 0</inkml:trace>
</inkml:ink>
</file>

<file path=ppt/ink/ink10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4.5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10 12440 0 0,'0'0'957'0'0,"-11"-9"7836"0"0,13 10-8368 0 0,5 2-262 0 0,0-1 0 0 0,1 1-1 0 0,13 1 1 0 0,15 5-78 0 0,18 9-114 0 0,-1 3 0 0 0,0 2 0 0 0,67 39 0 0 0,-66-28 107 0 0,115 79 304 0 0,-105-63-278 0 0,70 58 327 0 0,-101-78-299 0 0,54 61 1 0 0,-53-50-807 0 0,-2 1 0 0 0,-2 1-1 0 0,31 59 1 0 0,-28-46-5763 0 0</inkml:trace>
</inkml:ink>
</file>

<file path=ppt/ink/ink10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4.8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321 61 11720 0 0,'1'-1'532'0'0,"2"-4"-104"0"0,0 1-357 0 0,-1 0 0 0 0,0 1 0 0 0,0-1 0 0 0,-1 0 0 0 0,1 0 0 0 0,1-7 0 0 0,-3 10 179 0 0,1 0 0 0 0,-1 0 0 0 0,1 0 0 0 0,-1 0 0 0 0,1 0 0 0 0,-1 0 0 0 0,1 0 1 0 0,-1 0-1 0 0,1 0 0 0 0,0 0 0 0 0,0 0 0 0 0,-1 0 0 0 0,1 0 0 0 0,0 1 0 0 0,0-1 0 0 0,0 0 0 0 0,0 1 0 0 0,0-1 0 0 0,0 1 0 0 0,0-1 0 0 0,0 1 1 0 0,0-1-1 0 0,2 0 0 0 0,-1 1-132 0 0,-1 0 1 0 0,1 0-1 0 0,0 0 1 0 0,0 0-1 0 0,-1 0 1 0 0,1 0-1 0 0,0 1 0 0 0,-1-1 1 0 0,1 1-1 0 0,0-1 1 0 0,-1 1-1 0 0,1-1 1 0 0,0 1-1 0 0,-1 0 1 0 0,1 0-1 0 0,1 1 1 0 0,3 3-77 0 0,-1-1-1 0 0,0 1 1 0 0,0 0 0 0 0,-1 0 0 0 0,0 0 0 0 0,1 0 0 0 0,-2 1-1 0 0,1 0 1 0 0,3 8 0 0 0,3 7-51 0 0,9 30 0 0 0,-18-47 15 0 0,1 2 31 0 0,-1-1 1 0 0,1 1-1 0 0,-1 0 0 0 0,0 0 0 0 0,-1 0 0 0 0,0 0 0 0 0,1 0 0 0 0,-2 0 0 0 0,1 0 0 0 0,-1 0 1 0 0,0 0-1 0 0,0 0 0 0 0,-1 0 0 0 0,1 0 0 0 0,-1-1 0 0 0,-1 1 0 0 0,1-1 0 0 0,-4 6 1 0 0,0-2 148 0 0,0 0 1 0 0,-1-1 0 0 0,0 0-1 0 0,0 0 1 0 0,0-1 0 0 0,-1 0-1 0 0,0 0 1 0 0,-1-1 0 0 0,-13 8-1 0 0,-130 65 728 0 0,133-70-888 0 0,-14 5-778 0 0,-61 18-1 0 0,55-20 38 0 0,22-8-758 0 0,3 0-58 0 0</inkml:trace>
</inkml:ink>
</file>

<file path=ppt/ink/ink10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5.7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7 404 2760 0 0,'-1'-2'739'0'0,"0"-1"258"0"0,0 2-528 0 0,1 0 0 0 0,-1-1 1 0 0,1 1-1 0 0,-1 0 0 0 0,1 0 1 0 0,0 0-1 0 0,-1-1 0 0 0,1 1 1 0 0,0 0-1 0 0,0 0 0 0 0,0-1 1 0 0,0 1-1 0 0,0 0 0 0 0,0 0 1 0 0,0-1-1 0 0,1 1 0 0 0,-1 0 1 0 0,0 0-1 0 0,1-2 0 0 0,2-15 4358 0 0,-3 17-4710 0 0,0 0-1 0 0,0-1 1 0 0,0 1 0 0 0,0-1 0 0 0,1 1 0 0 0,-1-1-1 0 0,0 1 1 0 0,1-1 0 0 0,-1 1 0 0 0,1 0 0 0 0,-1-1-1 0 0,1 1 1 0 0,0 0 0 0 0,1-3 0 0 0,1 0-42 0 0,1 1-1 0 0,-1 0 1 0 0,0 0 0 0 0,1 0 0 0 0,0 0 0 0 0,0 0-1 0 0,0 1 1 0 0,0-1 0 0 0,0 1 0 0 0,0 0 0 0 0,1 1 0 0 0,-1-1-1 0 0,9-1 1 0 0,-7 1-70 0 0,0 1 0 0 0,0 1-1 0 0,-1-1 1 0 0,1 1 0 0 0,0 0-1 0 0,0 0 1 0 0,0 1 0 0 0,0 0 0 0 0,-1 0-1 0 0,1 0 1 0 0,6 3 0 0 0,0 1-3 0 0,-1 0-1 0 0,0 1 1 0 0,0 0 0 0 0,14 11 0 0 0,37 36 9 0 0,-33-28 33 0 0,50 57 126 0 0,-64-65-167 0 0,7 10 69 0 0,-20-25 509 0 0,-11-12-261 0 0,4 5-232 0 0,2 0-1 0 0,-1-1 0 0 0,0 1 1 0 0,1-1-1 0 0,0 1 0 0 0,1-1 1 0 0,-1 0-1 0 0,1 0 0 0 0,0 0 1 0 0,1 0-1 0 0,-3-13 0 0 0,1-1 114 0 0,0 9-79 0 0,2-1 0 0 0,-2-17 0 0 0,4 16-99 0 0,-1 0 0 0 0,2 1 0 0 0,-1-1 0 0 0,2 1 0 0 0,0 0 0 0 0,8-22 0 0 0,-10 31-23 0 0,1 1 0 0 0,-1-1 0 0 0,1 1 0 0 0,0 0 0 0 0,0-1 0 0 0,0 1 0 0 0,0 0 0 0 0,0 0 0 0 0,5-3 0 0 0,-6 4 0 0 0,1 0 0 0 0,-1 0 0 0 0,1 0 0 0 0,-1 1 0 0 0,1-1 0 0 0,-1 0 0 0 0,1 0 0 0 0,0 1 0 0 0,-1-1 0 0 0,1 1 0 0 0,0-1 0 0 0,0 1 0 0 0,-1 0 0 0 0,1 0 0 0 0,0 0 0 0 0,3 0 0 0 0,0 2-9 0 0,0-1-1 0 0,0 1 1 0 0,0 1-1 0 0,0-1 1 0 0,0 1-1 0 0,0-1 1 0 0,-1 2-1 0 0,1-1 1 0 0,6 6-1 0 0,3 3 7 0 0,35 26-10 0 0,63 44-15 0 0,-85-63 24 0 0,2-2 0 0 0,33 15-1 0 0,-49-26 7 0 0,0-1-1 0 0,0-1 0 0 0,1 0 1 0 0,0 0-1 0 0,0-1 0 0 0,0-1 1 0 0,0-1-1 0 0,0 0 0 0 0,27-1 1 0 0,-34-2 15 0 0,1 1-1 0 0,-1-1 1 0 0,1 0 0 0 0,-1 0 0 0 0,0-1 0 0 0,0 0 0 0 0,0-1 0 0 0,0 1 0 0 0,-1-1 0 0 0,1 0 0 0 0,-1-1 0 0 0,0 0 0 0 0,7-7 0 0 0,-8 6-5 0 0,-1 1 1 0 0,0-2-1 0 0,0 1 0 0 0,0 0 1 0 0,-1-1-1 0 0,0 1 0 0 0,0-1 1 0 0,-1 0-1 0 0,3-14 0 0 0,-1 3 74 0 0,-2 0-1 0 0,0-34 1 0 0,-7-1 43 0 0,4 43-48 0 0,0 0 1 0 0,0 0-1 0 0,-1 0 0 0 0,-4-13 0 0 0,-4-18 241 0 0,6 21-194 0 0,-10-25 0 0 0,33 103-128 0 0,-11-34 0 0 0,0-2 0 0 0,2 1 0 0 0,1-1 0 0 0,22 34 0 0 0,-26-46 0 0 0,1-1 0 0 0,0-1 0 0 0,0 1 0 0 0,0-1 0 0 0,1-1 0 0 0,1 0 0 0 0,-1 0 0 0 0,1 0 0 0 0,0-2 0 0 0,1 1 0 0 0,14 5 0 0 0,-22-10-8 0 0,0 0-1 0 0,0 0 0 0 0,0 0 1 0 0,0-1-1 0 0,0 1 1 0 0,0-1-1 0 0,1 0 0 0 0,3 0 1 0 0,-5 0 1 0 0,-1 0-1 0 0,1-1 1 0 0,-1 1 0 0 0,0 0 0 0 0,1-1 0 0 0,-1 1 0 0 0,0-1-1 0 0,1 0 1 0 0,-1 1 0 0 0,0-1 0 0 0,0 0 0 0 0,1 0 0 0 0,-1 0-1 0 0,0 0 1 0 0,0 0 0 0 0,0 0 0 0 0,0 0 0 0 0,0 0 0 0 0,0 0-1 0 0,0-2 1 0 0,5-6 65 0 0,-5 8-54 0 0,0 0 0 0 0,0 0 0 0 0,0 0 0 0 0,-1 0 0 0 0,1 0 0 0 0,0-1 0 0 0,-1 1-1 0 0,1 0 1 0 0,-1-1 0 0 0,1 1 0 0 0,-1 0 0 0 0,0-1 0 0 0,0 1 0 0 0,1 0-1 0 0,-1-1 1 0 0,0-1 0 0 0,-2-42 20 0 0,-1 0 0 0 0,-16-76 0 0 0,12 66 1 0 0,2 17 4 0 0,5 37-29 0 0,0 1 0 0 0,0 0 1 0 0,0-1-1 0 0,0 1 1 0 0,0 0-1 0 0,0-1 1 0 0,0 1-1 0 0,0-1 1 0 0,0 1-1 0 0,0 0 1 0 0,0-1-1 0 0,0 1 0 0 0,0 0 1 0 0,0-1-1 0 0,0 1 1 0 0,1-1-1 0 0,-1 1 1 0 0,0 0-1 0 0,0-1 1 0 0,0 1-1 0 0,1 0 1 0 0,-1-1-1 0 0,7 2 3 0 0,4 7-6 0 0,-10-8 3 0 0,2 3 0 0 0,0 0 0 0 0,-1 1 0 0 0,1-1 0 0 0,3 6 0 0 0,13 13 0 0 0,58 56 0 0 0,-51-54 4 0 0,-17-15-10 0 0,1 1 0 0 0,0-1 0 0 0,0-1-1 0 0,1 0 1 0 0,22 12 0 0 0,-18-13-100 0 0,-9-4 27 0 0,0 0 1 0 0,-1-1 0 0 0,1 0-1 0 0,0 0 1 0 0,0 0 0 0 0,7 0-1 0 0,-1 1-278 0 0,9 0-455 0 0,-20-3 687 0 0,0 0 1 0 0,0 0-1 0 0,-1 0 1 0 0,1 0 0 0 0,0 0-1 0 0,0 0 1 0 0,0 0-1 0 0,-1-1 1 0 0,1 1-1 0 0,0 0 1 0 0,-1 0-1 0 0,1-1 1 0 0,0 1-1 0 0,0-1 1 0 0,-1 1 0 0 0,1-1-1 0 0,-1 1 1 0 0,1-1-1 0 0,0 1 1 0 0,-1-1-1 0 0,1 1 1 0 0,0-2-1 0 0,5-11-5284 0 0,2 0-1517 0 0</inkml:trace>
</inkml:ink>
</file>

<file path=ppt/ink/ink10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6.0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9216 0 0,'1'1'11730'0'0,"35"52"-9538"0"0,-20-31-1765 0 0,16 30-1 0 0,57 97 542 0 0,37 108-640 0 0,-121-243-470 0 0,0 0 0 0 0,6 30 0 0 0,-1-3-136 0 0,-9-40 217 0 0,-1 1-1 0 0,1-1 0 0 0,-1 0 1 0 0,0 0-1 0 0,0 1 0 0 0,0-1 1 0 0,1 0-1 0 0,-1 0 0 0 0,0 1 1 0 0,0-1-1 0 0,-1 0 0 0 0,1 0 1 0 0,0 1-1 0 0,0-1 0 0 0,-1 1 1 0 0,1-1-787 0 0</inkml:trace>
</inkml:ink>
</file>

<file path=ppt/ink/ink10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6.4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19839 0 0,'0'0'1796'0'0,"0"2"-1476"0"0,1 5-207 0 0,1-1 1 0 0,0 1-1 0 0,0-1 0 0 0,0 1 0 0 0,1-1 0 0 0,6 12 0 0 0,1 2 519 0 0,16 37 609 0 0,47 101 57 0 0,-3-8-825 0 0,21 41-329 0 0,-88-186-143 0 0,55 113-7 0 0,-49-97 21 0 0,-2 1-1 0 0,0 0 1 0 0,7 39 0 0 0,-14-60-14 0 0,8 64-190 0 0,-8-57 105 0 0,0 1-1 0 0,-1-1 1 0 0,0 0-1 0 0,0 1 0 0 0,-5 14 1 0 0,2-12-459 0 0,0 0 1 0 0,0 0-1 0 0,-8 12 0 0 0,-6 0-1573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14368 0 0,'0'0'1305'0'0,"-1"2"-1076"0"0,-9 17-81 0 0,3-14 282 0 0,1-2 47 0 0,-41 46 3724 0 0,23-23-3697 0 0,13-13-394 0 0,1-1-1 0 0,1 2 1 0 0,-1-1 0 0 0,2 1 0 0 0,0 0-1 0 0,1 1 1 0 0,0 0 0 0 0,1 0 0 0 0,-4 18-1 0 0,9-28-38 0 0,0 0 0 0 0,1 0 0 0 0,-1 0 1 0 0,1 0-1 0 0,0 0 0 0 0,2 9 0 0 0,-2-11-33 0 0,0 0 1 0 0,1-1-1 0 0,-1 1 1 0 0,1 0 0 0 0,0-1-1 0 0,0 1 1 0 0,0-1-1 0 0,0 0 1 0 0,1 1-1 0 0,-1-1 1 0 0,1 0 0 0 0,-1 0-1 0 0,1 0 1 0 0,2 3-1 0 0,5 3 33 0 0,-8-6-58 0 0,1-1 0 0 0,-1 0 0 0 0,1 1 0 0 0,-1-1 0 0 0,1 0 0 0 0,-1 0 0 0 0,1 0 0 0 0,0 0 0 0 0,0 0 0 0 0,-1 0 0 0 0,1 0 0 0 0,0 0 0 0 0,0-1 0 0 0,0 1 0 0 0,0-1 0 0 0,2 1 0 0 0,6-4-13 0 0,-3 0 1 0 0,0 0-1 0 0,-1-1 1 0 0,0 0 0 0 0,1 0-1 0 0,5-5 1 0 0,11-8-26 0 0,-18 13 15 0 0,0-1-1 0 0,0 0 1 0 0,0-1-1 0 0,0 1 1 0 0,-1-1-1 0 0,0 0 1 0 0,0 0 0 0 0,-1 0-1 0 0,1-1 1 0 0,2-6-1 0 0,-1 2 157 0 0,9-19 2771 0 0,-13 32-2764 0 0,22 84 212 0 0,-21-77-335 0 0,12 96 556 0 0,-10-75-570 0 0,0 39 0 0 0,-3-24-21 0 0,0-13-50 0 0,-1 0 1 0 0,-6 46-1 0 0,4-64 28 0 0,0-1 0 0 0,-1 0 0 0 0,-1 0 0 0 0,0-1 0 0 0,-1 1-1 0 0,0-1 1 0 0,-1 0 0 0 0,-12 20 0 0 0,9-20-187 0 0,0 0-1 0 0,-1-1 0 0 0,0 0 1 0 0,-1 0-1 0 0,0-1 0 0 0,0 0 1 0 0,-17 9-1 0 0,-8 3-888 0 0,-62 25 0 0 0,76-38 766 0 0,0-1-1 0 0,-1-2 1 0 0,0 0-1 0 0,-31 4 1 0 0,38-9-374 0 0,0-1 0 0 0,0-1 0 0 0,0 0 0 0 0,0-1 0 0 0,0 0 0 0 0,0-2 0 0 0,-17-5 0 0 0,20 4-337 0 0,-21-11-1 0 0,33 16 1045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14568 0 0,'0'0'1320'0'0,"0"9"-1056"0"0,-1-3 77 0 0,1-1 0 0 0,-1 1 1 0 0,-3 9-1 0 0,3-9-137 0 0,-1 0 0 0 0,1 0 0 0 0,0 10 0 0 0,2 4 24 0 0,3 22-1 0 0,-1-21 11 0 0,0 24-1 0 0,8 101 638 0 0,0 6-442 0 0,-11-109-420 0 0,1 57-14 0 0,0-73-26 0 0,-1-15-18 0 0,1 0 0 0 0,2 14 0 0 0,-2-5 19 0 0,-1-19-34 0 0,0-15-970 0 0,5-40 680 0 0,-3 32 444 0 0,0 1-1 0 0,2-1 0 0 0,0 1 1 0 0,8-24-1 0 0,-6 26 199 0 0,14-27 0 0 0,-5 12 85 0 0,-12 26-220 0 0,1 0 0 0 0,0 0 0 0 0,0 1 0 0 0,0-1 0 0 0,11-10 0 0 0,-12 14-102 0 0,-1 1 0 0 0,1-1 0 0 0,-1 1 0 0 0,1 0 0 0 0,-1 0 1 0 0,1 0-1 0 0,0 0 0 0 0,0 0 0 0 0,0 1 0 0 0,0-1 0 0 0,1 1 1 0 0,-1 0-1 0 0,0 0 0 0 0,1 0 0 0 0,4-1 0 0 0,-6 2 21 0 0,1 0 16 0 0,-2 0-82 0 0,-1 0 0 0 0,1 0 0 0 0,0 0 0 0 0,0 0 0 0 0,0 0 0 0 0,0 1 0 0 0,0-1 0 0 0,0 0 0 0 0,0 0 0 0 0,-1 0 0 0 0,1 1 0 0 0,0-1 0 0 0,0 1 0 0 0,0-1 0 0 0,-1 0 0 0 0,2 2 0 0 0,-1-1 1 0 0,0 0 0 0 0,0 0 0 0 0,-1 0 0 0 0,1 1 0 0 0,-1-1 0 0 0,1 0 0 0 0,-1 1 0 0 0,1-1 0 0 0,-1 0 0 0 0,0 1 0 0 0,1 2 0 0 0,1 4 21 0 0,0 0 0 0 0,6 14 1 0 0,4 14 16 0 0,-3-5-44 0 0,1 13-127 0 0,5 25-1114 0 0,-15-61 499 0 0,0-1-606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12896 0 0,'0'0'1605'0'0,"0"2"-190"0"0,2 39 3977 0 0,1 3-4669 0 0,1 95-448 0 0,-2-93 312 0 0,1 0 1 0 0,3-1-1 0 0,12 46 0 0 0,-13-70-648 0 0,0-1 0 0 0,1 0-1 0 0,2-1 1 0 0,0 0 0 0 0,0 0-1 0 0,2 0 1 0 0,0-1 0 0 0,2 0-1 0 0,0-1 1 0 0,26 29 0 0 0,-37-46 23 0 0,0 1 1 0 0,0-1 0 0 0,0 0 0 0 0,0 0 0 0 0,0 1 0 0 0,1-1-1 0 0,-1 0 1 0 0,0 0 0 0 0,0 0 0 0 0,0 0 0 0 0,0 0-1 0 0,0-1 1 0 0,0 1 0 0 0,0 0 0 0 0,1 0 0 0 0,-1-1 0 0 0,0 1-1 0 0,0-1 1 0 0,0 1 0 0 0,0-1 0 0 0,1 0 0 0 0,0 0-55 0 0,5-2-200 0 0,6-3-1181 0 0,-4-7-130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8752 0 0,'-5'4'8329'0'0,"11"-5"-5360"0"0,5 1-2744 0 0,-3 1-119 0 0,1-2-101 0 0,1 0 0 0 0,0 0 0 0 0,12-4 0 0 0,19-3-7 0 0,102-5 1073 0 0,35-2 1090 0 0,-143 12-2848 0 0,38-8 0 0 0,-39 3-363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55 13760 0 0,'0'0'1246'0'0,"1"-2"-1022"0"0,1-2 320 0 0,-1-1 0 0 0,1 0-1 0 0,-1 0 1 0 0,0 0-1 0 0,0 0 1 0 0,0 0 0 0 0,0-6 690 0 0,-1 9-519 0 0,0-3-737 0 0,-1 5 112 0 0,1 0-1 0 0,-1 0 1 0 0,1 0 0 0 0,0 0-1 0 0,-1 0 1 0 0,1 0 0 0 0,-1 0 0 0 0,1 0-1 0 0,-1 0 1 0 0,1 0 0 0 0,0 0-1 0 0,-1 0 1 0 0,1 0 0 0 0,-1 1-1 0 0,1-1 1 0 0,0 0 0 0 0,-1 0 0 0 0,1 0-1 0 0,0 1 1 0 0,-1-1 0 0 0,1 0-1 0 0,-1 1 1 0 0,0 0-82 0 0,-1 1-1 0 0,1-1 1 0 0,-1 1 0 0 0,1-1 0 0 0,0 1 0 0 0,0 0-1 0 0,0-1 1 0 0,0 1 0 0 0,0 0 0 0 0,0 0-1 0 0,0-1 1 0 0,0 1 0 0 0,1 0 0 0 0,-1 0-1 0 0,1 0 1 0 0,-1 0 0 0 0,1 0 0 0 0,0 4-1 0 0,0 2 10 0 0,0 0-1 0 0,0 0 1 0 0,2 9-1 0 0,1-2-38 0 0,1-1 1 0 0,5 14-1 0 0,0-2-1 0 0,16 42 29 0 0,-6-17 172 0 0,1 5 216 0 0,-8-24-396 0 0,-1 2 1 0 0,-1-1-1 0 0,-2 1 0 0 0,4 43 1 0 0,-11-57 15 0 0,-1 1 1 0 0,0 0-1 0 0,-2 0 0 0 0,-1-1 1 0 0,-9 39-1 0 0,8-46 8 0 0,0 0 0 0 0,-1 0 0 0 0,0 0 0 0 0,-1-1 0 0 0,-1 1 0 0 0,0-1-1 0 0,-1-1 1 0 0,0 0 0 0 0,-15 17 0 0 0,-5 1-169 0 0,-28 25 261 0 0,53-52-105 0 0,-1 0-1 0 0,1 0 1 0 0,-1-1 0 0 0,1 0 0 0 0,-1 0 0 0 0,1 0 0 0 0,-1 0 0 0 0,0 0 0 0 0,1-1 0 0 0,-1 0 0 0 0,0 0 0 0 0,0 0 0 0 0,0 0-1 0 0,1 0 1 0 0,-6-2 0 0 0,3-2-9 0 0,4 5 0 0 0,0 6 0 0 0,2 7 0 0 0,0-14 0 0 0,1 13 0 0 0,0-1 0 0 0,1 0 0 0 0,4 16 0 0 0,2 12 0 0 0,12 60 0 0 0,-15-61 0 0 0,13 112 0 0 0,-15-108 0 0 0,-4 65 0 0 0,-2-67 0 0 0,-4 89 0 0 0,7-125-6 0 0,0-1-1 0 0,0 0 0 0 0,1 0 1 0 0,-1 1-1 0 0,1-1 0 0 0,0 0 1 0 0,1 0-1 0 0,-1 0 0 0 0,1 0 1 0 0,-1 0-1 0 0,4 4 0 0 0,-4-6-85 0 0,0 0 1 0 0,1 0-1 0 0,-1-1 0 0 0,1 1 1 0 0,0 0-1 0 0,0-1 0 0 0,-1 0 1 0 0,1 1-1 0 0,0-1 0 0 0,0 0 1 0 0,0 0-1 0 0,0 0 0 0 0,1 0 1 0 0,-1 0-1 0 0,0 0 0 0 0,0 0 0 0 0,0-1 1 0 0,1 1-1 0 0,-1-1 0 0 0,0 0 1 0 0,5 0-1 0 0,12-2-675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2.45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263.9082"/>
      <inkml:brushProperty name="anchorY" value="-33954.89063"/>
      <inkml:brushProperty name="scaleFactor" value="0.5"/>
    </inkml:brush>
  </inkml:definitions>
  <inkml:trace contextRef="#ctx0" brushRef="#br0">0 121 2304 0 0,'4'0'7446'0'0,"3"-1"-4859"0"0,1 0-2415 0 0,0 0 209 0 0,5 1-329 0 0,3 0-34 0 0,4 0-18 0 0,3 3 0 0 0,2 1 0 0 0,11 2 0 0 0,3 0 0 0 0,1 2-75 0 0,1-2 96 0 0,3 2 43 0 0,2-1 64 0 0,0 1-1 0 0,0 0 17 0 0,3-1 213 0 0,1-1-13 0 0,1-1 27 0 0,1 0 4 0 0,-1-1-111 0 0,1 0 4 0 0,3 0-8 0 0,0 0-4 0 0,-1 1-299 0 0,13-1-54 0 0,0 0 43 0 0,0-1 61 0 0,-2-2-20 0 0,-2 0 106 0 0,0 0-120 0 0,1-2 321 0 0,1 0-94 0 0,1-2 39 0 0,1 0 1 0 0,-2-1 122 0 0,11-3 412 0 0,12-1-166 0 0,0 0-368 0 0,-2-1 120 0 0,8-1 235 0 0,-5-1-450 0 0,-6 0 147 0 0,-7 1-52 0 0,-6 0-130 0 0,-6 0 18 0 0,-5-2-23 0 0,-4 2 0 0 0,-3-1-122 0 0,0 1 34 0 0,-2 0 58 0 0,0 0-96 0 0,-2 0 31 0 0,-1 0-10 0 0,-2 1 0 0 0,-2 1 0 0 0,0 0 0 0 0,-3 1 0 0 0,-1 0 0 0 0,3 1-1288 0 0,0 0-1209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3.94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5103.85352"/>
      <inkml:brushProperty name="anchorY" value="-34465.09375"/>
      <inkml:brushProperty name="scaleFactor" value="0.5"/>
    </inkml:brush>
  </inkml:definitions>
  <inkml:trace contextRef="#ctx0" brushRef="#br0">342 1 10680 0 0,'0'0'472'0'0,"-2"1"252"0"0,-2-1-875 0 0,-2 1 266 0 0,-1 0-115 0 0,-3 0 504 0 0,-3 1-70 0 0,-1 0 70 0 0,-1 1 6 0 0,1 0-493 0 0,-2 0 39 0 0,-2 2-41 0 0,0 0-15 0 0,0 1 0 0 0,1 0 0 0 0,1 0 0 0 0,0 0 0 0 0,0 0 0 0 0,1 0 0 0 0,1 0 0 0 0,2 1 0 0 0,0 0 0 0 0,1 1 74 0 0,1 0-20 0 0,0 0-65 0 0,0 1 134 0 0,1 0-155 0 0,2-2 160 0 0,2-1-160 0 0,1 0 48 0 0,2 2-16 0 0,1-1 0 0 0,3 0 0 0 0,5 1 0 0 0,1 0 0 0 0,4 1 0 0 0,3 0 0 0 0,2-1 0 0 0,-2-2 0 0 0,1-2 0 0 0,1-3 186 0 0,1-1-71 0 0,0-2 22 0 0,-1 0 1 0 0,0-2 138 0 0,2-3 305 0 0,-1 0-396 0 0,-2 0-186 0 0,-3-1 48 0 0,0 0-47 0 0,-2 0 0 0 0,-2-1 0 0 0,0 1 0 0 0,-1-1 0 0 0,-1 1 0 0 0,0 0 0 0 0,-1 0 0 0 0,0 1 0 0 0,-2 1 0 0 0,1-1 74 0 0,-1 0-95 0 0,-1 1 32 0 0,0 2-11 0 0,-2 1 93 0 0,0 1-45 0 0,0 1 19 0 0,-1 1-3 0 0,-1 0-75 0 0,1 1 22 0 0,0-1-11 0 0,0 0 74 0 0,-1 2-95 0 0,0-1 32 0 0,-1 3-11 0 0,1 1 74 0 0,-2 2-95 0 0,1 1 32 0 0,1 2-11 0 0,1 2 0 0 0,1 0 0 0 0,0 1 111 0 0,2 0-142 0 0,1 0 158 0 0,1 1 37 0 0,1 4 244 0 0,2 0-284 0 0,-1 0 119 0 0,1-1-28 0 0,-2 0-1 0 0,-1-1 2 0 0,0 1 38 0 0,-2-1-2 0 0,-2 0 2 0 0,-1 1 2 0 0,-3-1 0 0 0,-2 1 10 0 0,-1 0-4 0 0,-4 0 2 0 0,-5 1-158 0 0,-4 0 16 0 0,-4 1-23 0 0,-4-1-2 0 0,-5 1-113 0 0,-14 2 32 0 0,-4 0-9666 0 0,6-5-1983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1 110 920 0 0,'0'-1'67'0'0,"1"-1"-67"0"0,-1 1 0 0 0,1-1 0 0 0,0 1 0 0 0,0-1 0 0 0,0 1 0 0 0,0 0 1 0 0,0 0-1 0 0,0-1 0 0 0,0 1 0 0 0,1 0 0 0 0,-1 0 0 0 0,0 0 0 0 0,1 0 0 0 0,2-1 0 0 0,7-7 579 0 0,-2 2 1530 0 0,0 1 0 0 0,0-1 0 0 0,1 2 0 0 0,0 0 0 0 0,0 0 1 0 0,16-5-1 0 0,-6 2-403 0 0,-6 2-1289 0 0,1 1 1 0 0,-1 1 0 0 0,1 0 0 0 0,17-1-1 0 0,-24 4-195 0 0,1 0 0 0 0,0 1 0 0 0,-1 0 0 0 0,1 0 0 0 0,-1 1-1 0 0,1 0 1 0 0,0 1 0 0 0,13 4 0 0 0,-16-3-205 0 0,0 0 0 0 0,-1 0 0 0 0,1 1 0 0 0,-1 0 0 0 0,1 0 0 0 0,-1 1 0 0 0,-1 0 0 0 0,1 0 0 0 0,-1 0 0 0 0,1 0 0 0 0,-1 0 0 0 0,4 9 0 0 0,-3-3-16 0 0,0 1-1 0 0,-1-1 0 0 0,0 1 1 0 0,3 22-1 0 0,-3-14 10 0 0,-2-10 1 0 0,-1 0-1 0 0,0 0 0 0 0,0 0 0 0 0,-1 0 0 0 0,-2 14 1 0 0,1-10-12 0 0,1 25 0 0 0,1-20 1 0 0,0 0 0 0 0,-3 30 0 0 0,2-41 6 0 0,0 0 0 0 0,1-1-1 0 0,0 1 1 0 0,0 0 0 0 0,4 13-1 0 0,1 6 25 0 0,-5-24-30 0 0,-1-1 0 0 0,1 1 0 0 0,0-1 0 0 0,0 1 0 0 0,0 0 0 0 0,2 3-1 0 0,8 18 13 0 0,-11-23-7 0 0,1 0 0 0 0,0 0 0 0 0,0 0 0 0 0,-1 0 0 0 0,1-1 0 0 0,0 1 0 0 0,0 0 0 0 0,0 0 0 0 0,0-1 0 0 0,0 1 0 0 0,0-1 0 0 0,0 1 0 0 0,0-1 0 0 0,1 1 0 0 0,-1-1 0 0 0,0 1 0 0 0,0-1 0 0 0,0 0 0 0 0,0 0 0 0 0,1 0 0 0 0,-1 0 0 0 0,0 0 0 0 0,0 0 0 0 0,2 0 0 0 0,0 0 13 0 0,1 0 0 0 0,-1-1 0 0 0,0 1 0 0 0,0-1 0 0 0,0 0 0 0 0,5-1 0 0 0,-1-3-6 0 0,0 1 0 0 0,0-1 0 0 0,-1-1 1 0 0,0 1-1 0 0,0-1 0 0 0,-1 0 1 0 0,1 0-1 0 0,-1-1 0 0 0,5-8 0 0 0,-9 14-3 0 0,-1 0 0 0 0,1 0 0 0 0,0 0 0 0 0,0 0 0 0 0,0 1 0 0 0,0-1 0 0 0,0 0 0 0 0,0 0 0 0 0,0 1 0 0 0,1-2-1 0 0,-1 2-2 0 0,0 0 0 0 0,0-1-1 0 0,-1 1 1 0 0,1-1 0 0 0,0 1-1 0 0,-1-1 1 0 0,1 1 0 0 0,0-1-1 0 0,-1 1 1 0 0,1-1 0 0 0,-1 1-1 0 0,1-1 1 0 0,-1 0-1 0 0,1 0 1 0 0,-1 1 0 0 0,1-1-1 0 0,-1 0 1 0 0,1-1 0 0 0,-1-2 3 0 0,0 3-8 0 0,0 0-1 0 0,0 1 1 0 0,0-1-1 0 0,1 0 1 0 0,-1 0-1 0 0,0 0 0 0 0,0 1 1 0 0,0-1-1 0 0,1 0 1 0 0,-1 1-1 0 0,0-1 1 0 0,1 0-1 0 0,-1 1 1 0 0,1-1-1 0 0,-1 0 1 0 0,0 1-1 0 0,1-1 1 0 0,0 1-1 0 0,-1-1 1 0 0,1 0-1 0 0,-1 1 1 0 0,1 0-1 0 0,0-1 0 0 0,1 0 1 0 0,0 0 42 0 0,-2 1-43 0 0,1 0 0 0 0,-1 0 0 0 0,1 0 0 0 0,-1 0-1 0 0,1 0 1 0 0,-1 1 0 0 0,1-1 0 0 0,-1 0 0 0 0,1 0 0 0 0,-1 0 0 0 0,1 0 0 0 0,-1 0 0 0 0,0 1 0 0 0,1-1 0 0 0,-1 0 0 0 0,1 0 0 0 0,-1 1 0 0 0,0-1 0 0 0,1 0 0 0 0,-1 1 0 0 0,0-1 0 0 0,1 0 0 0 0,-1 1 0 0 0,0-1 0 0 0,1 1 0 0 0,-1-1 0 0 0,0 0 0 0 0,0 1 0 0 0,0-1 0 0 0,1 1 0 0 0,-1-1 0 0 0,0 1 0 0 0,0-1 0 0 0,0 1 0 0 0,0-1 0 0 0,0 1 0 0 0,0-1 0 0 0,0 1-1 0 0,0 0 1 0 0,0-1-2 0 0,0 2-6 0 0,0 0 0 0 0,0 0 1 0 0,0 0-1 0 0,0 0 0 0 0,0 0 1 0 0,0 0-1 0 0,-1 0 0 0 0,1 0 1 0 0,-1 0-1 0 0,0 3 0 0 0,-3 10-34 0 0,0 9 14 0 0,0 0 1 0 0,-9 24-1 0 0,12-42 29 0 0,0 0-1 0 0,0 0 1 0 0,1 1 0 0 0,0 8-1 0 0,0-8-3 0 0,0 0-1 0 0,-1-1 0 0 0,-1 12 0 0 0,-2 3-18 0 0,1 0 0 0 0,-1 42-1 0 0,2-18-43 0 0,1-24 29 0 0,2-1-1 0 0,0 1 1 0 0,5 22-1 0 0,-3-23-68 0 0,0 0 0 0 0,-2 0 0 0 0,-1 24-1 0 0,0-33 34 0 0,2 24-1 0 0,-2-27 73 0 0,1 0 1 0 0,-1 0-1 0 0,0 0 0 0 0,0 0 0 0 0,-4 16 0 0 0,2-15 1 0 0,-1 1 0 0 0,0 0 0 0 0,0-1 0 0 0,-9 16 0 0 0,10-22 26 0 0,0 0 0 0 0,-1 1-1 0 0,1-1 1 0 0,-1 0 0 0 0,1 0 0 0 0,-1-1 0 0 0,0 1 0 0 0,0 0 0 0 0,0-1-1 0 0,-1 0 1 0 0,1 0 0 0 0,-1 0 0 0 0,1 0 0 0 0,-1 0 0 0 0,-4 1 0 0 0,4-2-22 0 0,0-1-1 0 0,1 1 1 0 0,-1-1 0 0 0,0 0 0 0 0,1 0 0 0 0,-1 0 0 0 0,0 0 0 0 0,1-1 0 0 0,-1 1 0 0 0,0-1 0 0 0,1 0-1 0 0,-1 0 1 0 0,-5-3 0 0 0,3 2-212 0 0,1-1-1 0 0,0 0 1 0 0,0 0-1 0 0,0 0 0 0 0,1 0 1 0 0,-1-1-1 0 0,1 0 1 0 0,-7-7-1 0 0,-3-9-590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14.3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 16416 0 0,'0'0'373'0'0,"0"1"55"0"0,-1-1-406 0 0,1 1 0 0 0,0-1 0 0 0,0 1-1 0 0,0-1 1 0 0,0 0 0 0 0,-1 1 0 0 0,1-1 0 0 0,0 0 0 0 0,0 1 0 0 0,0-1 0 0 0,0 1 0 0 0,0-1 0 0 0,0 0 0 0 0,0 1 0 0 0,0-1-1 0 0,0 0 1 0 0,0 1 0 0 0,1-1 0 0 0,-1 1 0 0 0,0-1 0 0 0,0 0 0 0 0,0 1 0 0 0,0-1 0 0 0,0 0 0 0 0,1 1 0 0 0,-1-1 0 0 0,0 0-1 0 0,0 1 1 0 0,1-1 0 0 0,-1 0 0 0 0,0 0 0 0 0,1 1 0 0 0,14 9 223 0 0,-13-9-242 0 0,0 0 0 0 0,0 0 0 0 0,0 0 0 0 0,-1 1 0 0 0,1-1 0 0 0,0 0 0 0 0,-1 1 0 0 0,1-1 0 0 0,1 3 0 0 0,4 13-2 0 0,1 2-12 0 0,18 14-81 0 0,-18-24 38 0 0,0 1 0 0 0,8 12 0 0 0,3 6 35 0 0,2-2-1 0 0,1 0 1 0 0,2-1-1 0 0,27 24 1 0 0,-11-12 0 0 0,-20-19-10 0 0,24 17-1 0 0,7 6 29 0 0,-33-25 1 0 0,-6-4 0 0 0,1-1 0 0 0,17 11 0 0 0,44 24-2 0 0,39 25 95 0 0,-43-24 3 0 0,104 78 197 0 0,-128-87-243 0 0,-2 3-1 0 0,39 46 0 0 0,23 20-39 0 0,-34-39 46 0 0,-55-49-46 0 0,-5-6-10 0 0,19 16 0 0 0,-13-15 0 0 0,-10-9 0 0 0,0 2 0 0 0,-1-1 0 0 0,12 13 0 0 0,-12-10 2 0 0,0-1-1 0 0,0 1 0 0 0,0-2 1 0 0,1 1-1 0 0,1-1 0 0 0,-1 0 1 0 0,10 5-1 0 0,71 44 53 0 0,9 4-1 0 0,-79-48-50 0 0,-1 0 1 0 0,28 25-1 0 0,-33-25-3 0 0,5 5 0 0 0,-4-7 14 0 0,0 0 0 0 0,14 15 0 0 0,-26-22-2 0 0,62 49 9 0 0,-63-51 32 0 0,0-2-40 0 0,1 0 0 0 0,-1-1 0 0 0,1 1 0 0 0,-1 0 0 0 0,0-1 0 0 0,0 1-1 0 0,0-1 1 0 0,0 1 0 0 0,0-1 0 0 0,2-3 0 0 0,-2 0 10 0 0,1-1 0 0 0,-1 1 0 0 0,0-1 0 0 0,0 1 0 0 0,0-1 0 0 0,-1 0 0 0 0,0 1 0 0 0,-1-12 0 0 0,0-4 32 0 0,0-1 7 0 0,-2 1 0 0 0,-8-38 0 0 0,-19-84 572 0 0,27 115-400 0 0,3 23-183 0 0,-1 1 0 0 0,1-1 0 0 0,-1 1 1 0 0,1-1-1 0 0,-1 1 0 0 0,-3-6 0 0 0,-6-33 333 0 0,7 38-309 0 0,4 7-68 0 0,0 0 1 0 0,0 1-1 0 0,0-1 1 0 0,0 0-1 0 0,-1 1 0 0 0,1 0 1 0 0,-1-1-1 0 0,1 5 0 0 0,0 1-4 0 0,3 6 12 0 0,10 23 0 0 0,3 7 162 0 0,-5-10-22 0 0,-8-27-93 0 0,-2 0 0 0 0,1 0 0 0 0,-1 1 0 0 0,3 14 0 0 0,-2 1 122 0 0,0-5 175 0 0,0 23 1 0 0,-3-37-277 0 0,0 0 1 0 0,0 1-1 0 0,-1-1 1 0 0,1 0 0 0 0,-1 0-1 0 0,0 0 1 0 0,0 0-1 0 0,-1 0 1 0 0,1 0-1 0 0,-1 0 1 0 0,-2 4 0 0 0,2-4 23 0 0,-1 0 0 0 0,1-1 0 0 0,-1 1 0 0 0,0-1 0 0 0,0 0 0 0 0,0 0 0 0 0,0 0 0 0 0,-1 0 1 0 0,1-1-1 0 0,-1 1 0 0 0,0-1 0 0 0,0 0 0 0 0,1 0 0 0 0,-7 2 0 0 0,8-3-67 0 0,-16 6 224 0 0,-1 0 0 0 0,0-1 0 0 0,0-1 0 0 0,0-1 0 0 0,-1-1 0 0 0,-21 2 0 0 0,-44-1 232 0 0,34 0-352 0 0,8-1-42 0 0,13-1-181 0 0,-37-2 0 0 0,40-1-11 0 0,-50-6-2369 0 0,43 2 1088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15.1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65 11520 0 0,'0'0'5834'0'0,"2"-1"-4354"0"0,24-13-244 0 0,-14 7-1109 0 0,1 0 0 0 0,1 1 0 0 0,-1 0 0 0 0,1 1 0 0 0,0 1 0 0 0,26-6 0 0 0,-19 8-127 0 0,0 0 0 0 0,-1 1 0 0 0,1 1 0 0 0,0 2 0 0 0,0-1 0 0 0,-1 2 0 0 0,1 1 0 0 0,24 7 0 0 0,-27-4 0 0 0,0 1 0 0 0,-1 0 0 0 0,21 14 0 0 0,-33-18 0 0 0,0 1 0 0 0,-1 0 0 0 0,1 1 0 0 0,-1-1 0 0 0,0 1 0 0 0,-1 0 0 0 0,1-1 0 0 0,-1 2 0 0 0,0-1 0 0 0,-1 0 0 0 0,1 1 0 0 0,-1-1 0 0 0,-1 1 0 0 0,2 7 0 0 0,-3 0 10 0 0,0-1-1 0 0,-1 1 0 0 0,0-1 1 0 0,-1 0-1 0 0,-1 1 1 0 0,-5 15-1 0 0,3-11 8 0 0,2-9-9 0 0,0 0-1 0 0,-1 0 1 0 0,0-1 0 0 0,0 0-1 0 0,-1 1 1 0 0,-6 8 0 0 0,-13 23-9 0 0,11-14 1 0 0,-1-1 0 0 0,-29 38 0 0 0,31-46-5 0 0,1-1 0 0 0,0 2-1 0 0,2-1 1 0 0,-12 29 0 0 0,14-31-99 0 0,0-1 1 0 0,-1 1-1 0 0,-1-1 1 0 0,-18 22-1 0 0,11-13-178 0 0,12-18-9 0 0,1 1 0 0 0,-1-1 0 0 0,0-1 0 0 0,0 1 0 0 0,-7 5 0 0 0,-16 15-1767 0 0,25-23 839 0 0,-7 1-2033 0 0,-2-6-1286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15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219 0 16296 0 0,'-3'0'-99'0'0,"-2"0"410"0"0,1 0 0 0 0,-1 0 0 0 0,0 1 0 0 0,1-1 0 0 0,-9 3 0 0 0,13-3-311 0 0,-3 1 58 0 0,-1 0-1 0 0,1 1 0 0 0,0-1 0 0 0,0 1 1 0 0,0-1-1 0 0,0 1 0 0 0,0 0 0 0 0,0 0 1 0 0,0 0-1 0 0,1 0 0 0 0,-1 1 0 0 0,1-1 1 0 0,0 1-1 0 0,-3 3 0 0 0,-4 6 113 0 0,0 0 1 0 0,1 1-1 0 0,1-1 0 0 0,0 1 0 0 0,-6 15 0 0 0,-3 18-176 0 0,-18 63-429 0 0,22-66 203 0 0,8-32 132 0 0,1 0 0 0 0,0 0 1 0 0,0 1-1 0 0,1-1 0 0 0,0 15 0 0 0,1 13-98 0 0,0-18 184 0 0,1 1-1 0 0,1-1 1 0 0,6 35-1 0 0,-1-28 101 0 0,-3-8 65 0 0,2 0 1 0 0,0 0-1 0 0,1-1 1 0 0,12 26-1 0 0,-6-16 106 0 0,-10-23-191 0 0,0 0-1 0 0,1-1 1 0 0,-1 1-1 0 0,1-1 1 0 0,0 1-1 0 0,5 5 1 0 0,-2-4-9 0 0,19 21 67 0 0,-23-26-111 0 0,0 0 0 0 0,0 0 0 0 0,0 0 0 0 0,0-1 0 0 0,1 1 0 0 0,-1-1 0 0 0,0 0 0 0 0,1 1 0 0 0,-1-1 0 0 0,4 1 0 0 0,-2-2 6 0 0,1 1-1 0 0,-1-1 1 0 0,0 0-1 0 0,1 0 1 0 0,-1-1-1 0 0,0 1 1 0 0,1-1-1 0 0,-1 0 1 0 0,0 0-1 0 0,0 0 1 0 0,0-1-1 0 0,6-2 1 0 0,3-4 27 0 0,0 1 1 0 0,15-13-1 0 0,-23 16-29 0 0,53-33 114 0 0,9-8-183 0 0,-26 12-707 0 0,-3 1-289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7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7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38.9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0 181 18055 0 0,'0'0'1976'0'0,"5"-1"-1381"0"0,6-1-470 0 0,11 1-125 0 0,5 1-80 0 0,4 1 112 0 0,3 0 27 0 0,1-1-80 0 0,0-1 134 0 0,2 1 44 0 0,-1-1 19 0 0,2 0 4 0 0,2 1 4 0 0,1 0 103 0 0,2 0-11 0 0,0 1 19 0 0,3 0-1 0 0,-1 1-100 0 0,2 1 10 0 0,-1 0-19 0 0,0 1 0 0 0,0 0-29 0 0,-1 1 8 0 0,0 0-4 0 0,-1 0 0 0 0,-1 1-186 0 0,1 0-88 0 0,3 0 42 0 0,0-1-28 0 0,0 0 116 0 0,1 0-32 0 0,-1 0 100 0 0,1-1-108 0 0,1 0 130 0 0,-2 0-133 0 0,1 1 134 0 0,0-1-134 0 0,-2 1 40 0 0,-1-1 62 0 0,-2-1-96 0 0,-1 1 31 0 0,-2-1-10 0 0,1 0 0 0 0,-2 0 0 0 0,1 0 0 0 0,-2-1 0 0 0,2-1 75 0 0,0 0-96 0 0,-1-1 31 0 0,0 0 65 0 0,0 1-96 0 0,0-1 134 0 0,0 2-142 0 0,-1-1 43 0 0,0 0-14 0 0,0 0 0 0 0,0 0 0 0 0,-1-1 0 0 0,-1 0-84 0 0,-2 0 108 0 0,0 1-36 0 0,0 0 12 0 0,-1 0 0 0 0,0 0 0 0 0,0 0 0 0 0,0-1 0 0 0,2 0 0 0 0,0 0 0 0 0,0 0 0 0 0,0 0 0 0 0,0 0 0 0 0,-1 0 0 0 0,0 1-74 0 0,-1 0 95 0 0,1-1-32 0 0,-1 1 11 0 0,-1 1 0 0 0,-1-1 0 0 0,-2 1 0 0 0,-1 0 0 0 0,-1 0 0 0 0,-2 0 0 0 0,0 0 0 0 0,-1 1 0 0 0,-1 0 0 0 0,0 1 0 0 0,-2-2 0 0 0,-1 0 0 0 0,-1-1 0 0 0,-1 0 0 0 0,-1-1 0 0 0,-1 0 75 0 0,4-1-96 0 0,0-1 31 0 0,0 0-10 0 0,0-1 75 0 0,-2 0-96 0 0,1 1 31 0 0,-2 1-10 0 0,0 0 0 0 0,-2 0 0 0 0,-2 0 0 0 0,0-1 0 0 0,-1 1 0 0 0,-3 0 0 0 0,0 0 84 0 0,-3 1-108 0 0,-1-1 36 0 0,-3 1 82 0 0,0 0-121 0 0,-2 0 115 0 0,0 0-109 0 0,0 0 199 0 0,-1 0-76 0 0,1 0 28 0 0,0 0-2 0 0,-3-1-18 0 0,0-3-5 0 0,-3-1 0 0 0,-1-2-1 0 0,-3 0 66 0 0,-2 0-1 0 0,-2-1 4 0 0,-1 0 3 0 0,-1-1-112 0 0,-1 1 14 0 0,-1 0-86 0 0,-1 0 130 0 0,-3-1-154 0 0,0 0 48 0 0,-2-2-16 0 0,-1 0 0 0 0,-1 0 0 0 0,-1-1 103 0 0,-1 0-132 0 0,0-1 137 0 0,-2 1-135 0 0,-1 1 115 0 0,-1 1-109 0 0,1 0 106 0 0,-1 0-106 0 0,2 0 31 0 0,1-1 74 0 0,3 1-108 0 0,2 0 130 0 0,3 1-58 0 0,-1 1-56 0 0,2 0 130 0 0,1 2-79 0 0,2 2-48 0 0,1 0 118 0 0,2 0-142 0 0,0 0 118 0 0,3 1-110 0 0,2 0 31 0 0,3 0-10 0 0,1 2 0 0 0,1 0 0 0 0,2 1 0 0 0,0-1 0 0 0,2 1 0 0 0,0 1 0 0 0,0-1 0 0 0,0 0 0 0 0,0 0 0 0 0,0 0 0 0 0,0 0 0 0 0,1 0-84 0 0,0 2 108 0 0,4 2-110 0 0,0 1 107 0 0,3 2-106 0 0,1 0 106 0 0,3 2-32 0 0,1 0-73 0 0,2 0 108 0 0,0 1-36 0 0,0 0-72 0 0,1 1 108 0 0,1 0-36 0 0,1 0-81 0 0,1 1 120 0 0,1 0-115 0 0,1 0 109 0 0,0 1-32 0 0,-1-1 11 0 0,1 0 0 0 0,-1-1 0 0 0,-1 1 0 0 0,-1-1 0 0 0,0-1 0 0 0,-1-1 75 0 0,-1 0-96 0 0,-1-2 31 0 0,0-1-84 0 0,-2 0 95 0 0,1-1-32 0 0,1-2 11 0 0,-1-2 0 0 0,0 0 103 0 0,-1-2-132 0 0,1 0 43 0 0,-1-1-14 0 0,0-1-102 0 0,-1 0 131 0 0,-1 0-44 0 0,0 0 15 0 0,-1 0 75 0 0,0 0-96 0 0,-1 0 31 0 0,-2 1-10 0 0,-3 1 0 0 0,-1 0 0 0 0,-1 1 0 0 0,-2 0 0 0 0,0 0 0 0 0,1 1 0 0 0,-1 0 0 0 0,1 0 0 0 0,0 3 0 0 0,-2 3 0 0 0,-1 1 0 0 0,-3 3 0 0 0,-3 3 0 0 0,-3 2 0 0 0,-2 2 75 0 0,-3 1-96 0 0,-2 0 134 0 0,-4 1-142 0 0,-2 1 43 0 0,-3 1-14 0 0,-2 1 0 0 0,-1 0 0 0 0,-2 2 0 0 0,0-1 0 0 0,-6 5-560 0 0,-2 5-670 0 0,21-16-6666 0 0,-1 1-1260 0 0,-13 13 1796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31.3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32.4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00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1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3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8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5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5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14.3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 16416 0 0,'0'0'373'0'0,"0"1"55"0"0,-1-1-406 0 0,1 1 0 0 0,0-1 0 0 0,0 1-1 0 0,0-1 1 0 0,0 0 0 0 0,-1 1 0 0 0,1-1 0 0 0,0 0 0 0 0,0 1 0 0 0,0-1 0 0 0,0 1 0 0 0,0-1 0 0 0,0 0 0 0 0,0 1 0 0 0,0-1-1 0 0,0 0 1 0 0,0 1 0 0 0,1-1 0 0 0,-1 1 0 0 0,0-1 0 0 0,0 0 0 0 0,0 1 0 0 0,0-1 0 0 0,0 0 0 0 0,1 1 0 0 0,-1-1 0 0 0,0 0-1 0 0,0 1 1 0 0,1-1 0 0 0,-1 0 0 0 0,0 0 0 0 0,1 1 0 0 0,14 9 223 0 0,-13-9-242 0 0,0 0 0 0 0,0 0 0 0 0,0 0 0 0 0,-1 1 0 0 0,1-1 0 0 0,0 0 0 0 0,-1 1 0 0 0,1-1 0 0 0,1 3 0 0 0,4 13-2 0 0,1 2-12 0 0,18 14-81 0 0,-18-24 38 0 0,0 1 0 0 0,8 12 0 0 0,3 6 35 0 0,2-2-1 0 0,1 0 1 0 0,2-1-1 0 0,27 24 1 0 0,-11-12 0 0 0,-20-19-10 0 0,24 17-1 0 0,7 6 29 0 0,-33-25 1 0 0,-6-4 0 0 0,1-1 0 0 0,17 11 0 0 0,44 24-2 0 0,39 25 95 0 0,-43-24 3 0 0,104 78 197 0 0,-128-87-243 0 0,-2 3-1 0 0,39 46 0 0 0,23 20-39 0 0,-34-39 46 0 0,-55-49-46 0 0,-5-6-10 0 0,19 16 0 0 0,-13-15 0 0 0,-10-9 0 0 0,0 2 0 0 0,-1-1 0 0 0,12 13 0 0 0,-12-10 2 0 0,0-1-1 0 0,0 1 0 0 0,0-2 1 0 0,1 1-1 0 0,1-1 0 0 0,-1 0 1 0 0,10 5-1 0 0,71 44 53 0 0,9 4-1 0 0,-79-48-50 0 0,-1 0 1 0 0,28 25-1 0 0,-33-25-3 0 0,5 5 0 0 0,-4-7 14 0 0,0 0 0 0 0,14 15 0 0 0,-26-22-2 0 0,62 49 9 0 0,-63-51 32 0 0,0-2-40 0 0,1 0 0 0 0,-1-1 0 0 0,1 1 0 0 0,-1 0 0 0 0,0-1 0 0 0,0 1-1 0 0,0-1 1 0 0,0 1 0 0 0,0-1 0 0 0,2-3 0 0 0,-2 0 10 0 0,1-1 0 0 0,-1 1 0 0 0,0-1 0 0 0,0 1 0 0 0,0-1 0 0 0,-1 0 0 0 0,0 1 0 0 0,-1-12 0 0 0,0-4 32 0 0,0-1 7 0 0,-2 1 0 0 0,-8-38 0 0 0,-19-84 572 0 0,27 115-400 0 0,3 23-183 0 0,-1 1 0 0 0,1-1 0 0 0,-1 1 1 0 0,1-1-1 0 0,-1 1 0 0 0,-3-6 0 0 0,-6-33 333 0 0,7 38-309 0 0,4 7-68 0 0,0 0 1 0 0,0 1-1 0 0,0-1 1 0 0,0 0-1 0 0,-1 1 0 0 0,1 0 1 0 0,-1-1-1 0 0,1 5 0 0 0,0 1-4 0 0,3 6 12 0 0,10 23 0 0 0,3 7 162 0 0,-5-10-22 0 0,-8-27-93 0 0,-2 0 0 0 0,1 0 0 0 0,-1 1 0 0 0,3 14 0 0 0,-2 1 122 0 0,0-5 175 0 0,0 23 1 0 0,-3-37-277 0 0,0 0 1 0 0,0 1-1 0 0,-1-1 1 0 0,1 0 0 0 0,-1 0-1 0 0,0 0 1 0 0,0 0-1 0 0,-1 0 1 0 0,1 0-1 0 0,-1 0 1 0 0,-2 4 0 0 0,2-4 23 0 0,-1 0 0 0 0,1-1 0 0 0,-1 1 0 0 0,0-1 0 0 0,0 0 0 0 0,0 0 0 0 0,0 0 0 0 0,-1 0 1 0 0,1-1-1 0 0,-1 1 0 0 0,0-1 0 0 0,0 0 0 0 0,1 0 0 0 0,-7 2 0 0 0,8-3-67 0 0,-16 6 224 0 0,-1 0 0 0 0,0-1 0 0 0,0-1 0 0 0,0-1 0 0 0,-1-1 0 0 0,-21 2 0 0 0,-44-1 232 0 0,34 0-352 0 0,8-1-42 0 0,13-1-181 0 0,-37-2 0 0 0,40-1-11 0 0,-50-6-2369 0 0,43 2 1088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15.1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65 11520 0 0,'0'0'5834'0'0,"2"-1"-4354"0"0,24-13-244 0 0,-14 7-1109 0 0,1 0 0 0 0,1 1 0 0 0,-1 0 0 0 0,1 1 0 0 0,0 1 0 0 0,26-6 0 0 0,-19 8-127 0 0,0 0 0 0 0,-1 1 0 0 0,1 1 0 0 0,0 2 0 0 0,0-1 0 0 0,-1 2 0 0 0,1 1 0 0 0,24 7 0 0 0,-27-4 0 0 0,0 1 0 0 0,-1 0 0 0 0,21 14 0 0 0,-33-18 0 0 0,0 1 0 0 0,-1 0 0 0 0,1 1 0 0 0,-1-1 0 0 0,0 1 0 0 0,-1 0 0 0 0,1-1 0 0 0,-1 2 0 0 0,0-1 0 0 0,-1 0 0 0 0,1 1 0 0 0,-1-1 0 0 0,-1 1 0 0 0,2 7 0 0 0,-3 0 10 0 0,0-1-1 0 0,-1 1 0 0 0,0-1 1 0 0,-1 0-1 0 0,-1 1 1 0 0,-5 15-1 0 0,3-11 8 0 0,2-9-9 0 0,0 0-1 0 0,-1 0 1 0 0,0-1 0 0 0,0 0-1 0 0,-1 1 1 0 0,-6 8 0 0 0,-13 23-9 0 0,11-14 1 0 0,-1-1 0 0 0,-29 38 0 0 0,31-46-5 0 0,1-1 0 0 0,0 2-1 0 0,2-1 1 0 0,-12 29 0 0 0,14-31-99 0 0,0-1 1 0 0,-1 1-1 0 0,-1-1 1 0 0,-18 22-1 0 0,11-13-178 0 0,12-18-9 0 0,1 1 0 0 0,-1-1 0 0 0,0-1 0 0 0,0 1 0 0 0,-7 5 0 0 0,-16 15-1767 0 0,25-23 839 0 0,-7 1-2033 0 0,-2-6-1286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15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219 0 16296 0 0,'-3'0'-99'0'0,"-2"0"410"0"0,1 0 0 0 0,-1 0 0 0 0,0 1 0 0 0,1-1 0 0 0,-9 3 0 0 0,13-3-311 0 0,-3 1 58 0 0,-1 0-1 0 0,1 1 0 0 0,0-1 0 0 0,0 1 1 0 0,0-1-1 0 0,0 1 0 0 0,0 0 0 0 0,0 0 1 0 0,0 0-1 0 0,1 0 0 0 0,-1 1 0 0 0,1-1 1 0 0,0 1-1 0 0,-3 3 0 0 0,-4 6 113 0 0,0 0 1 0 0,1 1-1 0 0,1-1 0 0 0,0 1 0 0 0,-6 15 0 0 0,-3 18-176 0 0,-18 63-429 0 0,22-66 203 0 0,8-32 132 0 0,1 0 0 0 0,0 0 1 0 0,0 1-1 0 0,1-1 0 0 0,0 15 0 0 0,1 13-98 0 0,0-18 184 0 0,1 1-1 0 0,1-1 1 0 0,6 35-1 0 0,-1-28 101 0 0,-3-8 65 0 0,2 0 1 0 0,0 0-1 0 0,1-1 1 0 0,12 26-1 0 0,-6-16 106 0 0,-10-23-191 0 0,0 0-1 0 0,1-1 1 0 0,-1 1-1 0 0,1-1 1 0 0,0 1-1 0 0,5 5 1 0 0,-2-4-9 0 0,19 21 67 0 0,-23-26-111 0 0,0 0 0 0 0,0 0 0 0 0,0 0 0 0 0,0-1 0 0 0,1 1 0 0 0,-1-1 0 0 0,0 0 0 0 0,1 1 0 0 0,-1-1 0 0 0,4 1 0 0 0,-2-2 6 0 0,1 1-1 0 0,-1-1 1 0 0,0 0-1 0 0,1 0 1 0 0,-1-1-1 0 0,0 1 1 0 0,1-1-1 0 0,-1 0 1 0 0,0 0-1 0 0,0 0 1 0 0,0-1-1 0 0,6-2 1 0 0,3-4 27 0 0,0 1 1 0 0,15-13-1 0 0,-23 16-29 0 0,53-33 114 0 0,9-8-183 0 0,-26 12-707 0 0,-3 1-289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2.5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4241.36914"/>
      <inkml:brushProperty name="anchorY" value="-34405.67578"/>
      <inkml:brushProperty name="scaleFactor" value="0.5"/>
    </inkml:brush>
  </inkml:definitions>
  <inkml:trace contextRef="#ctx0" brushRef="#br0">75 310 2760 0 0,'0'0'248'0'0,"-17"-4"6238"0"0,7 1-5075 0 0,-1 0-266 0 0,-1-2-245 0 0,3 2-161 0 0,2-3 401 0 0,2-1-997 0 0,3 0 299 0 0,1 2-130 0 0,2 1-166 0 0,1 1 18 0 0,1 1-26 0 0,2-3 149 0 0,1 0-203 0 0,1-1 66 0 0,1 0-22 0 0,1 2-149 0 0,1 1 42 0 0,3 1 54 0 0,1 1-96 0 0,1 1 31 0 0,10 3-10 0 0,2 1 0 0 0,3 1 0 0 0,3 1 0 0 0,2 0 0 0 0,3-1 0 0 0,4-2 0 0 0,3-1 0 0 0,2-1 0 0 0,3 0 0 0 0,3-2 122 0 0,3-2-73 0 0,0-2 19 0 0,1 0-3 0 0,2-1 74 0 0,-1-1-3 0 0,-2 1 5 0 0,0 0 3 0 0,-2-1-18 0 0,-1-1-5 0 0,1 0 0 0 0,-1-1-1 0 0,-1 1-140 0 0,14-2 124 0 0,3 1-53 0 0,2 0 52 0 0,-1 0-13 0 0,-1 1 6 0 0,9-2 187 0 0,-3-1-138 0 0,-2 1 51 0 0,8-3 212 0 0,-2 0-269 0 0,-3 0 90 0 0,7 0 74 0 0,-2 0-291 0 0,-5 4 15 0 0,6 1 170 0 0,-5 2-250 0 0,-3 2 182 0 0,-6 1-158 0 0,-2 1 118 0 0,-3 1-110 0 0,-2 0 31 0 0,11 0 84 0 0,10-1 28 0 0,-1 0-76 0 0,-5 0 224 0 0,1 1 289 0 0,-4 1-904 0 0,-5 1-907 0 0,-12 0-7972 0 0,-15 0-2429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06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148.39844"/>
      <inkml:brushProperty name="anchorY" value="-34733.41797"/>
      <inkml:brushProperty name="scaleFactor" value="0.5"/>
    </inkml:brush>
  </inkml:definitions>
  <inkml:trace contextRef="#ctx0" brushRef="#br0">55 1 6912 0 0,'-1'2'16585'0'0,"-1"2"-15893"0"0,-2 4-471 0 0,0 4-92 0 0,1 5-143 0 0,0 5 32 0 0,0 5-18 0 0,0 5 0 0 0,2 3 0 0 0,1 2 0 0 0,0 1 0 0 0,-1 0 0 0 0,-1-1 0 0 0,0-2 0 0 0,0-2 0 0 0,-1 0 0 0 0,0-2 0 0 0,-1-1-112 0 0,1-2 144 0 0,-1 2-430 0 0,1 0-90 0 0,1-2 305 0 0,1-4-4073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47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7458.04297"/>
      <inkml:brushProperty name="anchorY" value="-34727.26172"/>
      <inkml:brushProperty name="scaleFactor" value="0.5"/>
    </inkml:brush>
  </inkml:definitions>
  <inkml:trace contextRef="#ctx0" brushRef="#br0">222 48 17479 0 0,'-2'-2'1956'0'0,"0"0"-2204"0"0,-1 0 707 0 0,1 1-247 0 0,0 0 33 0 0,-7 5-706 0 0,-2 4 193 0 0,-5 7-640 0 0,-6 8 4 0 0,-3 7 983 0 0,0 4 453 0 0,1 2-36 0 0,2 6 108 0 0,5 0-838 0 0,4-1 214 0 0,2-3-121 0 0,3-3 390 0 0,2-2-29 0 0,5-3 51 0 0,3 2 193 0 0,5-2-396 0 0,5-4 116 0 0,4-2-47 0 0,3-5-85 0 0,3-2-50 0 0,4-5 92 0 0,1-5-118 0 0,2-3 223 0 0,1-5-94 0 0,1-4 35 0 0,-2-4-4 0 0,-1-4 215 0 0,-1-3-24 0 0,-2-3 19 0 0,-2-2 16 0 0,-3-2 99 0 0,-1-3 0 0 0,-3-2 7 0 0,-2-1 4 0 0,-3-1-56 0 0,-1-2 7 0 0,-3 0-6 0 0,-4-6 251 0 0,-5-5-426 0 0,-4 1-60 0 0,-3 3-96 0 0,-4 5-84 0 0,-3 3 122 0 0,-4 4-156 0 0,-2 5 48 0 0,-2 3-221 0 0,-3 4 86 0 0,-6-1-1017 0 0,-9 4-901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4.34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6803.33594"/>
      <inkml:brushProperty name="anchorY" value="-34035.76172"/>
      <inkml:brushProperty name="scaleFactor" value="0.5"/>
    </inkml:brush>
  </inkml:definitions>
  <inkml:trace contextRef="#ctx0" brushRef="#br0">1 123 3680 0 0,'0'0'328'0'0,"5"1"-308"0"0,6 2 1964 0 0,4 0-207 0 0,7 2 236 0 0,4 0 51 0 0,3 1-1777 0 0,4 1 148 0 0,6 0-217 0 0,6-1-51 0 0,4 0-191 0 0,6 1 51 0 0,3-1-27 0 0,5-2 0 0 0,5 1 0 0 0,18-2 177 0 0,5-2-153 0 0,6 0 699 0 0,0-2-69 0 0,-1 0 74 0 0,-1-2 23 0 0,0-1 93 0 0,1-2-16 0 0,3 0 20 0 0,1-2-2 0 0,1-1-212 0 0,1-1 14 0 0,1-1-27 0 0,21-3 314 0 0,2 0-895 0 0,0 0 265 0 0,-3 1-121 0 0,-8 0 141 0 0,-7 1-13 0 0,-5 1 22 0 0,-7 0 0 0 0,-5 3-315 0 0,-5 0 16 0 0,-5 2-25 0 0,-3 1-10 0 0,-6 2 0 0 0,-5-1 0 0 0,-5 2 0 0 0,2 0-1222 0 0,-4 2-1444 0 0,-35 0-8076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5.37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0844.95313"/>
      <inkml:brushProperty name="anchorY" value="-34548.78125"/>
      <inkml:brushProperty name="scaleFactor" value="0.5"/>
    </inkml:brush>
  </inkml:definitions>
  <inkml:trace contextRef="#ctx0" brushRef="#br0">569 1 6448 0 0,'1'7'8325'0'0,"-3"-1"-5584"0"0,-3 1-2260 0 0,-6 3 595 0 0,-5 1-821 0 0,-5-1 8 0 0,-3 0-65 0 0,-1-1-19 0 0,-2-1-2 0 0,-1 0-66 0 0,0-1 0 0 0,1 0-5 0 0,2-1-2 0 0,1 0 28 0 0,0-1 2 0 0,2 1 0 0 0,1-1 2 0 0,1 1-74 0 0,-3 0 11 0 0,0 3 30 0 0,1 0-125 0 0,2 0-46 0 0,0 2-188 0 0,2 1-236 0 0,-1 2 6 0 0,3 2-93 0 0,3 1 348 0 0,1-2 63 0 0,2-1 28 0 0,4-4 26 0 0,1 0 0 0 0,1 0 133 0 0,0-1-38 0 0,1 1 19 0 0,2 0 0 0 0,1 1 0 0 0,1 0 0 0 0,1-1-84 0 0,3 0 108 0 0,1-1-148 0 0,0-2 156 0 0,-1-1-160 0 0,3 0 160 0 0,1-2-48 0 0,-1-1 16 0 0,1 0 0 0 0,2 0 0 0 0,0-1 0 0 0,2 0 0 0 0,-3-1 0 0 0,-2 0 0 0 0,0 1 0 0 0,2-1 0 0 0,5 2 75 0 0,1 0-96 0 0,2 1 106 0 0,1 1-106 0 0,2-1 115 0 0,0 1-118 0 0,0 0 148 0 0,0 1-156 0 0,1 1 48 0 0,0 0-16 0 0,-2 0 0 0 0,-1 1 0 0 0,1 1 94 0 0,-1-1-121 0 0,-3 2 115 0 0,-2 0-109 0 0,-2 0 171 0 0,-2 1 34 0 0,-4 1-116 0 0,-4-1 231 0 0,-3 2-42 0 0,-3-1 29 0 0,-3 1 0 0 0,-5 2 152 0 0,-4 1-6 0 0,-3 0 20 0 0,-2 0 2 0 0,-3 0-287 0 0,-3 1 26 0 0,-2 0-43 0 0,-2 0-4 0 0,-2-1-170 0 0,-3 0 48 0 0,-1-1-24 0 0,15-7-7249 0 0,-1-1-1116 0 0,-16 6 1832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9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30.1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2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3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5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8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3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3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3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304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48.8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0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2.5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4241.36914"/>
      <inkml:brushProperty name="anchorY" value="-34405.67578"/>
      <inkml:brushProperty name="scaleFactor" value="0.5"/>
    </inkml:brush>
  </inkml:definitions>
  <inkml:trace contextRef="#ctx0" brushRef="#br0">75 310 2760 0 0,'0'0'248'0'0,"-17"-4"6238"0"0,7 1-5075 0 0,-1 0-266 0 0,-1-2-245 0 0,3 2-161 0 0,2-3 401 0 0,2-1-997 0 0,3 0 299 0 0,1 2-130 0 0,2 1-166 0 0,1 1 18 0 0,1 1-26 0 0,2-3 149 0 0,1 0-203 0 0,1-1 66 0 0,1 0-22 0 0,1 2-149 0 0,1 1 42 0 0,3 1 54 0 0,1 1-96 0 0,1 1 31 0 0,10 3-10 0 0,2 1 0 0 0,3 1 0 0 0,3 1 0 0 0,2 0 0 0 0,3-1 0 0 0,4-2 0 0 0,3-1 0 0 0,2-1 0 0 0,3 0 0 0 0,3-2 122 0 0,3-2-73 0 0,0-2 19 0 0,1 0-3 0 0,2-1 74 0 0,-1-1-3 0 0,-2 1 5 0 0,0 0 3 0 0,-2-1-18 0 0,-1-1-5 0 0,1 0 0 0 0,-1-1-1 0 0,-1 1-140 0 0,14-2 124 0 0,3 1-53 0 0,2 0 52 0 0,-1 0-13 0 0,-1 1 6 0 0,9-2 187 0 0,-3-1-138 0 0,-2 1 51 0 0,8-3 212 0 0,-2 0-269 0 0,-3 0 90 0 0,7 0 74 0 0,-2 0-291 0 0,-5 4 15 0 0,6 1 170 0 0,-5 2-250 0 0,-3 2 182 0 0,-6 1-158 0 0,-2 1 118 0 0,-3 1-110 0 0,-2 0 31 0 0,11 0 84 0 0,10-1 28 0 0,-1 0-76 0 0,-5 0 224 0 0,1 1 289 0 0,-4 1-904 0 0,-5 1-907 0 0,-12 0-7972 0 0,-15 0-2429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06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148.39844"/>
      <inkml:brushProperty name="anchorY" value="-34733.41797"/>
      <inkml:brushProperty name="scaleFactor" value="0.5"/>
    </inkml:brush>
  </inkml:definitions>
  <inkml:trace contextRef="#ctx0" brushRef="#br0">55 1 6912 0 0,'-1'2'16585'0'0,"-1"2"-15893"0"0,-2 4-471 0 0,0 4-92 0 0,1 5-143 0 0,0 5 32 0 0,0 5-18 0 0,0 5 0 0 0,2 3 0 0 0,1 2 0 0 0,0 1 0 0 0,-1 0 0 0 0,-1-1 0 0 0,0-2 0 0 0,0-2 0 0 0,-1 0 0 0 0,0-2 0 0 0,-1-1-112 0 0,1-2 144 0 0,-1 2-430 0 0,1 0-90 0 0,1-2 305 0 0,1-4-4073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47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7458.04297"/>
      <inkml:brushProperty name="anchorY" value="-34727.26172"/>
      <inkml:brushProperty name="scaleFactor" value="0.5"/>
    </inkml:brush>
  </inkml:definitions>
  <inkml:trace contextRef="#ctx0" brushRef="#br0">222 48 17479 0 0,'-2'-2'1956'0'0,"0"0"-2204"0"0,-1 0 707 0 0,1 1-247 0 0,0 0 33 0 0,-7 5-706 0 0,-2 4 193 0 0,-5 7-640 0 0,-6 8 4 0 0,-3 7 983 0 0,0 4 453 0 0,1 2-36 0 0,2 6 108 0 0,5 0-838 0 0,4-1 214 0 0,2-3-121 0 0,3-3 390 0 0,2-2-29 0 0,5-3 51 0 0,3 2 193 0 0,5-2-396 0 0,5-4 116 0 0,4-2-47 0 0,3-5-85 0 0,3-2-50 0 0,4-5 92 0 0,1-5-118 0 0,2-3 223 0 0,1-5-94 0 0,1-4 35 0 0,-2-4-4 0 0,-1-4 215 0 0,-1-3-24 0 0,-2-3 19 0 0,-2-2 16 0 0,-3-2 99 0 0,-1-3 0 0 0,-3-2 7 0 0,-2-1 4 0 0,-3-1-56 0 0,-1-2 7 0 0,-3 0-6 0 0,-4-6 251 0 0,-5-5-426 0 0,-4 1-60 0 0,-3 3-96 0 0,-4 5-84 0 0,-3 3 122 0 0,-4 4-156 0 0,-2 5 48 0 0,-2 3-221 0 0,-3 4 86 0 0,-6-1-1017 0 0,-9 4-901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3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8:27.4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472 17 8288 0 0,'-104'-16'2670'0'0,"101"16"-1888"0"0,0 0 0 0 0,0 0 1 0 0,0 0-1 0 0,0 0 0 0 0,0 1 0 0 0,-6 0 0 0 0,-15 8 1344 0 0,23-8-2075 0 0,1-1 0 0 0,-1 1-1 0 0,1-1 1 0 0,-1 1-1 0 0,1-1 1 0 0,-1 1-1 0 0,1-1 1 0 0,0 1-1 0 0,-1-1 1 0 0,1 1-1 0 0,0 0 1 0 0,0-1 0 0 0,-1 1-1 0 0,1-1 1 0 0,0 1-1 0 0,-1 1 1 0 0,0 2 79 0 0,-3 8-67 0 0,1-1 1 0 0,0 1 0 0 0,0 0-1 0 0,2 1 1 0 0,-1-1 0 0 0,1 22-1 0 0,0-5-50 0 0,0 11-29 0 0,7 63 1 0 0,-1-23-26 0 0,10 54 39 0 0,0-4 58 0 0,-4-32 41 0 0,-1-12 71 0 0,21 189 193 0 0,-13-103-231 0 0,-15-128-121 0 0,0-21 10 0 0,1 0-1 0 0,12 39 1 0 0,-9-38-2 0 0,-1-1 0 0 0,3 30 0 0 0,-5 9-6 0 0,2 20-12 0 0,28 105 65 0 0,-7 18-48 0 0,-25-194 7 0 0,-2 0 0 0 0,0 17 0 0 0,0-21-12 0 0,-1 1 1 0 0,1-1-1 0 0,1 0 1 0 0,0 1-1 0 0,0-1 1 0 0,0 0-1 0 0,3 8 0 0 0,4 6 4 0 0,-5-16-14 0 0,-1 0 0 0 0,0 1 0 0 0,0-1 0 0 0,0 0 1 0 0,-1 1-1 0 0,0-1 0 0 0,0 1 0 0 0,0-1 0 0 0,-1 1 0 0 0,0 6 0 0 0,0-3 8 0 0,0 1 0 0 0,0-1 0 0 0,1 1 0 0 0,0-1-1 0 0,5 18 1 0 0,-6-17-23 0 0,-1-2-56 0 0,10-1 25 0 0,-9-7 50 0 0,1 1 0 0 0,0-1 0 0 0,-1 0 0 0 0,1 0 0 0 0,0 0 0 0 0,-1 0 1 0 0,1 0-1 0 0,0 0 0 0 0,-1 0 0 0 0,1 0 0 0 0,0 0 0 0 0,0 0 0 0 0,-1 0 0 0 0,1 0 0 0 0,0 0 0 0 0,-1 0 0 0 0,1 0 0 0 0,0-1 0 0 0,-1 1 1 0 0,1 0-1 0 0,-1-1 0 0 0,2 1 0 0 0,-2 0-1 0 0,1-1 1 0 0,0 1 0 0 0,0-1 0 0 0,0 1 0 0 0,0-1 0 0 0,0 0 0 0 0,0 1-1 0 0,0-1 1 0 0,0 0 0 0 0,0 1 0 0 0,0-1 0 0 0,0 0 0 0 0,0 0 0 0 0,-1 0-1 0 0,2-1 1 0 0,5-5 5 0 0,0 1 16 0 0,-2 4-23 0 0,-1-1 1 0 0,1 0-1 0 0,-1-1 1 0 0,0 1-1 0 0,-1-1 1 0 0,1 0-1 0 0,-1 0 1 0 0,1 0-1 0 0,-1 0 1 0 0,5-9-1 0 0,9-13 45 0 0,-13 22-47 0 0,-1-1 0 0 0,1 1 0 0 0,-1-1 0 0 0,4-10 0 0 0,-2 1 2 0 0,-4 10 7 0 0,1-1 0 0 0,-1 1 0 0 0,1-1 1 0 0,5-7-1 0 0,-6 10-8 0 0,6-7-1 0 0,-1 0 0 0 0,-1 0 0 0 0,0-1 1 0 0,0 0-1 0 0,-1 0 0 0 0,5-14 0 0 0,-7 14-1 0 0,1 1 0 0 0,0-1 0 0 0,8-15 0 0 0,1-21 11 0 0,-9 41 3 0 0,-1 3-10 0 0,-1 1-1 0 0,0-1 1 0 0,0 1-1 0 0,0-1 1 0 0,-1 0 0 0 0,1 1-1 0 0,0-1 1 0 0,0 0-1 0 0,-1 0 1 0 0,1-2-1 0 0,0-9 8 0 0,1 11 42 0 0,-1 2-49 0 0,-1 0-1 0 0,1 0 1 0 0,-1 0-1 0 0,1 0 1 0 0,-1 0-1 0 0,0 0 1 0 0,1 0-1 0 0,-1 0 1 0 0,1 0-1 0 0,-1 0 1 0 0,1 0-1 0 0,-1 0 0 0 0,1 0 1 0 0,-1 0-1 0 0,0 1 1 0 0,1-1-1 0 0,-1 0 1 0 0,1 0-1 0 0,-1 0 1 0 0,0 1-1 0 0,1-1 1 0 0,-1 0-1 0 0,0 0 1 0 0,1 1-1 0 0,-1-1 1 0 0,0 0-1 0 0,1 1 1 0 0,-1-1-1 0 0,0 0 1 0 0,0 1-1 0 0,1-1 0 0 0,-1 1 1 0 0,0 0-1 0 0,-1 5 34 0 0,0-2-23 0 0,1-1 0 0 0,-1 1 0 0 0,1-1-1 0 0,1 1 1 0 0,-1-1 0 0 0,1 7 0 0 0,0-6-4 0 0,-1-1 1 0 0,1 1 0 0 0,-1 0-1 0 0,0 0 1 0 0,0 0-1 0 0,0-1 1 0 0,-2 7-1 0 0,-2 12 30 0 0,-3 43 0 0 0,6-58-33 0 0,0 0 0 0 0,-1-1 0 0 0,-2 10 0 0 0,1-9 4 0 0,1 0 1 0 0,1 1 0 0 0,-2 8 0 0 0,2-9 20 0 0,0 0-1 0 0,0 0 1 0 0,-1 0 0 0 0,0-1-1 0 0,0 1 1 0 0,0 0 0 0 0,-6 9-1 0 0,-4 16 347 0 0,10-27-266 0 0,1 0 0 0 0,-1 0-1 0 0,0 0 1 0 0,0 0 0 0 0,-1-1 0 0 0,1 1-1 0 0,-5 5 1 0 0,-9 11 598 0 0,15-20-660 0 0,0 0 1 0 0,1 0 0 0 0,-1 0-1 0 0,0 0 1 0 0,0 0 0 0 0,0 0 0 0 0,0 0-1 0 0,0 0 1 0 0,0 0 0 0 0,0 0 0 0 0,0-1-1 0 0,0 1 1 0 0,-1-1 0 0 0,1 1-1 0 0,0-1 1 0 0,0 1 0 0 0,-1-1 0 0 0,0 1-1 0 0,-3 0 160 0 0,0 0 0 0 0,0 0-1 0 0,0-1 1 0 0,-6 1 0 0 0,-20-4 447 0 0,-1 0 1 0 0,1-2-1 0 0,-60-18 1 0 0,20 4-121 0 0,45 13-397 0 0,-23-6 55 0 0,-97-11 0 0 0,120 22-711 0 0,-53-3-202 0 0,25 3-7644 0 0,22 1-428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8:27.9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98 11056 0 0,'0'0'505'0'0,"-1"-1"-9"0"0,-12-12-333 0 0,13 12-99 0 0,-1 1-1 0 0,1 0 1 0 0,-1-1-1 0 0,1 1 1 0 0,-1 0 0 0 0,1-1-1 0 0,-1 1 1 0 0,1-1-1 0 0,-1 1 1 0 0,1-1-1 0 0,0 1 1 0 0,-1-1 0 0 0,1 1-1 0 0,0-1 1 0 0,-1 1-1 0 0,1-1 1 0 0,0 1-1 0 0,0-1 1 0 0,0 0 0 0 0,-1 1-1 0 0,1-1 1 0 0,0 0-1 0 0,0 1 1 0 0,0-1-1 0 0,0 0 1 0 0,0-1 297 0 0,0 1 0 0 0,1 0 0 0 0,-1-1 0 0 0,0 1 0 0 0,1-1 0 0 0,-1 1 0 0 0,1 0 0 0 0,-1-1 0 0 0,1 1 0 0 0,-1 0 0 0 0,1 0 0 0 0,0-1 0 0 0,0 1 0 0 0,1-2 0 0 0,1 1-120 0 0,-1-1 0 0 0,1 1 0 0 0,0-1 0 0 0,0 1 0 0 0,5-3 0 0 0,2 0-199 0 0,0 0 0 0 0,21-6 1 0 0,-23 8-38 0 0,1 1 0 0 0,-1 1 0 0 0,0-1 0 0 0,1 1 0 0 0,0 1 0 0 0,-1 0 0 0 0,1 0 0 0 0,-1 1 0 0 0,1 0-1 0 0,-1 0 1 0 0,0 1 0 0 0,1 0 0 0 0,-1 0 0 0 0,14 7 0 0 0,-19-8-5 0 0,11 6 0 0 0,0 0 0 0 0,0 1 0 0 0,23 17 0 0 0,-29-18 0 0 0,0 0 0 0 0,-1 0 0 0 0,0 1 0 0 0,0 0 0 0 0,-1 0 0 0 0,0 1 0 0 0,0 0 0 0 0,-1 0 0 0 0,-1 0 0 0 0,5 11 0 0 0,-5-12 2 0 0,-1 0-1 0 0,0 0 0 0 0,0 1 1 0 0,-1-1-1 0 0,0 1 0 0 0,-1 0 1 0 0,1 9-1 0 0,-2 8 27 0 0,-1 0 1 0 0,-2 0-1 0 0,0-1 1 0 0,-2 0-1 0 0,-9 32 1 0 0,-13 26 4 0 0,-44 97 0 0 0,54-145-386 0 0,-2 0-1 0 0,-23 33 0 0 0,41-66 220 0 0,-1-1-1 0 0,1 1 1 0 0,-1 0-1 0 0,1-1 1 0 0,-1 1 0 0 0,0-1-1 0 0,1 0 1 0 0,-1 0 0 0 0,-4 2-1 0 0,-2-1-5079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8:30.3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191 0 2304 0 0,'-3'2'33'0'0,"-1"1"0"0"0,1-1 0 0 0,0 1 0 0 0,-1-1 0 0 0,1 1 1 0 0,1 0-1 0 0,-1 0 0 0 0,0 0 0 0 0,1 0 0 0 0,-1 1 0 0 0,1-1 0 0 0,0 1 0 0 0,0 0 0 0 0,1-1 0 0 0,-1 1 0 0 0,-1 5 1 0 0,-21 57 6988 0 0,22-60-6234 0 0,0 1 0 0 0,0-1 0 0 0,-2 13 0 0 0,3-13-621 0 0,0 0 0 0 0,0 0 0 0 0,-1-1 0 0 0,-4 11 0 0 0,-3 1 91 0 0,5-11-151 0 0,1 0-1 0 0,-1 0 1 0 0,2 0 0 0 0,-3 8 0 0 0,-25 76 257 0 0,25-75-351 0 0,-1 0 0 0 0,2 0 1 0 0,0 1-1 0 0,1 0 0 0 0,-1 17 1 0 0,-4 5-10 0 0,6-32 7 0 0,1 0 0 0 0,0 0 1 0 0,0 1-1 0 0,0-1 0 0 0,0 0 0 0 0,1 0 0 0 0,1 13 0 0 0,-1-15 19 0 0,1 0 0 0 0,-1 0 0 0 0,0-1 0 0 0,0 1 1 0 0,-1 0-1 0 0,0 7 0 0 0,0-8 28 0 0,0 0-1 0 0,1 0 1 0 0,-1 1 0 0 0,1-1 0 0 0,0 0 0 0 0,0 0 0 0 0,0 1 0 0 0,1-1-1 0 0,0 5 1 0 0,27 59 1037 0 0,-25-60-959 0 0,0-1 0 0 0,1 0-1 0 0,0 0 1 0 0,0-1 0 0 0,0 1 0 0 0,0-1-1 0 0,1 0 1 0 0,6 5 0 0 0,2 0 340 0 0,24 17 0 0 0,-32-24-409 0 0,0-1 0 0 0,0 0-1 0 0,1 0 1 0 0,-1-1-1 0 0,1 1 1 0 0,-1-1 0 0 0,1 0-1 0 0,-1 0 1 0 0,1-1-1 0 0,0 0 1 0 0,-1 0 0 0 0,8-1-1 0 0,3 1 2 0 0,-7-1-32 0 0,-1 1 0 0 0,1-2-1 0 0,-1 1 1 0 0,0-1 0 0 0,0-1 0 0 0,1 1 0 0 0,-2-1 0 0 0,1-1 0 0 0,0 1 0 0 0,9-7 0 0 0,8-7 76 0 0,35-29 0 0 0,-47 35-117 0 0,59-50-1551 0 0,-37 30-5339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2.67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2995.24219"/>
      <inkml:brushProperty name="anchorY" value="-42227.14063"/>
      <inkml:brushProperty name="scaleFactor" value="0.5"/>
    </inkml:brush>
  </inkml:definitions>
  <inkml:trace contextRef="#ctx0" brushRef="#br0">44 254 4144 0 0,'0'0'184'0'0,"-3"-1"47"0"0,0 1-275 0 0,-16-9 7338 0 0,10 2-4610 0 0,2-2-1585 0 0,4-1 167 0 0,6-2-605 0 0,4 2-341 0 0,5-1-122 0 0,4 2-41 0 0,0 2-25 0 0,1 1-3 0 0,4 2-19 0 0,3 1-5 0 0,2 1 0 0 0,2 1-1 0 0,3 1-121 0 0,5 1 34 0 0,1 1-17 0 0,2 1 0 0 0,2-1 0 0 0,3 2 0 0 0,2 1 0 0 0,2-2 0 0 0,1 1 0 0 0,1 0 0 0 0,1-1 0 0 0,4 1 0 0 0,3-2 0 0 0,2 0 0 0 0,3 0 0 0 0,0-3 0 0 0,3 0 168 0 0,-1 0-38 0 0,1-2 20 0 0,-1-1 2 0 0,3-2-65 0 0,1 0 18 0 0,0-1-18 0 0,1 0 2 0 0,0 1-103 0 0,2 0 28 0 0,-1 0-14 0 0,-1 0 0 0 0,-1 1 0 0 0,-2 0 0 0 0,0-1 0 0 0,-1 1 0 0 0,-1-1 75 0 0,0 1-96 0 0,2 0 143 0 0,-1 1-79 0 0,0 0 64 0 0,0 1-7 0 0,-2-1 2 0 0,-3 0 2 0 0,-2 1-121 0 0,-3-1 137 0 0,-2 0-149 0 0,-3-2 137 0 0,-1 1-135 0 0,-2 0 40 0 0,1 0-13 0 0,0-1 0 0 0,-2 0 0 0 0,-1 0 0 0 0,-1 0 0 0 0,0 1 0 0 0,-2-1-186 0 0,-1 1 15 0 0,-2 0-16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5.29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6893.29688"/>
      <inkml:brushProperty name="anchorY" value="-42604.85547"/>
      <inkml:brushProperty name="scaleFactor" value="0.5"/>
    </inkml:brush>
  </inkml:definitions>
  <inkml:trace contextRef="#ctx0" brushRef="#br0">0 132 11600 0 0,'0'0'1208'0'0,"3"0"-1155"0"0,3 0-42 0 0,3 1-11 0 0,3-1 0 0 0,4-1 0 0 0,2-1 0 0 0,2-2 0 0 0,2-1 0 0 0,3-1 0 0 0,1-1 0 0 0,3-2 0 0 0,-2 0 0 0 0,2-1 0 0 0,2-1 270 0 0,0 1 26 0 0,0 0 19 0 0,-1 1 21 0 0,0-1 101 0 0,-2 2 1 0 0,-1 1 6 0 0,-3 1 4 0 0,-4 2-290 0 0,-3 1 37 0 0,-1 1-47 0 0,-3 2-2 0 0,-3 1-170 0 0,-1 1 48 0 0,-1 3-24 0 0,-1 2 0 0 0,-2 2 0 0 0,-1 2 0 0 0,-1 3 0 0 0,-2 3 0 0 0,0 3 0 0 0,-2 5 0 0 0,-6 4 0 0 0,-3 3 94 0 0,-3 4-121 0 0,-2 4 40 0 0,-6 0-13 0 0,-4 2 0 0 0,0 1 0 0 0,-1 2 0 0 0,-1 0 0 0 0,0 0 0 0 0,-1 0 0 0 0,-3 7 0 0 0,1 0 0 0 0,1-3 0 0 0,3-4 0 0 0,3-6 0 0 0,5-6 0 0 0,3-5 0 0 0,2-4 0 0 0,5-5-93 0 0,2-5-337 0 0,3-6-452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5.56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7691.11719"/>
      <inkml:brushProperty name="anchorY" value="-44029.49609"/>
      <inkml:brushProperty name="scaleFactor" value="0.5"/>
    </inkml:brush>
  </inkml:definitions>
  <inkml:trace contextRef="#ctx0" brushRef="#br0">35 1 16727 0 0,'0'0'0'0'0,"-3"0"736"0"0,-2 1 402 0 0,-1 0-1376 0 0,0 0 857 0 0,0-1-259 0 0,2 0 49 0 0,1 0 17 0 0,1 0-498 0 0,8 3 142 0 0,7 1-144 0 0,5 0 95 0 0,5 1-32 0 0,3 0 11 0 0,6-1 0 0 0,7-1 0 0 0,5 1 0 0 0,2-2 94 0 0,0 0-121 0 0,2 0 190 0 0,2-1-75 0 0,0 1 17 0 0,1 0 0 0 0,-2-2-122 0 0,-1 0 34 0 0,-2-1-17 0 0,4-2-821 0 0,0-1-951 0 0,-5 0 1201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4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14.3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14944 0 0,'0'0'1504'0'0,"2"0"-1323"0"0,2 3 3 0 0,1-1 0 0 0,-1 1 1 0 0,0-1-1 0 0,0 1 0 0 0,4 4 0 0 0,6 4 220 0 0,40 30 273 0 0,-11-11-420 0 0,76 47-84 0 0,-45-25-162 0 0,-25-15-12 0 0,-2-3-24 0 0,-1 3-1 0 0,-2 1 1 0 0,-2 3-1 0 0,-1 1 1 0 0,50 68-1 0 0,-50-56 21 0 0,85 85-1 0 0,-18-27 73 0 0,-93-97-26 0 0,26 20 0 0 0,-7-7-42 0 0,-17-14 1 0 0,84 82 0 0 0,7 13-58 0 0,-29-34 68 0 0,-68-64-10 0 0,1-1 0 0 0,25 17 0 0 0,-14-10 0 0 0,-12-10 0 0 0,-1-1 0 0 0,1-1 0 0 0,1 0 0 0 0,14 5 0 0 0,-13-5 0 0 0,0 0-13 0 0,0 0 0 0 0,1-2-1 0 0,-1 1 1 0 0,1-2 0 0 0,23 3-1 0 0,-35-5 13 0 0,0 0-1 0 0,0 0 1 0 0,0 0-1 0 0,0 1 1 0 0,-1-1-1 0 0,1 1 1 0 0,0-1-1 0 0,0 1 1 0 0,0 0-1 0 0,3 2 1 0 0,11 4 1 0 0,47 14 0 0 0,-48-15 0 0 0,-7-3 0 0 0,0 0 0 0 0,11 7 0 0 0,-3-3 0 0 0,12 3 0 0 0,5 2-82 0 0,-30-10 39 0 0,3 4 22 0 0,-18-9-33 0 0,-32-31 158 0 0,33 28-51 0 0,1-2-1 0 0,0 1 1 0 0,-12-14-1 0 0,0 1 10 0 0,9 8-43 0 0,1-2 0 0 0,0 1-1 0 0,2-1 1 0 0,-17-28-1 0 0,12 19 120 0 0,9 12-16 0 0,1 0-1 0 0,0 0 1 0 0,-4-12 0 0 0,-9-20 80 0 0,7 6-50 0 0,8 34-139 0 0,0-1-11 0 0,-1-14 93 0 0,-4-14 54 0 0,7 22-150 0 0,1 8-69 0 0,0 2 68 0 0,1-1-1 0 0,-1 1 1 0 0,0 0 0 0 0,0 0-1 0 0,1 0 1 0 0,-1-1-1 0 0,0 1 1 0 0,0 0-1 0 0,1 0 1 0 0,-1 0-1 0 0,0 0 1 0 0,1 0-1 0 0,-1-1 1 0 0,0 1 0 0 0,1 0-1 0 0,-1 0 1 0 0,0 0-1 0 0,1 0 1 0 0,-1 0-1 0 0,0 0 1 0 0,1 0-1 0 0,-1 0 1 0 0,0 0 0 0 0,1 0-1 0 0,-1 0 1 0 0,0 0-1 0 0,1 0 1 0 0,-1 1-1 0 0,1-1 1 0 0,9 2 7 0 0,-6 0-15 0 0,-1 0 0 0 0,1 0 0 0 0,0 0 0 0 0,-1 0 0 0 0,0 0 0 0 0,1 1-1 0 0,4 5 1 0 0,13 10-45 0 0,-13-12 55 0 0,-1 1 0 0 0,0 0 0 0 0,6 8 0 0 0,-7-8 0 0 0,1 0 0 0 0,0 0 0 0 0,0-1 0 0 0,11 9 0 0 0,-12-11 0 0 0,0 0 0 0 0,-1 1 0 0 0,1 0 0 0 0,-1 0 0 0 0,0 0 0 0 0,-1 1 0 0 0,7 9 0 0 0,25 50 0 0 0,-7-12 0 0 0,-22-42-53 0 0,-1 0 0 0 0,0 0-1 0 0,0 1 1 0 0,-1 0 0 0 0,4 14-1 0 0,2 2-58 0 0,-9-24 112 0 0,0-1 0 0 0,-1 0 0 0 0,1 1 0 0 0,-1-1 0 0 0,0 1 0 0 0,0-1 0 0 0,0 1 0 0 0,0-1 0 0 0,0 6 0 0 0,-1-7 0 0 0,0 0 0 0 0,0 0 0 0 0,0 0 0 0 0,1-1 0 0 0,-1 1 0 0 0,1 0 0 0 0,-1-1 0 0 0,1 1 0 0 0,1 2 0 0 0,4 13 0 0 0,-4-9 2 0 0,-1 22 62 0 0,-2-18 43 0 0,-3-8-87 0 0,-1 0 89 0 0,4-2-69 0 0,-1-1 0 0 0,0 1 0 0 0,1-1 0 0 0,-1 1 0 0 0,0-1 0 0 0,0 0 1 0 0,0 0-1 0 0,0 0 0 0 0,0 0 0 0 0,0 0 0 0 0,0 0 0 0 0,0 0 0 0 0,-3 0 0 0 0,-34 7 644 0 0,38-8-663 0 0,-13 2 228 0 0,4 0-41 0 0,0 0 0 0 0,0-1-1 0 0,-13-1 1 0 0,1-1 105 0 0,-131-6 1274 0 0,-98 3-836 0 0,81-4-4167 0 0,135 4 1661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15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1 113 15432 0 0,'0'0'1399'0'0,"1"-2"-1153"0"0,3-4-207 0 0,1 0 1 0 0,0 0-1 0 0,1 1 1 0 0,7-8-1 0 0,-2 3 513 0 0,-6 6-303 0 0,1 0 0 0 0,-1 0 0 0 0,1 1-1 0 0,-1 0 1 0 0,1 0 0 0 0,0 0 0 0 0,9-3 0 0 0,47-10 662 0 0,-38 10-748 0 0,-3 2-54 0 0,0 0-1 0 0,0 2 1 0 0,0 0-1 0 0,0 1 0 0 0,1 1 1 0 0,-1 1-1 0 0,0 1 1 0 0,0 1-1 0 0,27 7 0 0 0,-9-1-250 0 0,-17-4 53 0 0,-1 0 1 0 0,24 10-1 0 0,-18-5 89 0 0,-21-8 0 0 0,0 0 0 0 0,0 0 0 0 0,0 1 0 0 0,-1 0 0 0 0,1 0 0 0 0,0 0 0 0 0,-1 0 0 0 0,0 1 0 0 0,8 7 0 0 0,5 6 1 0 0,-15-15 2 0 0,-1-1 0 0 0,0 1 0 0 0,1 0-1 0 0,-1 0 1 0 0,0 0 0 0 0,0 1 0 0 0,0-1-1 0 0,-1 0 1 0 0,1 1 0 0 0,0-1 0 0 0,-1 1-1 0 0,0 0 1 0 0,0-1 0 0 0,0 1 0 0 0,0 0-1 0 0,0 0 1 0 0,0 0 0 0 0,0 3 0 0 0,0-2-2 0 0,-1-1 1 0 0,1 1 0 0 0,0-1 0 0 0,0 0 0 0 0,4 7 0 0 0,-4-8-1 0 0,0 0 0 0 0,0 0 0 0 0,0 0 1 0 0,-1 0-1 0 0,1 0 0 0 0,0 0 1 0 0,-1 0-1 0 0,1 0 0 0 0,-1 1 1 0 0,0-1-1 0 0,0 0 0 0 0,0 0 1 0 0,0 1-1 0 0,0-1 0 0 0,-1 3 1 0 0,-2 5 39 0 0,-1-2 1 0 0,0 1-1 0 0,-1 0 1 0 0,0-1-1 0 0,-8 10 1 0 0,5-6 23 0 0,-11 19-1 0 0,7-10-86 0 0,0-1-1 0 0,-2-1 0 0 0,0 0 1 0 0,-20 20-1 0 0,7-8-76 0 0,3-5-487 0 0,-2-1 0 0 0,-47 36 1 0 0,69-58 422 0 0,4-3 150 0 0,-5 4-872 0 0,1-1-1 0 0,-1 1 1 0 0,1-1-1 0 0,-1 0 1 0 0,0-1-1 0 0,-8 4 1 0 0,-10 0-5027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9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15.8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426 1 15488 0 0,'-7'5'761'0'0,"-7"4"-121"0"0,12-7-590 0 0,-1 0 1 0 0,0 0-1 0 0,0 0 1 0 0,0 0-1 0 0,-4 1 0 0 0,4-2-33 0 0,0 0 0 0 0,0 1 0 0 0,1-1 0 0 0,-1 1 0 0 0,1-1 0 0 0,-1 1 0 0 0,1 0-1 0 0,0 0 1 0 0,-1 0 0 0 0,1 0 0 0 0,0 0 0 0 0,0 0 0 0 0,0 1 0 0 0,1-1-1 0 0,-1 1 1 0 0,1-1 0 0 0,-1 1 0 0 0,1 0 0 0 0,-1 3 0 0 0,-2 0 92 0 0,0 0 0 0 0,-1 0-1 0 0,1 0 1 0 0,-1-1 0 0 0,0 1 0 0 0,-8 5 0 0 0,-14 16 225 0 0,-52 85-218 0 0,40-53-167 0 0,23-35 39 0 0,-14 33 0 0 0,6-11-35 0 0,11-22 23 0 0,0 1 0 0 0,-15 49 0 0 0,18-44 16 0 0,6-21 9 0 0,0 1 1 0 0,1 0-1 0 0,0 0 0 0 0,1 1 0 0 0,0-1 1 0 0,0 0-1 0 0,1 1 0 0 0,1-1 0 0 0,0 1 1 0 0,1 11-1 0 0,0-17 25 0 0,-1 1-1 0 0,2-1 1 0 0,-1 0 0 0 0,0 0 0 0 0,1 0 0 0 0,0 0 0 0 0,0 0 0 0 0,0 0-1 0 0,1 0 1 0 0,0-1 0 0 0,0 1 0 0 0,0-1 0 0 0,0 0 0 0 0,1 0 0 0 0,-1 0-1 0 0,1 0 1 0 0,8 6 0 0 0,1-2 209 0 0,0-1-1 0 0,1 0 1 0 0,0 0 0 0 0,0-2-1 0 0,1 0 1 0 0,-1 0 0 0 0,1-1-1 0 0,0-1 1 0 0,0-1 0 0 0,29 2-1 0 0,-14-5 129 0 0,1-1 0 0 0,0-2 0 0 0,-1-1 1 0 0,51-14-1 0 0,-48 8-1624 0 0,60-29 0 0 0,-68 27-6288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13880 0 0,'0'0'1253'0'0,"0"-9"-304"0"0,0 6-791 0 0,1 0 0 0 0,-1 1 0 0 0,1-1 0 0 0,-1 1 0 0 0,1-1-1 0 0,0 0 1 0 0,0 1 0 0 0,0 0 0 0 0,1-1 0 0 0,-1 1 0 0 0,1 0 0 0 0,-1 0-1 0 0,1 0 1 0 0,-1 0 0 0 0,5-3 0 0 0,7-12 175 0 0,-11 14-288 0 0,0 1 0 0 0,0 0-1 0 0,1 0 1 0 0,-1 0 0 0 0,1 0 0 0 0,-1 0 0 0 0,1 0 0 0 0,0 0 0 0 0,0 1 0 0 0,0 0 0 0 0,4-2-1 0 0,16-9 358 0 0,-15 8-235 0 0,-1 0 0 0 0,1 1 0 0 0,0 0 1 0 0,0 0-1 0 0,0 0 0 0 0,0 1 0 0 0,0 1 1 0 0,0-1-1 0 0,1 1 0 0 0,-1 1 0 0 0,1-1 1 0 0,-1 2-1 0 0,12 0 0 0 0,-8 3-67 0 0,0 0 1 0 0,0 1-1 0 0,0 0 0 0 0,0 0 1 0 0,0 1-1 0 0,-1 1 0 0 0,13 10 1 0 0,-13-9-101 0 0,0 2 1 0 0,20 20 0 0 0,-10-9-63 0 0,-3 0 48 0 0,0 0 0 0 0,-1 1 0 0 0,-1 1 0 0 0,18 36 0 0 0,-23-40 27 0 0,-2 1 0 0 0,0 1 0 0 0,-1 0-1 0 0,9 38 1 0 0,-17-51-13 0 0,1 1 0 0 0,-2 0 0 0 0,1-1 0 0 0,-1 1 0 0 0,-1 0 0 0 0,1-1 0 0 0,-1 1 0 0 0,-6 13 0 0 0,5-16 0 0 0,1 1-1 0 0,-1-1 1 0 0,-1 0-1 0 0,1 0 1 0 0,-1 0-1 0 0,-1 0 1 0 0,-5 7-1 0 0,-39 33-79 0 0,35-34 36 0 0,1-2-53 0 0,1-1-1 0 0,-1 0 0 0 0,-1-2 0 0 0,1 1 0 0 0,-27 9 1 0 0,-7 4-649 0 0,33-14-872 0 0,0-1-1 0 0,0-1 0 0 0,-21 5 1 0 0,-13 0-4855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11024 0 0,'-6'1'199'0'0,"1"0"0"0"0,0 0 1 0 0,-1 0-1 0 0,1 0 0 0 0,-6-1 1 0 0,1 1-216 0 0,-5 3 36 0 0,-15 12 464 0 0,-10 4 72 0 0,-68 48 0 0 0,92-56-615 0 0,-20 10 0 0 0,22-14 43 0 0,0 0 0 0 0,-24 20 0 0 0,-10 15 288 0 0,-40 38 571 0 0,70-63-670 0 0,1 1 0 0 0,-24 36 0 0 0,13-22-91 0 0,23-28-71 0 0,0 0 1 0 0,0 1-1 0 0,1-1 0 0 0,0 1 1 0 0,0 0-1 0 0,0 0 0 0 0,-4 12 1 0 0,2-2 37 0 0,3-9-23 0 0,1 1 0 0 0,-1-1 0 0 0,2 0 0 0 0,-2 9 0 0 0,3-13-14 0 0,0 0 0 0 0,0 0 0 0 0,0 0 0 0 0,0 0 0 0 0,1 0 0 0 0,0 0 0 0 0,-1 0 0 0 0,1 0 0 0 0,0 0 0 0 0,0 0 0 0 0,1 0 0 0 0,-1 0 0 0 0,3 3 0 0 0,1 2 86 0 0,1 0 1 0 0,0 0 0 0 0,0-1 0 0 0,1 0 0 0 0,0 0 0 0 0,0-1 0 0 0,1 0-1 0 0,-1 0 1 0 0,1-1 0 0 0,1 1 0 0 0,-1-2 0 0 0,10 5 0 0 0,27 13 520 0 0,-34-16-419 0 0,1 0 1 0 0,20 7-1 0 0,3-3 53 0 0,58 10-1 0 0,-72-17-320 0 0,0-2 0 0 0,0 0-1 0 0,0-1 1 0 0,28-4 0 0 0,-2-3-1382 0 0,-1 1-4689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51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10592 0 0,'2'0'818'0'0,"159"-15"6849"0"0,-102 7-7185 0 0,24-2-162 0 0,54-7-290 0 0,31 2-945 0 0,-20 0-3385 0 0,-118 15 2910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8896 0 0,'0'0'1992'0'0,"2"1"-835"0"0,7 0-571 0 0,0-1 0 0 0,0 0 0 0 0,0 0 0 0 0,0 0-1 0 0,0-1 1 0 0,14-4 0 0 0,20-1 398 0 0,317 2 2080 0 0,-214 5-2877 0 0,-13-7-2826 0 0,-97 0 1137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0,'0'0'7345'0'0,"1"1"-6388"0"0,32 27 1329 0 0,-22-19-1946 0 0,0 0 0 0 0,17 19-1 0 0,-4 1 187 0 0,50 65 1591 0 0,-45-56-1601 0 0,-19-25-358 0 0,0 1-1 0 0,10 17 0 0 0,-11-15-80 0 0,-6-12-65 0 0,-1 0 0 0 0,0 0-1 0 0,0 1 1 0 0,0-1-1 0 0,2 7 1 0 0,-1 0-58 0 0,-1-4-18 0 0,0 0 0 0 0,-1 1 0 0 0,0-1 0 0 0,1 9 0 0 0,-2-13 15 0 0,0-1 14 0 0,0 0-1 0 0,0 0 1 0 0,0 0-1 0 0,0 0 1 0 0,0 0-1 0 0,0-1 1 0 0,0 1-1 0 0,-1 0 1 0 0,1 0-1 0 0,-1 0 1 0 0,1 0-1 0 0,-1-1 1 0 0,0 1-1 0 0,1 0 0 0 0,-1 0 1 0 0,0-1-1 0 0,0 1 1 0 0,-2 2-1 0 0,2-4-140 0 0,0 1-7 0 0,1-1 175 0 0,0 0 0 0 0,0 1 0 0 0,-1-1 0 0 0,1 0 0 0 0,0 0 1 0 0,0 1-1 0 0,-1-1 0 0 0,1 0 0 0 0,0 0 0 0 0,-1 1 0 0 0,1-1 0 0 0,0 0 1 0 0,-1 0-1 0 0,1 0 0 0 0,-1 0 0 0 0,1 0 0 0 0,0 0 0 0 0,-1 0 1 0 0,1 0-1 0 0,0 1 0 0 0,-1-1 0 0 0,1-1 0 0 0,-1 1 0 0 0,1 0 1 0 0,0 0-1 0 0,-1 0 0 0 0,1 0 0 0 0,0 0 0 0 0,-1 0 0 0 0,-12-4 3 0 0,11 2 11 0 0,-1 0 0 0 0,2-1 0 0 0,-1 1 0 0 0,0-1-1 0 0,0 1 1 0 0,1-1 0 0 0,0 0 0 0 0,-1 0 0 0 0,0-3-1 0 0,-4-8 39 0 0,5 11-20 0 0,0 0 0 0 0,0 0 0 0 0,1 0 1 0 0,-1 0-1 0 0,1-1 0 0 0,0 1 0 0 0,0 0 1 0 0,0 0-1 0 0,1 0 0 0 0,-1 0 0 0 0,1 0 1 0 0,-1 0-1 0 0,1 0 0 0 0,1-3 0 0 0,2-11 143 0 0,4-9 55 0 0,-6 22-183 0 0,0-1-1 0 0,0 1 1 0 0,-1-1 0 0 0,2-8 0 0 0,-3 8 6 0 0,1-1 0 0 0,0 1 0 0 0,0 0 0 0 0,0 0 0 0 0,1 0 0 0 0,0 0 0 0 0,0 0 0 0 0,0 0 0 0 0,0 0 0 0 0,1 1 0 0 0,5-8 0 0 0,2-2 117 0 0,2 1 0 0 0,0 1 0 0 0,0 0-1 0 0,1 0 1 0 0,1 2 0 0 0,0-1-1 0 0,0 2 1 0 0,22-12 0 0 0,-5 6-8 0 0,1 1 0 0 0,1 2 0 0 0,39-10 0 0 0,-56 18-18 0 0,0 1 0 0 0,0 1-1 0 0,32 0 1 0 0,-7 3-2596 0 0,-4-1-3612 0 0,-14 0-558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52 10592 0 0,'-2'1'818'0'0,"-55"29"1015"0"0,-20 14 4999 0 0,67-37-6496 0 0,0 1 1 0 0,-17 16 0 0 0,11-9-108 0 0,12-11-232 0 0,0-1 0 0 0,-1 1 1 0 0,2 0-1 0 0,-1 1 1 0 0,0-1-1 0 0,-3 6 0 0 0,2-1-10 0 0,1 1-1 0 0,0 0 1 0 0,0 0-1 0 0,-4 20 1 0 0,7-26 58 0 0,1 1 1 0 0,-1-1-1 0 0,1 1 1 0 0,0 0-1 0 0,0-1 0 0 0,0 1 1 0 0,1 0-1 0 0,-1-1 0 0 0,1 1 1 0 0,0-1-1 0 0,1 1 1 0 0,-1-1-1 0 0,3 7 0 0 0,-2-7 49 0 0,0 0-1 0 0,1 0 1 0 0,-1 0-1 0 0,1-1 1 0 0,0 1-1 0 0,0-1 0 0 0,0 1 1 0 0,0-1-1 0 0,0 0 1 0 0,1 0-1 0 0,-1 0 1 0 0,1 0-1 0 0,0-1 1 0 0,0 0-1 0 0,0 0 0 0 0,0 0 1 0 0,0 0-1 0 0,1 0 1 0 0,-1-1-1 0 0,0 0 1 0 0,1 0-1 0 0,4 1 1 0 0,1-1-34 0 0,0 0-1 0 0,0 0 1 0 0,-1-1 0 0 0,1 0 0 0 0,0-1 0 0 0,0 0 0 0 0,0 0 0 0 0,0-1 0 0 0,-1 0 0 0 0,19-7 0 0 0,-15 3 10 0 0,0-1-1 0 0,0 0 1 0 0,-1 0-1 0 0,0-1 1 0 0,0-1 0 0 0,18-17-1 0 0,-25 21-65 0 0,9-8 156 0 0,14-17 0 0 0,-24 24-102 0 0,0 1 0 0 0,0-1-1 0 0,-1 0 1 0 0,1 0 0 0 0,-1-1 0 0 0,3-11-1 0 0,-4 14-3 0 0,0-1-59 0 0,0 0 0 0 0,-1-1 0 0 0,1 1 1 0 0,-1-1-1 0 0,0 1 0 0 0,0-1 0 0 0,-1 0 0 0 0,1 0 0 0 0,-2 1 0 0 0,1-1 0 0 0,0 0 0 0 0,-1 1 0 0 0,-2-8 1 0 0,1 5-28 0 0,-2 0 0 0 0,1 0 0 0 0,-1 1 1 0 0,0-1-1 0 0,0 1 0 0 0,-1 0 1 0 0,0 0-1 0 0,0 1 0 0 0,0-1 1 0 0,-1 1-1 0 0,0 0 0 0 0,-1 1 0 0 0,1 0 1 0 0,-1 0-1 0 0,0 0 0 0 0,0 1 1 0 0,-13-7-1 0 0,13 8-574 0 0,0 0 0 0 0,0 0 0 0 0,-1 0 0 0 0,1 1 0 0 0,0 0 0 0 0,-1 0 0 0 0,-14-1 0 0 0,12 3-2706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 18079 0 0,'0'0'1384'0'0,"-6"5"-800"0"0,-22 18-551 0 0,14-12 53 0 0,1 0 0 0 0,0 1 0 0 0,-17 22-1 0 0,21-22-68 0 0,0 0-1 0 0,1 1 0 0 0,1 0 1 0 0,-11 27-1 0 0,15-31 75 0 0,0 0-1 0 0,1 0 1 0 0,0 1 0 0 0,0-1-1 0 0,1 1 1 0 0,0 0-1 0 0,1-1 1 0 0,1 17 0 0 0,0-17 39 0 0,0-1 0 0 0,1 1 0 0 0,0-1 0 0 0,0 1 0 0 0,1-1 0 0 0,4 8 0 0 0,-5-11-89 0 0,1-1 1 0 0,-1 0 0 0 0,1 0-1 0 0,0 0 1 0 0,0-1-1 0 0,0 1 1 0 0,1-1 0 0 0,-1 0-1 0 0,1 1 1 0 0,0-2-1 0 0,8 6 1 0 0,-3-3 89 0 0,1 0-1 0 0,-1-1 1 0 0,1-1-1 0 0,0 1 1 0 0,1-2-1 0 0,-1 1 1 0 0,1-1-1 0 0,15 0 1 0 0,-12-1-66 0 0,1-2 0 0 0,0 0 0 0 0,0 0 0 0 0,0-1 0 0 0,22-7 1 0 0,-15 2-35 0 0,-1-1 1 0 0,0-1 0 0 0,-1 0 0 0 0,0-2 0 0 0,0 0 0 0 0,-1-2 0 0 0,-1 0 0 0 0,18-16 0 0 0,-28 22-16 0 0,0-1 0 0 0,-1 0 0 0 0,1 0 0 0 0,-2 0 0 0 0,1-1 0 0 0,-1 0-1 0 0,0-1 1 0 0,7-19 0 0 0,-11 25-33 0 0,0-1-1 0 0,-1 0 1 0 0,1-1-1 0 0,-1 1 1 0 0,0 0-1 0 0,-1 0 1 0 0,0 0-1 0 0,1-1 1 0 0,-2 1-1 0 0,1 0 1 0 0,-1 0 0 0 0,1-1-1 0 0,-1 1 1 0 0,-1 0-1 0 0,1 0 1 0 0,-1 0-1 0 0,0 0 1 0 0,0 1-1 0 0,0-1 1 0 0,-5-7-1 0 0,-2 2-104 0 0,0 1-1 0 0,0 0 1 0 0,-1 0-1 0 0,0 1 0 0 0,-1 1 1 0 0,-13-9-1 0 0,10 7-141 0 0,1 0-285 0 0,0 1 1 0 0,-1 0-1 0 0,0 1 1 0 0,-16-5-1 0 0,11 5-1157 0 0,-30-16-1 0 0,38 18 1231 0 0,-29-14-1521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10592 0 0,'1'1'3149'0'0,"11"15"1252"0"0,-10-13-3872 0 0,1 0 0 0 0,0 1 0 0 0,-1-1 1 0 0,0 0-1 0 0,3 7 0 0 0,-3-5-411 0 0,1 0 0 0 0,0-1 0 0 0,6 9 0 0 0,8 13 102 0 0,-8-2-351 0 0,-1 1 0 0 0,-1 0 0 0 0,4 30 0 0 0,-7-36 149 0 0,12 100-81 0 0,-8-53 62 0 0,-2-11 4 0 0,0-8 73 0 0,14 56-1 0 0,-3-27 191 0 0,-12-50-165 0 0,1 1 1 0 0,1-1 0 0 0,1 0 0 0 0,18 37-1 0 0,-10-31-30 0 0,-8-15-40 0 0,1 1 1 0 0,1-1 0 0 0,14 17 0 0 0,-18-26-9 0 0,0 0-18 0 0,-1-1 0 0 0,1 0 0 0 0,1 0-1 0 0,-1-1 1 0 0,1 0 0 0 0,0 0 0 0 0,1 0 0 0 0,7 4-1 0 0,-9-7-30 0 0,0 0-1 0 0,0-1 0 0 0,0 0 0 0 0,0 0 1 0 0,1 0-1 0 0,11 1 0 0 0,-13-3-117 0 0,-1 0 1 0 0,1 0-1 0 0,0-1 0 0 0,0 0 1 0 0,-1 0-1 0 0,1 0 0 0 0,-1 0 0 0 0,1-1 1 0 0,-1 1-1 0 0,5-4 0 0 0,9-4-1150 0 0,-3-3-60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2.5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4241.36914"/>
      <inkml:brushProperty name="anchorY" value="-34405.67578"/>
      <inkml:brushProperty name="scaleFactor" value="0.5"/>
    </inkml:brush>
  </inkml:definitions>
  <inkml:trace contextRef="#ctx0" brushRef="#br0">75 310 2760 0 0,'0'0'248'0'0,"-17"-4"6238"0"0,7 1-5075 0 0,-1 0-266 0 0,-1-2-245 0 0,3 2-161 0 0,2-3 401 0 0,2-1-997 0 0,3 0 299 0 0,1 2-130 0 0,2 1-166 0 0,1 1 18 0 0,1 1-26 0 0,2-3 149 0 0,1 0-203 0 0,1-1 66 0 0,1 0-22 0 0,1 2-149 0 0,1 1 42 0 0,3 1 54 0 0,1 1-96 0 0,1 1 31 0 0,10 3-10 0 0,2 1 0 0 0,3 1 0 0 0,3 1 0 0 0,2 0 0 0 0,3-1 0 0 0,4-2 0 0 0,3-1 0 0 0,2-1 0 0 0,3 0 0 0 0,3-2 122 0 0,3-2-73 0 0,0-2 19 0 0,1 0-3 0 0,2-1 74 0 0,-1-1-3 0 0,-2 1 5 0 0,0 0 3 0 0,-2-1-18 0 0,-1-1-5 0 0,1 0 0 0 0,-1-1-1 0 0,-1 1-140 0 0,14-2 124 0 0,3 1-53 0 0,2 0 52 0 0,-1 0-13 0 0,-1 1 6 0 0,9-2 187 0 0,-3-1-138 0 0,-2 1 51 0 0,8-3 212 0 0,-2 0-269 0 0,-3 0 90 0 0,7 0 74 0 0,-2 0-291 0 0,-5 4 15 0 0,6 1 170 0 0,-5 2-250 0 0,-3 2 182 0 0,-6 1-158 0 0,-2 1 118 0 0,-3 1-110 0 0,-2 0 31 0 0,11 0 84 0 0,10-1 28 0 0,-1 0-76 0 0,-5 0 224 0 0,1 1 289 0 0,-4 1-904 0 0,-5 1-907 0 0,-12 0-7972 0 0,-15 0-2429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06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148.39844"/>
      <inkml:brushProperty name="anchorY" value="-34733.41797"/>
      <inkml:brushProperty name="scaleFactor" value="0.5"/>
    </inkml:brush>
  </inkml:definitions>
  <inkml:trace contextRef="#ctx0" brushRef="#br0">55 1 6912 0 0,'-1'2'16585'0'0,"-1"2"-15893"0"0,-2 4-471 0 0,0 4-92 0 0,1 5-143 0 0,0 5 32 0 0,0 5-18 0 0,0 5 0 0 0,2 3 0 0 0,1 2 0 0 0,0 1 0 0 0,-1 0 0 0 0,-1-1 0 0 0,0-2 0 0 0,0-2 0 0 0,-1 0 0 0 0,0-2 0 0 0,-1-1-112 0 0,1-2 144 0 0,-1 2-430 0 0,1 0-90 0 0,1-2 305 0 0,1-4-4073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47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7458.04297"/>
      <inkml:brushProperty name="anchorY" value="-34727.26172"/>
      <inkml:brushProperty name="scaleFactor" value="0.5"/>
    </inkml:brush>
  </inkml:definitions>
  <inkml:trace contextRef="#ctx0" brushRef="#br0">222 48 17479 0 0,'-2'-2'1956'0'0,"0"0"-2204"0"0,-1 0 707 0 0,1 1-247 0 0,0 0 33 0 0,-7 5-706 0 0,-2 4 193 0 0,-5 7-640 0 0,-6 8 4 0 0,-3 7 983 0 0,0 4 453 0 0,1 2-36 0 0,2 6 108 0 0,5 0-838 0 0,4-1 214 0 0,2-3-121 0 0,3-3 390 0 0,2-2-29 0 0,5-3 51 0 0,3 2 193 0 0,5-2-396 0 0,5-4 116 0 0,4-2-47 0 0,3-5-85 0 0,3-2-50 0 0,4-5 92 0 0,1-5-118 0 0,2-3 223 0 0,1-5-94 0 0,1-4 35 0 0,-2-4-4 0 0,-1-4 215 0 0,-1-3-24 0 0,-2-3 19 0 0,-2-2 16 0 0,-3-2 99 0 0,-1-3 0 0 0,-3-2 7 0 0,-2-1 4 0 0,-3-1-56 0 0,-1-2 7 0 0,-3 0-6 0 0,-4-6 251 0 0,-5-5-426 0 0,-4 1-60 0 0,-3 3-96 0 0,-4 5-84 0 0,-3 3 122 0 0,-4 4-156 0 0,-2 5 48 0 0,-2 3-221 0 0,-3 4 86 0 0,-6-1-1017 0 0,-9 4-901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10592 0 0,'0'0'818'0'0,"3"0"-532"0"0,10-1 666 0 0,0 0 0 0 0,20-5 1 0 0,14-2 2760 0 0,144-19 810 0 0,-31 4-3517 0 0,14 0-487 0 0,117-11-1879 0 0,-154 21-1468 0 0,-76 3 1365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30.1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2304 0 0,'0'0'14687'0'0,"-7"10"-13775"0"0,2-5-617 0 0,1 1-1 0 0,-1 0 1 0 0,1 0-1 0 0,0 0 0 0 0,1 0 1 0 0,-1 1-1 0 0,-2 8 0 0 0,-1 0-90 0 0,4-8-78 0 0,0 1 0 0 0,1-1 1 0 0,0 1-1 0 0,-1 10 0 0 0,-4 13 20 0 0,5-23-122 0 0,0-1 0 0 0,1 1 0 0 0,-1 10 0 0 0,0 7 14 0 0,-4 11 141 0 0,2 0 0 0 0,1 1 1 0 0,3-1-1 0 0,0 1 0 0 0,7 43 1 0 0,-2-50 186 0 0,9 31 1 0 0,-10-49-163 0 0,0-1 1 0 0,1 1-1 0 0,0-1 1 0 0,0 0-1 0 0,12 16 1 0 0,-11-19-90 0 0,0 1 1 0 0,1-1 0 0 0,0 0-1 0 0,0-1 1 0 0,16 12 0 0 0,-19-16-20 0 0,1 0 0 0 0,0 0 0 0 0,0 0 0 0 0,0-1 0 0 0,1 0 0 0 0,-1 0 0 0 0,1 0 0 0 0,-1-1 0 0 0,1 0 0 0 0,-1 0 0 0 0,1 0 0 0 0,9-1 0 0 0,2-1 30 0 0,0-2 0 0 0,0 0 0 0 0,23-8 0 0 0,-36 9-110 0 0,0 0 0 0 0,0 0 0 0 0,0 0 0 0 0,0 0 0 0 0,-1-1 0 0 0,1 1 1 0 0,-1-1-1 0 0,5-5 0 0 0,11-8 31 0 0,-10 10-32 0 0,0 0-1 0 0,-1 0 0 0 0,0-1 1 0 0,12-13-1 0 0,-11 12-14 0 0,8-4 0 0 0,-10 11 0 0 0,-2 1 0 0 0,18-2-17 0 0,-15 5-18 0 0,-3 0 13 0 0,-1-2 12 0 0,0 1 0 0 0,0-1 0 0 0,-1 1 0 0 0,1 0 0 0 0,0 0 0 0 0,-1 0 0 0 0,0 1 0 0 0,1-1 0 0 0,-1 1 0 0 0,0 0 0 0 0,5 5 0 0 0,-4-3-12 0 0,0-1 1 0 0,0 1-1 0 0,1-1 1 0 0,0 0-1 0 0,0 0 1 0 0,10 5-1 0 0,-9-5-19 0 0,0 0 0 0 0,0 0-1 0 0,-1 0 1 0 0,10 11-1 0 0,-7-9 4 0 0,0 1 0 0 0,0-1 0 0 0,0-1 0 0 0,0 1 0 0 0,1-2 0 0 0,0 1 0 0 0,14 5 0 0 0,-15-7 9 0 0,-4-1 30 0 0,0-1 0 0 0,0 0 0 0 0,1 1 0 0 0,-1-1-1 0 0,1-1 1 0 0,-1 1 0 0 0,0 0 0 0 0,1-1 0 0 0,0 0 0 0 0,-1 0 0 0 0,1-1 0 0 0,-1 1 0 0 0,0-1 0 0 0,1 0 0 0 0,-1 0-1 0 0,1-1 1 0 0,-1 1 0 0 0,4-3 0 0 0,0 0 26 0 0,0-1 0 0 0,0 0 0 0 0,0 0 0 0 0,-1-1-1 0 0,0 0 1 0 0,0 0 0 0 0,11-14 0 0 0,-12 12 8 0 0,-1 0 1 0 0,0 0-1 0 0,0 0 1 0 0,0 0-1 0 0,-1-1 1 0 0,6-18-1 0 0,-4 3 52 0 0,6-36-1 0 0,-10 51-64 0 0,-1 1-16 0 0,1 0 0 0 0,-1 0 0 0 0,0 0 0 0 0,-1 0 0 0 0,0 0 0 0 0,0-1 0 0 0,-1 1 0 0 0,-2-10 0 0 0,-20-38 54 0 0,18 40-78 0 0,-2 1 0 0 0,0 0 0 0 0,-1 0-1 0 0,0 1 1 0 0,-20-26 0 0 0,12 21-33 0 0,-1 0-1 0 0,-1 1 1 0 0,-23-17 0 0 0,37 31-14 0 0,0 0 0 0 0,0 0 0 0 0,1-1 0 0 0,-1 1 0 0 0,-4-8 0 0 0,6 8-137 0 0,-1 0 1 0 0,0 0-1 0 0,1 0 0 0 0,-1 1 0 0 0,0 0 0 0 0,-1-1 0 0 0,-5-3 1 0 0,-9-7-1353 0 0,11-2-70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2.67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2995.24219"/>
      <inkml:brushProperty name="anchorY" value="-42227.14063"/>
      <inkml:brushProperty name="scaleFactor" value="0.5"/>
    </inkml:brush>
  </inkml:definitions>
  <inkml:trace contextRef="#ctx0" brushRef="#br0">44 254 4144 0 0,'0'0'184'0'0,"-3"-1"47"0"0,0 1-275 0 0,-16-9 7338 0 0,10 2-4610 0 0,2-2-1585 0 0,4-1 167 0 0,6-2-605 0 0,4 2-341 0 0,5-1-122 0 0,4 2-41 0 0,0 2-25 0 0,1 1-3 0 0,4 2-19 0 0,3 1-5 0 0,2 1 0 0 0,2 1-1 0 0,3 1-121 0 0,5 1 34 0 0,1 1-17 0 0,2 1 0 0 0,2-1 0 0 0,3 2 0 0 0,2 1 0 0 0,2-2 0 0 0,1 1 0 0 0,1 0 0 0 0,1-1 0 0 0,4 1 0 0 0,3-2 0 0 0,2 0 0 0 0,3 0 0 0 0,0-3 0 0 0,3 0 168 0 0,-1 0-38 0 0,1-2 20 0 0,-1-1 2 0 0,3-2-65 0 0,1 0 18 0 0,0-1-18 0 0,1 0 2 0 0,0 1-103 0 0,2 0 28 0 0,-1 0-14 0 0,-1 0 0 0 0,-1 1 0 0 0,-2 0 0 0 0,0-1 0 0 0,-1 1 0 0 0,-1-1 75 0 0,0 1-96 0 0,2 0 143 0 0,-1 1-79 0 0,0 0 64 0 0,0 1-7 0 0,-2-1 2 0 0,-3 0 2 0 0,-2 1-121 0 0,-3-1 137 0 0,-2 0-149 0 0,-3-2 137 0 0,-1 1-135 0 0,-2 0 40 0 0,1 0-13 0 0,0-1 0 0 0,-2 0 0 0 0,-1 0 0 0 0,-1 0 0 0 0,0 1 0 0 0,-2-1-186 0 0,-1 1 15 0 0,-2 0-16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5.29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6893.29688"/>
      <inkml:brushProperty name="anchorY" value="-42604.85547"/>
      <inkml:brushProperty name="scaleFactor" value="0.5"/>
    </inkml:brush>
  </inkml:definitions>
  <inkml:trace contextRef="#ctx0" brushRef="#br0">0 132 11600 0 0,'0'0'1208'0'0,"3"0"-1155"0"0,3 0-42 0 0,3 1-11 0 0,3-1 0 0 0,4-1 0 0 0,2-1 0 0 0,2-2 0 0 0,2-1 0 0 0,3-1 0 0 0,1-1 0 0 0,3-2 0 0 0,-2 0 0 0 0,2-1 0 0 0,2-1 270 0 0,0 1 26 0 0,0 0 19 0 0,-1 1 21 0 0,0-1 101 0 0,-2 2 1 0 0,-1 1 6 0 0,-3 1 4 0 0,-4 2-290 0 0,-3 1 37 0 0,-1 1-47 0 0,-3 2-2 0 0,-3 1-170 0 0,-1 1 48 0 0,-1 3-24 0 0,-1 2 0 0 0,-2 2 0 0 0,-1 2 0 0 0,-1 3 0 0 0,-2 3 0 0 0,0 3 0 0 0,-2 5 0 0 0,-6 4 0 0 0,-3 3 94 0 0,-3 4-121 0 0,-2 4 40 0 0,-6 0-13 0 0,-4 2 0 0 0,0 1 0 0 0,-1 2 0 0 0,-1 0 0 0 0,0 0 0 0 0,-1 0 0 0 0,-3 7 0 0 0,1 0 0 0 0,1-3 0 0 0,3-4 0 0 0,3-6 0 0 0,5-6 0 0 0,3-5 0 0 0,2-4 0 0 0,5-5-93 0 0,2-5-337 0 0,3-6-452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5.56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7691.11719"/>
      <inkml:brushProperty name="anchorY" value="-44029.49609"/>
      <inkml:brushProperty name="scaleFactor" value="0.5"/>
    </inkml:brush>
  </inkml:definitions>
  <inkml:trace contextRef="#ctx0" brushRef="#br0">35 1 16727 0 0,'0'0'0'0'0,"-3"0"736"0"0,-2 1 402 0 0,-1 0-1376 0 0,0 0 857 0 0,0-1-259 0 0,2 0 49 0 0,1 0 17 0 0,1 0-498 0 0,8 3 142 0 0,7 1-144 0 0,5 0 95 0 0,5 1-32 0 0,3 0 11 0 0,6-1 0 0 0,7-1 0 0 0,5 1 0 0 0,2-2 94 0 0,0 0-121 0 0,2 0 190 0 0,2-1-75 0 0,0 1 17 0 0,1 0 0 0 0,-2-2-122 0 0,-1 0 34 0 0,-2-1-17 0 0,4-2-821 0 0,0-1-951 0 0,-5 0 1201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32.9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17679 0 0,'0'0'1603'0'0,"3"2"-1318"0"0,14 7-122 0 0,1-1-1 0 0,1 0 0 0 0,-1-1 0 0 0,39 8 0 0 0,15 6-173 0 0,-39-12 12 0 0,44 8-1 0 0,10 2-11 0 0,-45-9 0 0 0,0 3 0 0 0,-2 1 1 0 0,1 2-1 0 0,44 26 0 0 0,-62-29 11 0 0,7 4 0 0 0,0 1 0 0 0,-2 2 0 0 0,36 30 0 0 0,-35-20 0 0 0,-17-16 0 0 0,20 16 0 0 0,-27-26 0 0 0,21 16 0 0 0,-2 1 0 0 0,0 2 0 0 0,23 28 0 0 0,116 150 0 0 0,-135-169 99 0 0,52 45 0 0 0,-19-20 138 0 0,-44-41-181 0 0,2 0-1 0 0,0-2 1 0 0,1 0-1 0 0,1-1 1 0 0,39 18-1 0 0,-51-29-44 0 0,-5-2 32 0 0,5 0-22 0 0,-7 0-11 0 0,-1 0 0 0 0,1 0 0 0 0,-1-1 0 0 0,1 1 1 0 0,-1 0-1 0 0,1 0 0 0 0,-1-1 0 0 0,0 1 0 0 0,1-1 0 0 0,-1 1 0 0 0,0-1 0 0 0,1 0 0 0 0,-1 0 1 0 0,0 1-1 0 0,0-1 0 0 0,1 0 0 0 0,-1 0 0 0 0,0 0 0 0 0,0 0 0 0 0,0 0 0 0 0,0-1 0 0 0,-1 1 1 0 0,1 0-1 0 0,0 0 0 0 0,0 0 0 0 0,-1-1 0 0 0,1 1 0 0 0,-1-1 0 0 0,1 1 0 0 0,-1 0 0 0 0,1-3 1 0 0,1-4 9 0 0,-1 0 1 0 0,-1 0 0 0 0,1 0 0 0 0,-2-13-1 0 0,0 5-18 0 0,0-5 41 0 0,-1 0 0 0 0,-10-40-1 0 0,7 38-34 0 0,-9-24 56 0 0,9 19-58 0 0,3 18 31 0 0,0 1 0 0 0,0-14 1 0 0,2 21-14 0 0,0 0 1 0 0,-1 0 0 0 0,1 0-1 0 0,-1 0 1 0 0,1 0-1 0 0,-1 0 1 0 0,0 0 0 0 0,1 0-1 0 0,-1 0 1 0 0,-2-2-1 0 0,2 2 11 0 0,0 1 0 0 0,0-1-1 0 0,1 1 1 0 0,-1-1-1 0 0,0 1 1 0 0,1-1-1 0 0,-1 0 1 0 0,1 1-1 0 0,0-1 1 0 0,-1-2-1 0 0,1 3 454 0 0,0 3-421 0 0,1 6-74 0 0,0-1 1 0 0,1 1-1 0 0,0-1 1 0 0,0 0-1 0 0,4 11 0 0 0,-2-9 5 0 0,-1 1-1 0 0,0 0 0 0 0,2 13 0 0 0,2 19 0 0 0,-4-30 28 0 0,-1 1-1 0 0,1 21 1 0 0,-3-28-26 0 0,0 4 171 0 0,0 0 0 0 0,0 0 1 0 0,-1-1-1 0 0,-3 14 0 0 0,3-20-90 0 0,0 0 0 0 0,0 0 0 0 0,-1 0 0 0 0,1-1 0 0 0,0 1 0 0 0,-1 0 0 0 0,0 0 0 0 0,0-1 0 0 0,0 1 0 0 0,0-1 0 0 0,0 0 0 0 0,0 0 0 0 0,0 0 0 0 0,-1 0 0 0 0,1 0 1 0 0,-1 0-1 0 0,0 0 0 0 0,-2 1 0 0 0,-18 6 310 0 0,0-1 0 0 0,-1 0 0 0 0,0-2 0 0 0,-29 4 0 0 0,23-4-189 0 0,-38 2-151 0 0,3-1-146 0 0,-83 14-4063 0 0,119-18 2235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33.6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40 10136 0 0,'-7'-2'6410'0'0,"17"-4"-5047"0"0,21-5-1509 0 0,-31 11 256 0 0,21-6-98 0 0,0 1 0 0 0,0 2 0 0 0,0 0-1 0 0,25-1 1 0 0,85 7-334 0 0,-102-1 312 0 0,48 9 0 0 0,-64-8 10 0 0,-1 1 0 0 0,1 0 1 0 0,-1 0-1 0 0,0 1 0 0 0,21 12 0 0 0,4 13 0 0 0,-31-26 0 0 0,-2-2 0 0 0,0 1 0 0 0,0 0 0 0 0,-1-1 0 0 0,1 1 0 0 0,-1 0 0 0 0,1 1 0 0 0,-1-1 0 0 0,0 1 0 0 0,0-1 0 0 0,0 1 0 0 0,-1 0 0 0 0,1 0 0 0 0,-1 0 0 0 0,0 0 0 0 0,3 8 0 0 0,-2 1-1 0 0,0-6 22 0 0,-1 1 0 0 0,0-1 0 0 0,-1 1-1 0 0,0 0 1 0 0,0-1 0 0 0,0 13-1 0 0,-2-5 4 0 0,-1-1-1 0 0,-1 0 0 0 0,0 0 0 0 0,-1-1 0 0 0,-6 18 0 0 0,-9 18 23 0 0,10-23-15 0 0,-15 30-1 0 0,9-29-20 0 0,-18 38-10 0 0,23-42 11 0 0,-1 0-1 0 0,-2 0 0 0 0,-21 30 1 0 0,-55 73-701 0 0,85-121 422 0 0,0 0 0 0 0,-1 0 0 0 0,0 0 1 0 0,0-1-1 0 0,0 1 0 0 0,-7 3 0 0 0,-8 6-5344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34.0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 0 12896 0 0,'-4'1'114'0'0,"-1"0"0"0"0,0 1 0 0 0,1-1 0 0 0,-1 1 1 0 0,1-1-1 0 0,0 1 0 0 0,-1 1 0 0 0,1-1 0 0 0,0 1 0 0 0,0-1 1 0 0,1 1-1 0 0,-1 0 0 0 0,-5 6 0 0 0,5-5 322 0 0,0 0 0 0 0,1 0 0 0 0,-1 0 1 0 0,1 0-1 0 0,0 0 0 0 0,0 1 0 0 0,1-1 0 0 0,-1 1 0 0 0,1 0 0 0 0,0 0 0 0 0,0 0 0 0 0,-1 5 0 0 0,-3 19 137 0 0,3-22-511 0 0,1 2 0 0 0,1-1 1 0 0,-1 0-1 0 0,1 0 1 0 0,1 15-1 0 0,4 12 45 0 0,-2-22-105 0 0,0 1 0 0 0,-1-1 0 0 0,-1 16 0 0 0,-2-12-32 0 0,1-9 21 0 0,0 1 0 0 0,1-1 1 0 0,0 0-1 0 0,2 15 0 0 0,5 3 9 0 0,-5-19 0 0 0,0-1 0 0 0,-1 1 0 0 0,1 0 0 0 0,0 12 0 0 0,-3-1 0 0 0,1-9 0 0 0,0-1 0 0 0,0 1 0 0 0,3 16 0 0 0,4 5 0 0 0,-1-9 0 0 0,3 37 0 0 0,-8-56 6 0 0,-1 0-1 0 0,0 0 1 0 0,1 1-1 0 0,-1-1 1 0 0,1 0-1 0 0,-1 0 0 0 0,1-1 1 0 0,0 1-1 0 0,0 0 1 0 0,0 0-1 0 0,0 0 1 0 0,2 3-1 0 0,1-1 33 0 0,0-1 1 0 0,1 1-1 0 0,7 5 0 0 0,-12-9-38 0 0,2 1 2 0 0,1 2 55 0 0,1 0 0 0 0,-1-1 1 0 0,1 1-1 0 0,0-1 0 0 0,0 0 1 0 0,0 0-1 0 0,0-1 0 0 0,0 1 1 0 0,0-1-1 0 0,0 0 0 0 0,9 1 1 0 0,-3-2 29 0 0,1 0 1 0 0,0-1 0 0 0,0 0 0 0 0,-1-1 0 0 0,1 0-1 0 0,-1-1 1 0 0,1 0 0 0 0,-1 0 0 0 0,0-1 0 0 0,14-8-1 0 0,4-4-8 0 0,0-2-1 0 0,31-26 1 0 0,146-130-1474 0 0,-149 118-277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8288 0 0,'23'4'10696'0'0,"-30"1"-10087"0"0,7-4-535 0 0,-1 1 0 0 0,1-1 1 0 0,0 1-1 0 0,0 0 0 0 0,0-1 0 0 0,0 1 1 0 0,0-1-1 0 0,0 1 0 0 0,0 0 1 0 0,0-1-1 0 0,1 1 0 0 0,0 2 0 0 0,1 17 402 0 0,-3-14-460 0 0,1 0-1 0 0,0 0 1 0 0,1 0 0 0 0,-1 0 0 0 0,1 0-1 0 0,1 0 1 0 0,-1-1 0 0 0,5 12-1 0 0,-1 4-28 0 0,0 0 1 0 0,-2 0-1 0 0,0 26 0 0 0,-1-19-24 0 0,7 33 0 0 0,-4-38 28 0 0,-1-6 8 0 0,0 0 1 0 0,1 19-1 0 0,-3-4 50 0 0,2-1-1 0 0,13 57 1 0 0,-12-68 14 0 0,-2 0 0 0 0,2 41 1 0 0,-4-37 36 0 0,6 36 0 0 0,-1-31 26 0 0,-2 0 0 0 0,1 46 0 0 0,0-5-103 0 0,-3-54-12 0 0,-1-1-1 0 0,0 1 1 0 0,-1-1-1 0 0,-4 31 1 0 0,3-37-9 0 0,0-1 0 0 0,1 18 0 0 0,0-17 32 0 0,0-1 1 0 0,-2 14-1 0 0,1-22-22 0 0,1 1 0 0 0,0-1 1 0 0,0 1-1 0 0,0 0 0 0 0,0-1 0 0 0,0 1 0 0 0,0 0 0 0 0,1-1 0 0 0,-1 1 1 0 0,0-1-1 0 0,1 1 0 0 0,-1-1 0 0 0,1 1 0 0 0,0-1 0 0 0,1 3 1 0 0,1-10-3 0 0,0-1 1 0 0,0 1 0 0 0,-1 0-1 0 0,0-1 1 0 0,2-10 0 0 0,-4-1 6 0 0,-1 9 14 0 0,1 1-1 0 0,0 0 0 0 0,3-14 0 0 0,5-15 61 0 0,-4 20-57 0 0,0 0-1 0 0,1-21 1 0 0,-4 26-34 0 0,1-1 0 0 0,0 1 0 0 0,1-1 0 0 0,0 1 0 0 0,6-13 0 0 0,29-57 0 0 0,-13 33 0 0 0,-18 35 30 0 0,1 1-1 0 0,1 0 0 0 0,0 0 0 0 0,1 1 0 0 0,19-19 1 0 0,-14 16 82 0 0,-7 8 9 0 0,1-1 0 0 0,0 2 0 0 0,0-1 0 0 0,1 2-1 0 0,0-1 1 0 0,0 1 0 0 0,17-6 0 0 0,-2 1-8 0 0,-10 4-203 0 0,-7 8-95 0 0,-5 0 156 0 0,1-1-1 0 0,-1 1 1 0 0,0-1-1 0 0,1 0 1 0 0,6 1-1 0 0,-7-2 21 0 0,2 1 7 0 0,14 10-52 0 0,-6-1 7 0 0,30 14-1 0 0,-43-23 45 0 0,1-1-1 0 0,-1 0 1 0 0,1 0-1 0 0,-1 1 0 0 0,0-1 1 0 0,1 1-1 0 0,-1-1 1 0 0,1 0-1 0 0,-1 1 0 0 0,0-1 1 0 0,1 1-1 0 0,-1-1 1 0 0,0 1-1 0 0,0-1 0 0 0,1 0 1 0 0,-1 2-1 0 0,3 3 5 0 0,13 4-1 0 0,-7-2 0 0 0,-6 0 0 0 0,-2-5-6 0 0,-1-1 0 0 0,1 1 0 0 0,-1 0 0 0 0,1 0 0 0 0,-1-1 0 0 0,0 1 0 0 0,1 0 0 0 0,-1 0 0 0 0,0 0 0 0 0,0 0-1 0 0,0 0 1 0 0,0-1 0 0 0,-1 1 0 0 0,1 0 0 0 0,-1 0 0 0 0,0 2 0 0 0,-1 7-81 0 0,0 7-68 0 0,-7-10 64 0 0,7-7 79 0 0,1 0 7 0 0,1-1 0 0 0,-1 1 0 0 0,1-1-1 0 0,0 1 1 0 0,-1-1 0 0 0,1 1 0 0 0,0-1-1 0 0,-1 1 1 0 0,1-1 0 0 0,0 1 0 0 0,0-1 0 0 0,-1 1-1 0 0,1-1 1 0 0,0 1 0 0 0,0 0 0 0 0,0-1-1 0 0,0 1 1 0 0,0-1 0 0 0,0 1 0 0 0,0 0-1 0 0,0-1 1 0 0,0 1 0 0 0,0-1 0 0 0,0 1 0 0 0,0 0-1 0 0,0-1 1 0 0,0 1 0 0 0,1-1 0 0 0,-1 2-1 0 0,1 10-63 0 0,-4 1 67 0 0,1-10-2 0 0,1 0 0 0 0,1 0 0 0 0,-1 1 0 0 0,0-1 0 0 0,1 0 0 0 0,-1 1 0 0 0,1-1 0 0 0,0 0 0 0 0,0 1 0 0 0,1-1 0 0 0,-1 0 0 0 0,1 1 0 0 0,-1-1 0 0 0,1 0 0 0 0,0 0 0 0 0,0 0 0 0 0,1 1 0 0 0,1 3 0 0 0,-1-5 4 0 0,-1 1 0 0 0,0 0 0 0 0,0 0 0 0 0,0 0 0 0 0,-1 0 0 0 0,1 0 0 0 0,-1 0 0 0 0,0 0 0 0 0,1 0 0 0 0,-1 0 0 0 0,-1 0 0 0 0,0 5 0 0 0,1-6 0 0 0,0 0 0 0 0,0 0 0 0 0,1 0 0 0 0,-1-1 0 0 0,0 1 0 0 0,0 0 0 0 0,1 0 0 0 0,-1 0 0 0 0,2 3 0 0 0,-1-4 0 0 0,0 0 0 0 0,-1 1 0 0 0,1 0 0 0 0,-1-1 0 0 0,1 1 0 0 0,-1-1 0 0 0,0 1 0 0 0,0 0 0 0 0,0-1 0 0 0,0 1 0 0 0,0 0 0 0 0,0 2 0 0 0,-8 29 0 0 0,3-14 0 0 0,4-5 0 0 0,1-13 5 0 0,0 0 1 0 0,0 0-1 0 0,0 0 1 0 0,0 0-1 0 0,0 0 1 0 0,0 0-1 0 0,-1 0 1 0 0,1 0-1 0 0,0 0 1 0 0,-1-1-1 0 0,1 1 1 0 0,0 0-1 0 0,-1 0 1 0 0,1 0-1 0 0,-1 0 1 0 0,1 0-1 0 0,-1-1 1 0 0,1 1-1 0 0,-2 1 1 0 0,2-2-4 0 0,0 0-1 0 0,-1 0 1 0 0,1 0 0 0 0,0 0 0 0 0,0 0 0 0 0,0 0 0 0 0,0 1 0 0 0,0-1 0 0 0,0 0 0 0 0,0 0 0 0 0,0 0-1 0 0,0 0 1 0 0,0 0 0 0 0,0 0 0 0 0,0 0 0 0 0,0 0 0 0 0,0 0 0 0 0,0 0 0 0 0,0 0 0 0 0,0 0 0 0 0,0 1-1 0 0,0-1 1 0 0,0 0 0 0 0,0 0 0 0 0,0 0 0 0 0,0 0 0 0 0,0 0 0 0 0,0 0 0 0 0,0 0 0 0 0,0 0-1 0 0,0 0 1 0 0,0 1 0 0 0,0-1 0 0 0,0 0 0 0 0,0 0 0 0 0,0 0 0 0 0,0 0 0 0 0,0 0 0 0 0,0 0 0 0 0,0 0-1 0 0,0 0 1 0 0,0 0 0 0 0,0 0 0 0 0,0 0 0 0 0,0 0 0 0 0,0 1 0 0 0,0-1 0 0 0,0 0 0 0 0,0 0 0 0 0,1 0-1 0 0,-1 0 1 0 0,7 12 94 0 0,-2 1-1 0 0,-2 4 37 0 0,3 11 291 0 0,4-1 2 0 0,-9-24-382 0 0,-3 5-33 0 0,6 5-10 0 0,-4-1 0 0 0,0 0-301 0 0,1-1-2413 0 0,0-9 2203 0 0,19-10-7682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0.8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745.7793"/>
      <inkml:brushProperty name="anchorY" value="-3963.32129"/>
      <inkml:brushProperty name="scaleFactor" value="0.5"/>
    </inkml:brush>
  </inkml:definitions>
  <inkml:trace contextRef="#ctx0" brushRef="#br0">384 0 8752 0 0,'0'0'776'0'0,"0"2"-719"0"0,-21 21 9668 0 0,9-9-7620 0 0,0 1-857 0 0,1 2-313 0 0,0 2-307 0 0,0 2-75 0 0,0 2-453 0 0,0 3 40 0 0,0 3-68 0 0,0 3-4 0 0,0 4-78 0 0,-1 4-82 0 0,0 3 46 0 0,-2 4-22 0 0,-1 4-117 0 0,-2 4 6 0 0,0 4-9 0 0,-5 15-536 0 0,-3 15-305 0 0,-2 8-356 0 0,0 1-499 0 0,3-8-340 0 0,6-14-541 0 0,6-21 1691 0 0,4-18-14180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23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727.24512"/>
      <inkml:brushProperty name="anchorY" value="-4495.48193"/>
      <inkml:brushProperty name="scaleFactor" value="0.5"/>
    </inkml:brush>
  </inkml:definitions>
  <inkml:trace contextRef="#ctx0" brushRef="#br0">29 392 13360 0 0,'0'0'1184'0'0,"-4"0"-1102"0"0,0 0 1809 0 0,-2-1-286 0 0,-4 0 2019 0 0,7-2-3252 0 0,2-2 132 0 0,1-2-183 0 0,2-1-43 0 0,4-2-321 0 0,3-3 88 0 0,3-1-45 0 0,10-6-84 0 0,2 0 108 0 0,4-2-36 0 0,1 1 12 0 0,0 0 0 0 0,-1 1 0 0 0,2 0 0 0 0,2 1 0 0 0,2 1 0 0 0,0 0 131 0 0,1 1-66 0 0,1 1 18 0 0,-1 0 64 0 0,-1 1-2 0 0,-1 1 4 0 0,-2 1 3 0 0,-2 1-102 0 0,0 1-46 0 0,-2 3 118 0 0,-2 2-154 0 0,0 3 123 0 0,-2 4-112 0 0,-1 2 31 0 0,-1 3-10 0 0,0 3 0 0 0,-1 5 0 0 0,-1 4-93 0 0,0 5 120 0 0,-3 7-41 0 0,-2 6 14 0 0,-3 5 0 0 0,-3 24-280 0 0,-5 29-237 0 0,-5 12 349 0 0,-4 7-19 0 0,-4 1 21 0 0,-4-2 22 0 0,-5 18-132 0 0,-3-2 216 0 0,-3-3-70 0 0,1-6 26 0 0,0-8 122 0 0,0-11-36 0 0,2-9 18 0 0,1-7 0 0 0,2-8 0 0 0,2-5 0 0 0,1-6 0 0 0,2 4-1185 0 0,0 1-1239 0 0,8-41-7409 0 0,1-1-1590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5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884.45996"/>
      <inkml:brushProperty name="anchorY" value="-6819.82129"/>
      <inkml:brushProperty name="scaleFactor" value="0.5"/>
    </inkml:brush>
  </inkml:definitions>
  <inkml:trace contextRef="#ctx0" brushRef="#br0">66 152 14280 0 0,'0'0'0'0'0,"-5"1"1528"0"0,-3 1-1783 0 0,-2-1 510 0 0,-1 0 1723 0 0,-1-1-229 0 0,3 1 253 0 0,2-1 38 0 0,3-2-1823 0 0,5-2 151 0 0,3-2-229 0 0,4-3-51 0 0,6-1-99 0 0,4-3 24 0 0,4-1-13 0 0,4-1 0 0 0,3 0 178 0 0,4 0-42 0 0,3 1 32 0 0,13 1 185 0 0,3 3-248 0 0,5 2 83 0 0,1 2-28 0 0,1 3-37 0 0,0 3 10 0 0,-2 0-14 0 0,12 2-931 0 0,8 4-1265 0 0,-4 2-8404 0 0,-13-2-2947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8288 0 0,'0'0'638'0'0,"-1"2"-414"0"0,0 4 634 0 0,-1-1-1 0 0,0 1 0 0 0,1-1 0 0 0,0 1 0 0 0,0 0 0 0 0,1-1 1 0 0,0 1-1 0 0,0 0 0 0 0,0 0 0 0 0,2 8 0 0 0,2 8 1899 0 0,10 32 1 0 0,-1-6-3682 0 0,-9-32 925 0 0,-1-6 0 0 0,-1 0 0 0 0,0 0 0 0 0,0 0 0 0 0,-1 0 0 0 0,-1 20 0 0 0,0-22-71 0 0,-1 0 0 0 0,-1 0 0 0 0,1 0 0 0 0,-1-1 0 0 0,0 1 0 0 0,-1 0 0 0 0,-3 7 0 0 0,3-9 230 0 0,-10 18-2653 0 0,12-23 2289 0 0,0 0 1 0 0,0 0 0 0 0,-1 0-1 0 0,1 0 1 0 0,0 0 0 0 0,0 0-1 0 0,-1 0 1 0 0,1-1 0 0 0,0 1-1 0 0,-1 0 1 0 0,1-1 0 0 0,0 1-1 0 0,-1-1 1 0 0,1 0 0 0 0,-1 1-1 0 0,-2-1 1 0 0,-16 1-1810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24847 0 0,'0'0'2592'0'0,"0"-6"-2456"0"0,0-1-136 0 0,3-8 0 0 0,3 8 0 0 0,-1-2-608 0 0,1-4-160 0 0,-6-5-24 0 0,9 5-8 0 0,0-1-512 0 0,-4 7-96 0 0,-5-3-32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21967 0 0,'0'0'1674'0'0,"0"9"-953"0"0,1 0-712 0 0,-1 0 1 0 0,2 0-1 0 0,-1 0 0 0 0,1-1 0 0 0,5 15 1 0 0,20 41 19 0 0,-23-56-29 0 0,10 25 134 0 0,-1 0-1 0 0,-1 1 1 0 0,-3 0-1 0 0,0 1 1 0 0,4 42 0 0 0,-11-62-11 0 0,5 39 208 0 0,-1 1 0 0 0,-3 57 0 0 0,-16 290-1 0 0,13-228-266 0 0,3-122-958 0 0,-3-50-130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13824 0 0,'0'0'1246'0'0,"1"2"-852"0"0,-1-1-196 0 0,0 0 0 0 0,1 0 0 0 0,-1-1 1 0 0,0 1-1 0 0,1 0 0 0 0,-1 0 1 0 0,1-1-1 0 0,-1 1 0 0 0,1 0 0 0 0,-1-1 1 0 0,1 1-1 0 0,0 0 0 0 0,-1-1 1 0 0,1 1-1 0 0,0-1 0 0 0,0 1 1 0 0,-1-1-1 0 0,1 1 0 0 0,0-1 0 0 0,0 0 1 0 0,0 1-1 0 0,-1-1 0 0 0,3 0 1 0 0,9 0-1048 0 0,-7-1 657 0 0,-1 0 1 0 0,0-1-1 0 0,1 1 0 0 0,-1-1 1 0 0,0 0-1 0 0,0 0 1 0 0,0 0-1 0 0,0 0 0 0 0,0-1 1 0 0,-1 1-1 0 0,6-6 0 0 0,0-1 403 0 0,0-1-1 0 0,11-18 0 0 0,-11 15 1065 0 0,20-20 0 0 0,-21 23-847 0 0,-1-1-1 0 0,0 1 0 0 0,0-1 1 0 0,-1 0-1 0 0,8-20 0 0 0,-6 15-295 0 0,-6 10-113 0 0,-1 1 0 0 0,1-1 0 0 0,-1 0 0 0 0,0 0 0 0 0,-1 1 0 0 0,1-1 0 0 0,-1 0 0 0 0,0 0-1 0 0,-1 0 1 0 0,-1-11 0 0 0,1 16-19 0 0,0-1 0 0 0,0 0 0 0 0,1 1 0 0 0,-1-1 0 0 0,0 1 0 0 0,-1-1 0 0 0,1 1 0 0 0,0-1 0 0 0,0 1 0 0 0,-1 0 0 0 0,1 0 0 0 0,0 0 0 0 0,-1-1 0 0 0,0 1 0 0 0,1 1 0 0 0,-1-1 0 0 0,1 0 0 0 0,-1 0 0 0 0,0 1 0 0 0,0-1 0 0 0,1 0 0 0 0,-1 1 0 0 0,0 0 0 0 0,0-1 0 0 0,0 1 0 0 0,0 0 0 0 0,1 0 0 0 0,-3 0 0 0 0,-17 11 0 0 0,9-3 0 0 0,7-6 0 0 0,0 1 0 0 0,1 1 0 0 0,-1-1 0 0 0,1 1 0 0 0,0 0 0 0 0,0 0 0 0 0,0 0 0 0 0,0 0 0 0 0,-4 7 0 0 0,-3 7 0 0 0,-11 23 0 0 0,12-21 0 0 0,4-8 0 0 0,1 1 0 0 0,0 0 0 0 0,1 0 0 0 0,-4 18 0 0 0,-5 57 0 0 0,13-71 0 0 0,0 0 0 0 0,0 0 0 0 0,5 22 0 0 0,-2-16 0 0 0,-2-16 38 0 0,0-1 0 0 0,1 1 0 0 0,0-1 0 0 0,0 1 0 0 0,0-1-1 0 0,1 0 1 0 0,0 0 0 0 0,0 0 0 0 0,1-1 0 0 0,-1 1 0 0 0,1-1 0 0 0,1 0 0 0 0,-1 0-1 0 0,10 8 1 0 0,-8-8 8 0 0,0 0 1 0 0,0-1-1 0 0,0 1 0 0 0,1-1 0 0 0,0-1 0 0 0,0 1 0 0 0,0-1 1 0 0,0-1-1 0 0,1 1 0 0 0,-1-1 0 0 0,1 0 0 0 0,9 1 0 0 0,2-2-146 0 0,0 0 1 0 0,-1-1-1 0 0,1-1 0 0 0,29-6 0 0 0,-36 4-445 0 0,1 0-1 0 0,0-1 0 0 0,-1 0 0 0 0,0-2 0 0 0,0 1 1 0 0,0-1-1 0 0,19-14 0 0 0,17-20-1495 0 0,2-8-20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10592 0 0,'-2'1'818'0'0,"-1"1"-764"0"0,0 0-1 0 0,0 0 0 0 0,0 0 1 0 0,0 0-1 0 0,-4 5 0 0 0,-9 6 166 0 0,5-5 679 0 0,1 1 0 0 0,1 0 1 0 0,0 0-1 0 0,-16 21 0 0 0,5-6 305 0 0,-6 7-839 0 0,2 2 0 0 0,1 1-1 0 0,-35 72 1 0 0,-38 120-128 0 0,88-205-135 0 0,-27 69 559 0 0,-38 159 0 0 0,63-205-394 0 0,3 0 0 0 0,2 1 0 0 0,1 0 0 0 0,3-1 0 0 0,8 89 0 0 0,-1-87-2 0 0,20 68-1 0 0,-21-95-791 0 0,2 0 0 0 0,0-1 0 0 0,1 0 0 0 0,1 0 0 0 0,1 0 0 0 0,15 19 0 0 0,-5-11-1287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8752 0 0,'47'-30'1522'0'0,"-35"21"255"0"0,0 1 1 0 0,1 0-1 0 0,27-11 0 0 0,-29 15-1562 0 0,1 0-1 0 0,0 0 1 0 0,-1 1-1 0 0,1 1 0 0 0,0 0 1 0 0,0 1-1 0 0,1 0 1 0 0,-1 1-1 0 0,0 0 0 0 0,0 1 1 0 0,0 1-1 0 0,0-1 1 0 0,0 2-1 0 0,0 0 0 0 0,-1 0 1 0 0,1 1-1 0 0,-1 1 1 0 0,0 0-1 0 0,20 12 0 0 0,-20-8-196 0 0,0 0 0 0 0,-1 1 0 0 0,0 0 0 0 0,-1 1 0 0 0,0 1 0 0 0,0-1 0 0 0,11 22 0 0 0,-13-17 11 0 0,-1 0-1 0 0,0 0 0 0 0,-1 0 0 0 0,0 1 0 0 0,-2 0 0 0 0,0 0 1 0 0,-1 0-1 0 0,0 0 0 0 0,-2 0 0 0 0,0 1 0 0 0,0-1 1 0 0,-2 0-1 0 0,-4 18 0 0 0,1-12-18 0 0,-1 1 1 0 0,-1-1-1 0 0,-1 0 1 0 0,-1 0 0 0 0,-1-1-1 0 0,-1 0 1 0 0,-1-1-1 0 0,-25 34 1 0 0,19-33-217 0 0,-2 0 0 0 0,0-2 1 0 0,-1 0-1 0 0,-1-1 1 0 0,-1-1-1 0 0,-1-1 0 0 0,0-2 1 0 0,-29 15-1 0 0,47-27-310 0 0,0-1 0 0 0,0 1-1 0 0,0-1 1 0 0,-8 2 0 0 0,1-3-981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8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9672 0 0,'-2'0'7553'0'0,"-4"0"-7208"0"0,0 1 0 0 0,0 0 0 0 0,0 1 0 0 0,0-1 0 0 0,1 1 0 0 0,-1 0-1 0 0,1 1 1 0 0,-1-1 0 0 0,-5 5 0 0 0,-8 4-467 0 0,-21 18 0 0 0,19-12 144 0 0,2 2 1 0 0,0 0-1 0 0,1 1 1 0 0,-23 32-1 0 0,28-33 135 0 0,1 1 0 0 0,1 0 0 0 0,1 1-1 0 0,1 0 1 0 0,1 1 0 0 0,1 0 0 0 0,0 0 0 0 0,2 0 0 0 0,1 1-1 0 0,-2 27 1 0 0,5-38-113 0 0,1 0-1 0 0,1 0 0 0 0,0 0 1 0 0,1 0-1 0 0,0 0 0 0 0,0 0 1 0 0,2-1-1 0 0,-1 1 0 0 0,8 14 1 0 0,-8-19-38 0 0,1-1 1 0 0,-1 1 0 0 0,1-1 0 0 0,0 0-1 0 0,1 0 1 0 0,0-1 0 0 0,0 1 0 0 0,0-1-1 0 0,0 0 1 0 0,1-1 0 0 0,0 1 0 0 0,0-1-1 0 0,0 0 1 0 0,0-1 0 0 0,1 1 0 0 0,10 3-1 0 0,-6-4-95 0 0,0 0 0 0 0,0-1 0 0 0,0 0 0 0 0,0-1-1 0 0,0-1 1 0 0,0 1 0 0 0,0-2 0 0 0,0 1 0 0 0,21-5-1 0 0,23-10-5621 0 0,-15 2-1261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0,'0'0'1839'0'0,"1"2"-1247"0"0,0 1-300 0 0,1 0-1 0 0,-1 1 0 0 0,0-1 1 0 0,0 1-1 0 0,1 6 0 0 0,3 15 628 0 0,-2-17-732 0 0,-1 0 0 0 0,-1 0 1 0 0,1 14-1 0 0,4 18 508 0 0,4-5-247 0 0,-1 0-1 0 0,-3 0 1 0 0,0 1-1 0 0,-3 0 1 0 0,0 65-1 0 0,-5-57-789 0 0,-1 12-1859 0 0,-3-17-2892 0 0,-4 8-2570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2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23551 0 0,'0'0'3968'0'0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1376 0 0,'3'-1'13084'0'0,"18"-10"-7300"0"0,14-5-4321 0 0,6 4-1296 0 0,-1 3 0 0 0,2 1 0 0 0,-1 1 0 0 0,1 3 0 0 0,51 1 0 0 0,-48 4-72 0 0,-17 0-880 0 0,27-3 0 0 0,-23-5-4766 0 0,-29 6 4497 0 0,11 0-5255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16439 0 0,'0'0'1491'0'0,"2"0"-1072"0"0,60-6 3973 0 0,-36 8-4151 0 0,1 0 0 0 0,-1 2 0 0 0,0 1 0 0 0,0 1 0 0 0,42 15 0 0 0,96 26-2199 0 0,-112-33-3097 0 0,-49-13 3265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2.5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4241.36914"/>
      <inkml:brushProperty name="anchorY" value="-34405.67578"/>
      <inkml:brushProperty name="scaleFactor" value="0.5"/>
    </inkml:brush>
  </inkml:definitions>
  <inkml:trace contextRef="#ctx0" brushRef="#br0">75 310 2760 0 0,'0'0'248'0'0,"-17"-4"6238"0"0,7 1-5075 0 0,-1 0-266 0 0,-1-2-245 0 0,3 2-161 0 0,2-3 401 0 0,2-1-997 0 0,3 0 299 0 0,1 2-130 0 0,2 1-166 0 0,1 1 18 0 0,1 1-26 0 0,2-3 149 0 0,1 0-203 0 0,1-1 66 0 0,1 0-22 0 0,1 2-149 0 0,1 1 42 0 0,3 1 54 0 0,1 1-96 0 0,1 1 31 0 0,10 3-10 0 0,2 1 0 0 0,3 1 0 0 0,3 1 0 0 0,2 0 0 0 0,3-1 0 0 0,4-2 0 0 0,3-1 0 0 0,2-1 0 0 0,3 0 0 0 0,3-2 122 0 0,3-2-73 0 0,0-2 19 0 0,1 0-3 0 0,2-1 74 0 0,-1-1-3 0 0,-2 1 5 0 0,0 0 3 0 0,-2-1-18 0 0,-1-1-5 0 0,1 0 0 0 0,-1-1-1 0 0,-1 1-140 0 0,14-2 124 0 0,3 1-53 0 0,2 0 52 0 0,-1 0-13 0 0,-1 1 6 0 0,9-2 187 0 0,-3-1-138 0 0,-2 1 51 0 0,8-3 212 0 0,-2 0-269 0 0,-3 0 90 0 0,7 0 74 0 0,-2 0-291 0 0,-5 4 15 0 0,6 1 170 0 0,-5 2-250 0 0,-3 2 182 0 0,-6 1-158 0 0,-2 1 118 0 0,-3 1-110 0 0,-2 0 31 0 0,11 0 84 0 0,10-1 28 0 0,-1 0-76 0 0,-5 0 224 0 0,1 1 289 0 0,-4 1-904 0 0,-5 1-907 0 0,-12 0-7972 0 0,-15 0-2429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06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148.39844"/>
      <inkml:brushProperty name="anchorY" value="-34733.41797"/>
      <inkml:brushProperty name="scaleFactor" value="0.5"/>
    </inkml:brush>
  </inkml:definitions>
  <inkml:trace contextRef="#ctx0" brushRef="#br0">55 1 6912 0 0,'-1'2'16585'0'0,"-1"2"-15893"0"0,-2 4-471 0 0,0 4-92 0 0,1 5-143 0 0,0 5 32 0 0,0 5-18 0 0,0 5 0 0 0,2 3 0 0 0,1 2 0 0 0,0 1 0 0 0,-1 0 0 0 0,-1-1 0 0 0,0-2 0 0 0,0-2 0 0 0,-1 0 0 0 0,0-2 0 0 0,-1-1-112 0 0,1-2 144 0 0,-1 2-430 0 0,1 0-90 0 0,1-2 305 0 0,1-4-4073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47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7458.04297"/>
      <inkml:brushProperty name="anchorY" value="-34727.26172"/>
      <inkml:brushProperty name="scaleFactor" value="0.5"/>
    </inkml:brush>
  </inkml:definitions>
  <inkml:trace contextRef="#ctx0" brushRef="#br0">222 48 17479 0 0,'-2'-2'1956'0'0,"0"0"-2204"0"0,-1 0 707 0 0,1 1-247 0 0,0 0 33 0 0,-7 5-706 0 0,-2 4 193 0 0,-5 7-640 0 0,-6 8 4 0 0,-3 7 983 0 0,0 4 453 0 0,1 2-36 0 0,2 6 108 0 0,5 0-838 0 0,4-1 214 0 0,2-3-121 0 0,3-3 390 0 0,2-2-29 0 0,5-3 51 0 0,3 2 193 0 0,5-2-396 0 0,5-4 116 0 0,4-2-47 0 0,3-5-85 0 0,3-2-50 0 0,4-5 92 0 0,1-5-118 0 0,2-3 223 0 0,1-5-94 0 0,1-4 35 0 0,-2-4-4 0 0,-1-4 215 0 0,-1-3-24 0 0,-2-3 19 0 0,-2-2 16 0 0,-3-2 99 0 0,-1-3 0 0 0,-3-2 7 0 0,-2-1 4 0 0,-3-1-56 0 0,-1-2 7 0 0,-3 0-6 0 0,-4-6 251 0 0,-5-5-426 0 0,-4 1-60 0 0,-3 3-96 0 0,-4 5-84 0 0,-3 3 122 0 0,-4 4-156 0 0,-2 5 48 0 0,-2 3-221 0 0,-3 4 86 0 0,-6-1-1017 0 0,-9 4-901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17479 0 0,'0'0'1750'0'0,"2"-2"-1604"0"0,1-1-125 0 0,0 0-1 0 0,0 0 0 0 0,0 0 0 0 0,1 1 1 0 0,-1-1-1 0 0,1 1 0 0 0,0 0 0 0 0,-1 0 0 0 0,1 0 1 0 0,0 1-1 0 0,5-2 0 0 0,-5 2 43 0 0,-1 0 0 0 0,0-1 0 0 0,0 1-1 0 0,0-1 1 0 0,4-2 0 0 0,-5 2-32 0 0,1 1 1 0 0,-1 0-1 0 0,0 0 1 0 0,0 0-1 0 0,0 0 1 0 0,1 0 0 0 0,-1 0-1 0 0,1 0 1 0 0,2 0-1 0 0,45-2 10 0 0,-49 4-37 0 0,1-1-1 0 0,-1 0 0 0 0,0 0 0 0 0,1 1 1 0 0,-1-1-1 0 0,0 1 0 0 0,1-1 0 0 0,-1 1 0 0 0,0 0 1 0 0,1-1-1 0 0,-1 1 0 0 0,0 0 0 0 0,0 0 1 0 0,0 0-1 0 0,0 0 0 0 0,2 2 0 0 0,15 22 80 0 0,-10-13-47 0 0,46 73 848 0 0,-41-63-515 0 0,15 39 1 0 0,-1-1-97 0 0,-11-25-336 0 0,-2 1-1 0 0,15 60 1 0 0,-27-90-20 0 0,-1 1 0 0 0,0-1 0 0 0,0 1 0 0 0,-1-1-1 0 0,1 1 1 0 0,-1-1 0 0 0,-1 1 0 0 0,1 0 0 0 0,-3 9-1 0 0,2 4-182 0 0,1-19 623 0 0,-9-10 95 0 0,-1-8-437 0 0,0 0 0 0 0,1 0 0 0 0,1 0 0 0 0,1-1 0 0 0,0-1 0 0 0,-8-35 0 0 0,7-27-215 0 0,8 66 199 0 0,0 1 0 0 0,1-1-1 0 0,1 0 1 0 0,1 1 0 0 0,6-23-1 0 0,-1 2 77 0 0,-6 29-64 0 0,0 0 0 0 0,0 0 0 0 0,0 0 1 0 0,1 1-1 0 0,-1 0 0 0 0,2-1 0 0 0,4-6 0 0 0,31-34 204 0 0,-34 40-170 0 0,-2 4-41 0 0,0-1 0 0 0,0 0 0 0 0,1 1 0 0 0,-1-1 0 0 0,1 1 0 0 0,-1 0 0 0 0,1 0 0 0 0,0 0 0 0 0,0 1 0 0 0,0-1 0 0 0,0 1 0 0 0,0 0 0 0 0,0 0 0 0 0,0 1 0 0 0,0-1 0 0 0,0 1 0 0 0,0 0 0 0 0,1 0 0 0 0,7 1 0 0 0,-8 0-4 0 0,-1 0 0 0 0,-1-1 0 0 0,1 1 0 0 0,-1 0 0 0 0,0-1 0 0 0,1 1 0 0 0,-1 0 0 0 0,0 1 0 0 0,0-1 0 0 0,0 0 0 0 0,0 1 0 0 0,0-1 0 0 0,0 1 0 0 0,0-1 0 0 0,3 4 0 0 0,17 21 0 0 0,-16-22 0 0 0,-2 2 0 0 0,1-1 0 0 0,8 12 0 0 0,80 158-144 0 0,-55-101 72 0 0,-32-64 72 0 0,1 0 0 0 0,0 0 0 0 0,0 0 0 0 0,13 12 0 0 0,-2-2 0 0 0,-12-14 1 0 0,0 0-1 0 0,1 0 0 0 0,-1-1 0 0 0,1 0 1 0 0,0-1-1 0 0,15 8 0 0 0,-7-5-7 0 0,1-1 0 0 0,24 7-1 0 0,-36-12-30 0 0,1-1 0 0 0,-1 1-1 0 0,1-1 1 0 0,-1 0-1 0 0,1-1 1 0 0,-1 1-1 0 0,0-1 1 0 0,1 0 0 0 0,5-2-1 0 0,5 0-61 0 0,-7 1 41 0 0,-1 0-1 0 0,0-1 0 0 0,0 0 1 0 0,10-5-1 0 0,-5 2-26 0 0,-4 1 53 0 0,0-1-1 0 0,0 0 0 0 0,-1-1 1 0 0,1 1-1 0 0,10-15 0 0 0,-14 17 26 0 0,2-3 15 0 0,1-1 1 0 0,-1 0-1 0 0,0 0 1 0 0,0-1 0 0 0,-1 1-1 0 0,-1-1 1 0 0,1 0-1 0 0,-1-1 1 0 0,-1 1 0 0 0,0-1-1 0 0,0 1 1 0 0,2-13-1 0 0,-4 8-4 0 0,8-30 256 0 0,-7 33 1 0 0,0 0 0 0 0,0-15 0 0 0,2-5 166 0 0,-1-18 73 0 0,-4 39-324 0 0,2 0-1 0 0,-1 0 0 0 0,2 0 0 0 0,-1 0 0 0 0,4-9 0 0 0,-4 16-124 0 0,0 0-1 0 0,-1 0 0 0 0,1 0 1 0 0,-1 0-1 0 0,1 0 0 0 0,-1 0 1 0 0,0 0-1 0 0,0-3 0 0 0,3-6 246 0 0,-5 20-335 0 0,1 1 0 0 0,-1-1 0 0 0,1 1 1 0 0,1 0-1 0 0,0-1 0 0 0,0 1 0 0 0,2 12 0 0 0,0-2 37 0 0,-1 26 0 0 0,-1-31-27 0 0,1 0-1 0 0,-1 0 1 0 0,6 24-1 0 0,0 1-82 0 0,-5-30 80 0 0,0 0 0 0 0,1 1 0 0 0,4 12 0 0 0,1-3 25 0 0,-2-1 7 0 0,2-1 0 0 0,0 0 1 0 0,14 24-1 0 0,-20-39 1 0 0,-1-1 0 0 0,1 0 0 0 0,0 0 0 0 0,-1 0 0 0 0,1 0 0 0 0,0 0 0 0 0,-1 0 0 0 0,1 0 0 0 0,0 0 0 0 0,0-1 0 0 0,0 1 0 0 0,0 0 0 0 0,0 0 0 0 0,0-1 0 0 0,0 1 0 0 0,0-1 0 0 0,0 1 0 0 0,1-1 0 0 0,-1 1 0 0 0,0-1 0 0 0,2 1 0 0 0,1 0 0 0 0,6 2 0 0 0,-5-4 0 0 0,-1 1 0 0 0,0-1 0 0 0,0 0 0 0 0,0 0 0 0 0,0 0 0 0 0,0 0 0 0 0,-1-1 0 0 0,1 1 0 0 0,4-4 0 0 0,31-21 0 0 0,-24 13 0 0 0,-1-1 0 0 0,0-1 0 0 0,-1 0 0 0 0,0 0 0 0 0,16-29 0 0 0,-14 21 3 0 0,-1-1 0 0 0,-1 0-1 0 0,14-36 1 0 0,-12 26 127 0 0,-12 27-80 0 0,1 0 0 0 0,-1 0-1 0 0,2-9 1 0 0,-4 12-26 0 0,1 0 0 0 0,0-1-1 0 0,0 1 1 0 0,0 0 0 0 0,1 1-1 0 0,3-6 1 0 0,1-1 30 0 0,-4 2-48 0 0,-2 8 12 0 0,-1 0 1 0 0,0 0-1 0 0,0 0 0 0 0,0 0 0 0 0,0-1 1 0 0,0 1-1 0 0,0 0 0 0 0,0 0 0 0 0,0 0 1 0 0,0 0-1 0 0,0 0 0 0 0,0-1 0 0 0,0 1 1 0 0,0 0-1 0 0,0 0 0 0 0,0 0 0 0 0,0 0 0 0 0,0 0 1 0 0,0-1-1 0 0,0 1 0 0 0,0 0 0 0 0,0 0 1 0 0,0 0-1 0 0,0 0 0 0 0,0 0 0 0 0,0-1 1 0 0,-1 1-1 0 0,1 0 0 0 0,0 0 0 0 0,0 0 1 0 0,0 0-1 0 0,0 0 0 0 0,0 0 0 0 0,0 0 0 0 0,0 0 1 0 0,-1-1-1 0 0,1 1 0 0 0,0 0 0 0 0,0 0 1 0 0,0 0-1 0 0,0 0 0 0 0,0 0 0 0 0,-1 0 1 0 0,1 0-1 0 0,0 0 0 0 0,0 0 0 0 0,0 0 1 0 0,0 0-1 0 0,0 0 0 0 0,-1 0 0 0 0,0 1-3 0 0,0 0-1 0 0,0 0 1 0 0,1 1-1 0 0,-1-1 0 0 0,0 0 1 0 0,0 0-1 0 0,1 1 1 0 0,-1-1-1 0 0,1 0 1 0 0,-1 1-1 0 0,1-1 1 0 0,-1 3-1 0 0,1-1 14 0 0,-6 14-93 0 0,1 0 1 0 0,1 0-1 0 0,1 1 0 0 0,1-1 0 0 0,0 1 0 0 0,1 0 1 0 0,1 0-1 0 0,1 0 0 0 0,3 20 0 0 0,-3-30 37 0 0,1 0 0 0 0,1-1 1 0 0,0 1-1 0 0,0-1 0 0 0,0 0 0 0 0,1 0 0 0 0,6 10 0 0 0,36 41-337 0 0,-43-54 172 0 0,1-1 0 0 0,-1 0 0 0 0,0 0 0 0 0,1-1 0 0 0,0 1 0 0 0,-1-1 0 0 0,1 0 0 0 0,0 0 0 0 0,0 0 0 0 0,0 0 0 0 0,0-1 0 0 0,1 1 0 0 0,-1-1 0 0 0,0 0 0 0 0,1-1-1 0 0,-1 1 1 0 0,0-1 0 0 0,1 0 0 0 0,-1 0 0 0 0,1 0 0 0 0,-1 0 0 0 0,1-1 0 0 0,7-2 0 0 0,8-1-1274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16559 0 0,'0'0'1499'0'0,"0"2"-1235"0"0,-5 34-89 0 0,3-26-2 0 0,0-1 0 0 0,0 17-1 0 0,-2 128-829 0 0,-4 30 492 0 0,0-2 418 0 0,8-132 81 0 0,3 0 0 0 0,9 51-1 0 0,-7-71-121 0 0,-3-12-93 0 0,1 0 0 0 0,0 0 1 0 0,2-1-1 0 0,11 31 0 0 0,-5-26 97 0 0,17 27 0 0 0,-24-42-691 0 0,1-1 0 0 0,0 0-1 0 0,0 1 1 0 0,1-2 0 0 0,0 1-1 0 0,0 0 1 0 0,10 6 0 0 0,-16-12 417 0 0,0 0 0 0 0,1 0 0 0 0,-1 1 0 0 0,0-1 1 0 0,0 0-1 0 0,0 0 0 0 0,0 0 0 0 0,1 0 0 0 0,-1 0 0 0 0,0 0 0 0 0,0 0 1 0 0,0 0-1 0 0,0 0 0 0 0,1 0 0 0 0,-1 0 0 0 0,0 0 0 0 0,0 0 0 0 0,0 0 1 0 0,0 0-1 0 0,1 0 0 0 0,-1 0 0 0 0,0 0 0 0 0,0 0 0 0 0,0 0 0 0 0,1 0 1 0 0,-1 0-1 0 0,0 0 0 0 0,0 0 0 0 0,0 0 0 0 0,0 0 0 0 0,0-1 0 0 0,1 1 1 0 0,16-7-1863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0.8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745.7793"/>
      <inkml:brushProperty name="anchorY" value="-3963.32129"/>
      <inkml:brushProperty name="scaleFactor" value="0.5"/>
    </inkml:brush>
  </inkml:definitions>
  <inkml:trace contextRef="#ctx0" brushRef="#br0">384 0 8752 0 0,'0'0'776'0'0,"0"2"-719"0"0,-21 21 9668 0 0,9-9-7620 0 0,0 1-857 0 0,1 2-313 0 0,0 2-307 0 0,0 2-75 0 0,0 2-453 0 0,0 3 40 0 0,0 3-68 0 0,0 3-4 0 0,0 4-78 0 0,-1 4-82 0 0,0 3 46 0 0,-2 4-22 0 0,-1 4-117 0 0,-2 4 6 0 0,0 4-9 0 0,-5 15-536 0 0,-3 15-305 0 0,-2 8-356 0 0,0 1-499 0 0,3-8-340 0 0,6-14-541 0 0,6-21 1691 0 0,4-18-14180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23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727.24512"/>
      <inkml:brushProperty name="anchorY" value="-4495.48193"/>
      <inkml:brushProperty name="scaleFactor" value="0.5"/>
    </inkml:brush>
  </inkml:definitions>
  <inkml:trace contextRef="#ctx0" brushRef="#br0">29 392 13360 0 0,'0'0'1184'0'0,"-4"0"-1102"0"0,0 0 1809 0 0,-2-1-286 0 0,-4 0 2019 0 0,7-2-3252 0 0,2-2 132 0 0,1-2-183 0 0,2-1-43 0 0,4-2-321 0 0,3-3 88 0 0,3-1-45 0 0,10-6-84 0 0,2 0 108 0 0,4-2-36 0 0,1 1 12 0 0,0 0 0 0 0,-1 1 0 0 0,2 0 0 0 0,2 1 0 0 0,2 1 0 0 0,0 0 131 0 0,1 1-66 0 0,1 1 18 0 0,-1 0 64 0 0,-1 1-2 0 0,-1 1 4 0 0,-2 1 3 0 0,-2 1-102 0 0,0 1-46 0 0,-2 3 118 0 0,-2 2-154 0 0,0 3 123 0 0,-2 4-112 0 0,-1 2 31 0 0,-1 3-10 0 0,0 3 0 0 0,-1 5 0 0 0,-1 4-93 0 0,0 5 120 0 0,-3 7-41 0 0,-2 6 14 0 0,-3 5 0 0 0,-3 24-280 0 0,-5 29-237 0 0,-5 12 349 0 0,-4 7-19 0 0,-4 1 21 0 0,-4-2 22 0 0,-5 18-132 0 0,-3-2 216 0 0,-3-3-70 0 0,1-6 26 0 0,0-8 122 0 0,0-11-36 0 0,2-9 18 0 0,1-7 0 0 0,2-8 0 0 0,2-5 0 0 0,1-6 0 0 0,2 4-1185 0 0,0 1-1239 0 0,8-41-7409 0 0,1-1-1590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18975 0 0,'0'0'1906'0'0,"0"2"-1749"0"0,12 57 278 0 0,-9-40-15 0 0,11 38 0 0 0,6 26 253 0 0,-5-19-46 0 0,41 210 1451 0 0,-45-207-1867 0 0,2 48 24 0 0,4 19-233 0 0,-8-66-483 0 0,-8-48-361 0 0,10 39 0 0 0,-7-25-2469 0 0,1-21-4272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5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884.45996"/>
      <inkml:brushProperty name="anchorY" value="-6819.82129"/>
      <inkml:brushProperty name="scaleFactor" value="0.5"/>
    </inkml:brush>
  </inkml:definitions>
  <inkml:trace contextRef="#ctx0" brushRef="#br0">66 152 14280 0 0,'0'0'0'0'0,"-5"1"1528"0"0,-3 1-1783 0 0,-2-1 510 0 0,-1 0 1723 0 0,-1-1-229 0 0,3 1 253 0 0,2-1 38 0 0,3-2-1823 0 0,5-2 151 0 0,3-2-229 0 0,4-3-51 0 0,6-1-99 0 0,4-3 24 0 0,4-1-13 0 0,4-1 0 0 0,3 0 178 0 0,4 0-42 0 0,3 1 32 0 0,13 1 185 0 0,3 3-248 0 0,5 2 83 0 0,1 2-28 0 0,1 3-37 0 0,0 3 10 0 0,-2 0-14 0 0,12 2-931 0 0,8 4-1265 0 0,-4 2-8404 0 0,-13-2-2947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2.3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1856 0 6912 0 0,'-1'1'4930'0'0,"-11"4"-2639"0"0,1 1 0 0 0,-21 13 0 0 0,-46 42-1282 0 0,50-38-726 0 0,-66 60-283 0 0,-23 18 0 0 0,82-74 13 0 0,-236 173-246 0 0,-98 75 797 0 0,84-57-172 0 0,114-88-259 0 0,107-80-127 0 0,10-6 45 0 0,-55 38-49 0 0,70-55-3 0 0,29-18 19 0 0,-2-1-1 0 0,1-1 0 0 0,-1 0 0 0 0,-13 6 1 0 0,16-9 54 0 0,8-3 746 0 0,-2-8-645 0 0,3 6-173 0 0,0 1 0 0 0,-1-1 0 0 0,1 1 0 0 0,0 0 0 0 0,0-1 0 0 0,-1 1 0 0 0,1-1 0 0 0,0 1 0 0 0,0-1 0 0 0,0 1 0 0 0,0-1 0 0 0,0 1 0 0 0,0-1 0 0 0,0 1 1 0 0,0-1-1 0 0,0 1 0 0 0,0-1 0 0 0,0 0 0 0 0,0 1 0 0 0,0-1 0 0 0,11-34 194 0 0,0 3-200 0 0,-4 12-98 0 0,13-28 30 0 0,-8 10 100 0 0,22-49 1 0 0,4-8-16 0 0,-37 91-10 0 0,12-23 9 0 0,-9 21 43 0 0,-3 22-42 0 0,-2 21 16 0 0,-13 74-1 0 0,10-95-28 0 0,3-9 19 0 0,0 0-1 0 0,0 0 1 0 0,0 9-1 0 0,1-15-15 0 0,-2 13-2 0 0,-3 3 12 0 0,3-14 4 0 0,2-2-4 0 0,-1 0-1 0 0,1 0 0 0 0,-1 0 0 0 0,1 0 0 0 0,0 0 0 0 0,-1 0 0 0 0,1 0 1 0 0,0 0-1 0 0,0 0 0 0 0,0 0 0 0 0,0 0 0 0 0,0 1 0 0 0,0-1 1 0 0,0 0-1 0 0,0 0 0 0 0,1 2 0 0 0,-1-1 76 0 0,1 0 1 0 0,-1 0-1 0 0,1 0 1 0 0,0 0-1 0 0,-1-1 1 0 0,1 1-1 0 0,0 0 1 0 0,0 0-1 0 0,1 0 0 0 0,-1-1 1 0 0,0 1-1 0 0,1 0 1 0 0,-1-1-1 0 0,1 1 1 0 0,-1-1-1 0 0,1 0 1 0 0,-1 1-1 0 0,1-1 1 0 0,0 0-1 0 0,0 0 0 0 0,0 0 1 0 0,0 0-1 0 0,2 0 1 0 0,5 3 28 0 0,1 0 0 0 0,-1-1 1 0 0,19 3-1 0 0,14 0 8 0 0,1-1 0 0 0,78-3 0 0 0,0-13-53 0 0,-74 5-60 0 0,-16 3-333 0 0,0-2-1 0 0,0-1 1 0 0,-1-2-1 0 0,1-1 0 0 0,50-22 1 0 0,-50 14-760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2.8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 19519 0 0,'0'0'1967'0'0,"4"-7"-1790"0"0,-3 6-155 0 0,0-1-1 0 0,1 1 0 0 0,-1 0 0 0 0,1-1 1 0 0,-1 1-1 0 0,1 0 0 0 0,-1 0 1 0 0,1 0-1 0 0,0 0 0 0 0,0 0 0 0 0,0 0 1 0 0,-1 1-1 0 0,1-1 0 0 0,0 0 1 0 0,0 1-1 0 0,0 0 0 0 0,0-1 0 0 0,0 1 1 0 0,3 0-1 0 0,4 0 74 0 0,0 1-1 0 0,0 0 1 0 0,10 2-1 0 0,-7 0-122 0 0,25 2 22 0 0,-8-1-46 0 0,0 2 0 0 0,46 14 0 0 0,-54-13 16 0 0,-1 1 0 0 0,36 21 0 0 0,-50-26 47 0 0,-1 1 0 0 0,0 0 0 0 0,0 0-1 0 0,0 0 1 0 0,-1 0 0 0 0,1 1 0 0 0,-1-1 0 0 0,0 1 0 0 0,0 0 0 0 0,-1 1 0 0 0,0-1 0 0 0,1 1 0 0 0,-2-1 0 0 0,4 9 0 0 0,-5-11-10 0 0,-1 1 0 0 0,0 0-1 0 0,0-1 1 0 0,0 1 0 0 0,0 0 0 0 0,0-1 0 0 0,-1 1 0 0 0,1-1 0 0 0,-1 1 0 0 0,-2 6 0 0 0,-2 10-1 0 0,3-6 0 0 0,0 1 0 0 0,-1-1 0 0 0,-1 0 0 0 0,-1 0 0 0 0,0-1 0 0 0,-13 26 0 0 0,-25 32-6 0 0,-81 102 0 0 0,110-156-43 0 0,-45 52-125 0 0,47-57-162 0 0,1-1 0 0 0,-1-1 1 0 0,-24 16-1 0 0,29-21-111 0 0,-10 5-1990 0 0,1-9-4132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3.2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211 0 20127 0 0,'-9'5'1538'0'0,"5"-4"-1486"0"0,0 0 1 0 0,1 1 0 0 0,-1 0 0 0 0,1 0 0 0 0,-1 0 0 0 0,1 0-1 0 0,0 1 1 0 0,0-1 0 0 0,0 1 0 0 0,0 0 0 0 0,0 0-1 0 0,1 0 1 0 0,-4 5 0 0 0,-4 7-89 0 0,-13 29 0 0 0,9-18 62 0 0,-8 18-617 0 0,2 1 0 0 0,-15 50 0 0 0,28-76 469 0 0,2 1 1 0 0,0-1 0 0 0,0 1-1 0 0,2 0 1 0 0,1 1 0 0 0,0 32-1 0 0,2-48 213 0 0,1 1-1 0 0,-1-1 0 0 0,1 1 1 0 0,1-1-1 0 0,-1 1 0 0 0,1-1 1 0 0,0 0-1 0 0,0 0 0 0 0,0 0 1 0 0,1 0-1 0 0,0 0 0 0 0,0 0 1 0 0,0 0-1 0 0,0-1 0 0 0,1 0 1 0 0,0 0-1 0 0,0 0 0 0 0,0 0 1 0 0,0 0-1 0 0,1-1 0 0 0,-1 0 1 0 0,1 0-1 0 0,6 3 0 0 0,1-2 53 0 0,0 0-1 0 0,0-1 0 0 0,0 0 1 0 0,0-1-1 0 0,1 0 0 0 0,-1-1 0 0 0,1-1 1 0 0,-1 0-1 0 0,1 0 0 0 0,-1-2 1 0 0,0 1-1 0 0,1-1 0 0 0,-1-1 1 0 0,14-5-1 0 0,2-1-273 0 0,-1-1 1 0 0,0-1-1 0 0,-1-2 0 0 0,0 0 1 0 0,-1-2-1 0 0,32-24 0 0 0,-23 10-1971 0 0,1 3-5551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0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900.04688"/>
      <inkml:brushProperty name="anchorY" value="-45631.12891"/>
      <inkml:brushProperty name="scaleFactor" value="0.5"/>
    </inkml:brush>
  </inkml:definitions>
  <inkml:trace contextRef="#ctx0" brushRef="#br0">698 1 9672 0 0,'-4'1'13166'0'0,"0"2"-13178"0"0,-2 1 1181 0 0,-1 4-526 0 0,-2 2-542 0 0,0 4 49 0 0,-2 3-76 0 0,-2 5-6 0 0,-4 5-78 0 0,-3 6 20 0 0,-3 6-10 0 0,-1 6 0 0 0,-4 6-112 0 0,-2 5 144 0 0,-3 3-141 0 0,-3 3 136 0 0,-3 1-246 0 0,-2 0 91 0 0,-3 0-35 0 0,-9 11-295 0 0,-8 8-84 0 0,-5 3-927 0 0,0-3-1102 0 0,39-48-7701 0 0,1-1-1607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3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567.41797"/>
      <inkml:brushProperty name="anchorY" value="-46026.07422"/>
      <inkml:brushProperty name="scaleFactor" value="0.5"/>
    </inkml:brush>
  </inkml:definitions>
  <inkml:trace contextRef="#ctx0" brushRef="#br0">5 0 15200 0 0,'-5'3'10601'0'0,"7"3"-10493"0"0,2 5 142 0 0,0 5-178 0 0,2 7-72 0 0,0 5-177 0 0,0 6 78 0 0,1 8-33 0 0,0 7 4 0 0,0 8-28 0 0,-1 9 8 0 0,0 12-4 0 0,-1 34-261 0 0,-3 28-38 0 0,-2 8 266 0 0,-3-5 46 0 0,-3 4-75 0 0,0-16 152 0 0,1-17 61 0 0,1-19-14 0 0,0-18 109 0 0,1-8-653 0 0,3-9-704 0 0,1-13-8820 0 0,1-14-2581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75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237.63281"/>
      <inkml:brushProperty name="anchorY" value="-48390.17969"/>
      <inkml:brushProperty name="scaleFactor" value="0.5"/>
    </inkml:brush>
  </inkml:definitions>
  <inkml:trace contextRef="#ctx0" brushRef="#br0">275 1 23815 0 0,'-6'4'2608'0'0,"-9"8"-3042"0"0,-2 5 868 0 0,-11 24-3374 0 0,-6 21 1382 0 0,-4 24-930 0 0,-2 26 860 0 0,5 4 1266 0 0,9-1-296 0 0,8-8 205 0 0,7-9 341 0 0,4-10-22 0 0,9-10 46 0 0,6-8 6 0 0,4-9 627 0 0,6-6-48 0 0,3-7 71 0 0,4-5 23 0 0,5-7-85 0 0,2-7 17 0 0,3-7-19 0 0,-26-19-335 0 0,0 1-1 0 0,13 3 0 0 0,-12-5-9 0 0,1 0 0 0 0,12 1-1 0 0,-11-3 4 0 0,0 0-1 0 0,13-2 0 0 0,25-8 319 0 0,3-9 0 0 0,2-8 10 0 0,2-8-4 0 0,-1-7 2 0 0,-2-8 0 0 0,-3-5 28 0 0,3-17 590 0 0,-5-5-765 0 0,-5-3 116 0 0,-8 2-63 0 0,-7 5-25 0 0,-8 4 0 0 0,-8 5 55 0 0,-9 5 3 0 0,-6 5 2 0 0,-8 2 3 0 0,-7 2-429 0 0,-7 4 47 0 0,15 33-44 0 0,-15-17-1 0 0,-15-10-80 0 0,-6 6 97 0 0,-6 5-154 0 0,33 21 112 0 0,-23-7 0 0 0,18 11-828 0 0,-33-5 1 0 0,-29 5-647 0 0,49 3-12472 0 0,-1 2-2061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6912 0 0,'5'7'118'0'0,"0"0"1"0"0,0 0 0 0 0,0-1 0 0 0,1 1-1 0 0,0-1 1 0 0,13 9 0 0 0,-6-4 79 0 0,22 21 3533 0 0,32 38 0 0 0,-6 3-2087 0 0,44 84-678 0 0,-93-137-988 0 0,25 45 252 0 0,-3 1 0 0 0,-3 2-1 0 0,-3 1 1 0 0,-3 2-1 0 0,17 78 1 0 0,-33-106 280 0 0,-2 0 0 0 0,3 78-1 0 0,-15 89 828 0 0,-21-11-421 0 0,17-157-718 0 0,-3-1 1 0 0,-19 50-1 0 0,24-74-153 0 0,-7 19 101 0 0,-29 52 0 0 0,32-68-139 0 0,-1 0 0 0 0,-2-1 0 0 0,-29 33 0 0 0,31-38-301 0 0,-1-1-1 0 0,-1 0 1 0 0,0-1 0 0 0,-1-1-1 0 0,-26 16 1 0 0,3-12-716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6912 0 0,'-7'3'103'0'0,"6"-2"-56"0"0,0 0 0 0 0,-1 0 1 0 0,1-1-1 0 0,0 1 0 0 0,-1-1 0 0 0,1 1 1 0 0,0-1-1 0 0,-1 0 0 0 0,1 1 0 0 0,-3-1 0 0 0,4 2-36 0 0,0-1 0 0 0,0 1 1 0 0,-1 0-1 0 0,1-1 0 0 0,0 1 0 0 0,-1-1 0 0 0,0 1 0 0 0,1-1 0 0 0,-1 1 0 0 0,-1 1 0 0 0,-2 5 1559 0 0,-1 1 1 0 0,1-1 0 0 0,1 1-1 0 0,-4 14 1 0 0,1-6-363 0 0,4 0-602 0 0,2-14-547 0 0,0-1-1 0 0,0 0 0 0 0,0 0 1 0 0,0 0-1 0 0,0 0 1 0 0,-1 0-1 0 0,1 0 0 0 0,-2 4 1 0 0,0-3-51 0 0,0 0 1 0 0,1 0-1 0 0,0 1 1 0 0,0-1-1 0 0,0 1 1 0 0,0-1-1 0 0,0 1 1 0 0,1 0-1 0 0,0-1 1 0 0,-1 1-1 0 0,1 0 1 0 0,0-1-1 0 0,2 8 0 0 0,-1-6 32 0 0,0 1 0 0 0,-1-1-1 0 0,0 1 1 0 0,0-1-1 0 0,0 1 1 0 0,-2 9-1 0 0,1-10 9 0 0,1 0 0 0 0,-1 0 1 0 0,1-1-1 0 0,0 1 0 0 0,0 0 0 0 0,2 8 0 0 0,-2-12-45 0 0,1 1 1 0 0,-1 0 0 0 0,1-1-1 0 0,-1 1 1 0 0,0 0-1 0 0,1-1 1 0 0,-1 1 0 0 0,0 0-1 0 0,-1 1 1 0 0,0 24-104 0 0,2-23 107 0 0,-1-3-86 0 0,0 0 0 0 0,0 0-1 0 0,0-1 1 0 0,0 1 0 0 0,0 0 0 0 0,0 0 0 0 0,0-1 0 0 0,-1 1-1 0 0,1 0 1 0 0,0 0 0 0 0,0-1 0 0 0,0 1 0 0 0,-1 0 0 0 0,1-1-1 0 0,0 1 1 0 0,-1 0 0 0 0,1-1 0 0 0,-1 1 0 0 0,1-1-1 0 0,-1 1 1 0 0,0 0 0 0 0,0 1-575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10592 0 0,'0'0'944'0'0,"-11"0"-752"0"0,5-4-192 0 0,-8 1 8327 0 0,25-7-9239 0 0,-11-11-2279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396 182 16208 0 0,'1'-1'743'0'0,"0"-1"-654"0"0,0 0-1 0 0,0-1 0 0 0,0 1 1 0 0,0 0-1 0 0,0 0 0 0 0,-1 0 1 0 0,1-1-1 0 0,-1 1 0 0 0,1 0 1 0 0,-1-1-1 0 0,0-3 0 0 0,-2-31 68 0 0,0 12 703 0 0,2 19-753 0 0,0 0-1 0 0,0 0 1 0 0,-1 1 0 0 0,0-1-1 0 0,0 0 1 0 0,-1 1 0 0 0,1-1-1 0 0,-1 1 1 0 0,0 0 0 0 0,-1-1-1 0 0,-4-7 1 0 0,6 12-91 0 0,0 0 1 0 0,-1 0-1 0 0,1-1 1 0 0,0 1-1 0 0,-1 1 0 0 0,1-1 1 0 0,0 0-1 0 0,-1 0 0 0 0,1 0 1 0 0,-1 1-1 0 0,1-1 0 0 0,-1 1 1 0 0,0-1-1 0 0,1 1 0 0 0,-1 0 1 0 0,0-1-1 0 0,1 1 1 0 0,-1 0-1 0 0,1 0 0 0 0,-3 0 1 0 0,0 1 21 0 0,-1-1 1 0 0,1 1-1 0 0,0-1 1 0 0,0 1-1 0 0,-1 1 1 0 0,-5 1-1 0 0,3 1 7 0 0,1 0-1 0 0,-1 0 0 0 0,1 1 0 0 0,-10 9 1 0 0,-5 3 1 0 0,15-11-44 0 0,0-1 1 0 0,0 1-1 0 0,0-1 1 0 0,1 2-1 0 0,0-1 0 0 0,0 1 1 0 0,-4 8-1 0 0,-25 54-3 0 0,26-50 3 0 0,-3 7-25 0 0,0 0-1 0 0,2 1 0 0 0,-10 45 1 0 0,-16 241-43 0 0,27 2 198 0 0,-4-177-71 0 0,8-107-58 0 0,2-13-363 0 0,-1 0-1 0 0,-1 0 1 0 0,-1-1-1 0 0,0 0 1 0 0,-8 18-1 0 0,6-22-1771 0 0,-3-4-4112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3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18775 0 0,'0'0'1699'0'0,"3"0"-1399"0"0,181-9 1613 0 0,-142 8-2161 0 0,62-10 0 0 0,-87 9-214 0 0,0 1 0 0 0,18 1 0 0 0,-14 0-1033 0 0,-2 3-352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9648 0 0,'0'0'868'0'0,"1"0"-714"0"0,3 2-35 0 0,0-1-1 0 0,1 0 0 0 0,-1 0 0 0 0,0-1 0 0 0,1 1 1 0 0,-1-1-1 0 0,0 0 0 0 0,1 0 0 0 0,7-1 0 0 0,15-1 972 0 0,-26 2-1010 0 0,1 0-1 0 0,0 0 0 0 0,0-1 1 0 0,0 1-1 0 0,0-1 1 0 0,0 0-1 0 0,0 1 1 0 0,-1-1-1 0 0,1 0 0 0 0,2-2 1 0 0,17-6 712 0 0,-12 6-597 0 0,0 0 1 0 0,0 0 0 0 0,-1-1 0 0 0,0 0 0 0 0,0-1 0 0 0,11-7 0 0 0,43-37-29 0 0,-22 5 545 0 0,-37 40-567 0 0,0-1 0 0 0,0 1 1 0 0,-1-1-1 0 0,1 0 0 0 0,-1 0 0 0 0,2-5 0 0 0,-3 7-25 0 0,0-1-45 0 0,0 1-1 0 0,0-1 0 0 0,-1 1 1 0 0,0-1-1 0 0,1 0 1 0 0,-1 1-1 0 0,0-1 1 0 0,-1 0-1 0 0,1 1 1 0 0,-1-1-1 0 0,-1-5 0 0 0,1 7 16 0 0,0 1 1 0 0,0 0-1 0 0,0 0 0 0 0,-1 0 0 0 0,1-1 0 0 0,0 1 0 0 0,-1 0 0 0 0,1 1 0 0 0,-1-1 0 0 0,1 0 0 0 0,-1 0 0 0 0,-2 0 0 0 0,3 0-39 0 0,-3-1 21 0 0,1 1 0 0 0,0 0-1 0 0,-1 0 1 0 0,1 0 0 0 0,-5-1 0 0 0,6 2-66 0 0,1 0 0 0 0,0 0 0 0 0,-1 0 0 0 0,1 0-1 0 0,-1 0 1 0 0,1 1 0 0 0,-1-1 0 0 0,1 0 0 0 0,0 1 0 0 0,-1-1-1 0 0,1 1 1 0 0,0 0 0 0 0,-1-1 0 0 0,1 1 0 0 0,0 0 0 0 0,-2 1-1 0 0,-5 5-15 0 0,1 0 0 0 0,-1 0 0 0 0,1 1 0 0 0,1 0 0 0 0,0 0 0 0 0,0 1 0 0 0,-9 16 0 0 0,8-12 5 0 0,0 2 1 0 0,0-1-1 0 0,1 1 0 0 0,1 0 0 0 0,1 0 0 0 0,0 1 0 0 0,1-1 0 0 0,0 1 0 0 0,1 0 0 0 0,1 0 0 0 0,1-1 0 0 0,1 17 0 0 0,0-26 5 0 0,0-1 0 0 0,0 1 0 0 0,1-1 0 0 0,-1 1 0 0 0,5 8 0 0 0,1 2 0 0 0,-3-8 41 0 0,0 0-1 0 0,0 0 1 0 0,1 0 0 0 0,0-1-1 0 0,0 1 1 0 0,0-1-1 0 0,1-1 1 0 0,1 1-1 0 0,-1-1 1 0 0,1 0-1 0 0,0 0 1 0 0,0-1 0 0 0,1 0-1 0 0,-1-1 1 0 0,1 1-1 0 0,15 5 1 0 0,-9-5 79 0 0,0 0 0 0 0,0-1 0 0 0,0-1 1 0 0,0 0-1 0 0,1-1 0 0 0,-1 0 0 0 0,1-1 0 0 0,20-2 1 0 0,-12-1-125 0 0,-1-1 0 0 0,0-1 1 0 0,0-1-1 0 0,40-14 1 0 0,-52 15-715 0 0,0 0 1 0 0,0-1 0 0 0,-1 0-1 0 0,16-11 1 0 0,-6 3-4029 0 0,1 3-1266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501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236 581 3224 0 0,'0'0'143'0'0,"-1"-1"-3"0"0,0-1 595 0 0,-1-1 1 0 0,0 1 0 0 0,1 1 0 0 0,-1-1 0 0 0,0 0 0 0 0,0 0 0 0 0,0 1 0 0 0,-1-1 0 0 0,1 1 0 0 0,0-1 0 0 0,-3 0 0 0 0,3 1-447 0 0,0 1 1 0 0,0-1 0 0 0,0 1 0 0 0,0 0 0 0 0,-1-1 0 0 0,1 1-1 0 0,0 0 1 0 0,0 0 0 0 0,0 0 0 0 0,0 1 0 0 0,-3 0 0 0 0,-2 1-201 0 0,0 1 1 0 0,1-1-1 0 0,-1 2 1 0 0,1-1-1 0 0,0 1 1 0 0,-8 6-1 0 0,-2 1 956 0 0,6-4-988 0 0,1 0-1 0 0,0 0 0 0 0,1 1 0 0 0,0 0 1 0 0,0 1-1 0 0,1 0 0 0 0,0 0 0 0 0,0 1 0 0 0,1-1 1 0 0,0 1-1 0 0,-8 21 0 0 0,9-20-27 0 0,-3 9-5 0 0,9-6-24 0 0,0-12 4 0 0,-1 0-1 0 0,1-1 1 0 0,0 1-1 0 0,0 0 0 0 0,0 0 1 0 0,0-1-1 0 0,0 1 1 0 0,0-1-1 0 0,0 1 0 0 0,0-1 1 0 0,1 1-1 0 0,-1-1 1 0 0,1 0-1 0 0,-1 0 0 0 0,1 0 1 0 0,-1 1-1 0 0,1-2 1 0 0,0 1-1 0 0,-1 0 0 0 0,1 0 1 0 0,0 0-1 0 0,0-1 1 0 0,2 1-1 0 0,2 0 22 0 0,1 0 0 0 0,0-1 0 0 0,0 1 0 0 0,0-2-1 0 0,8 0 1 0 0,9 0 144 0 0,-19 1-141 0 0,0-1-1 0 0,0 1 0 0 0,0-1 0 0 0,0 0 0 0 0,-1 0 0 0 0,1-1 0 0 0,0 1 0 0 0,0-1 0 0 0,-1 0 0 0 0,1 0 0 0 0,-1 0 0 0 0,7-5 0 0 0,21-13 105 0 0,-23 15-90 0 0,1 0 0 0 0,9-9 0 0 0,83-64-44 0 0,-75 52-170 0 0,-9 8 112 0 0,-14 16 60 0 0,-4 2 0 0 0,1-1 0 0 0,0 0 0 0 0,0 0 0 0 0,0 1 0 0 0,0-1 0 0 0,-1 0 0 0 0,1 0 0 0 0,0 0 0 0 0,-1 0 0 0 0,1 0 0 0 0,-1 0 0 0 0,1 0 0 0 0,-1 0 0 0 0,1 0 0 0 0,0-2 0 0 0,3-3 79 0 0,-4 11 145 0 0,-5 14-119 0 0,-1-6-103 0 0,0 0 0 0 0,1 0-1 0 0,1 0 1 0 0,-3 15-1 0 0,6-24 2 0 0,-5 24 43 0 0,-8 23 59 0 0,-8 32 172 0 0,10-31-134 0 0,-12 62-315 0 0,2-5 254 0 0,14-65 42 0 0,-12 149 906 0 0,2-76-524 0 0,-3 17-283 0 0,11-84-168 0 0,-10 51 35 0 0,19-99-90 0 0,1-1 0 0 0,-1 1 0 0 0,0 0 0 0 0,0 0 0 0 0,0 0 0 0 0,0-1 0 0 0,0 1 0 0 0,0-1 0 0 0,-2 3 0 0 0,-5 7 0 0 0,-1 0 21 0 0,9-11-20 0 0,0 0 1 0 0,0 0 0 0 0,0 0 0 0 0,-1 0 0 0 0,1 0 0 0 0,0 0 0 0 0,0 0 0 0 0,0 0-1 0 0,0 0 1 0 0,0 0 0 0 0,0 0 0 0 0,0 0 0 0 0,-1 0 0 0 0,1 0 0 0 0,0 0 0 0 0,0 0-1 0 0,0 0 1 0 0,0 0 0 0 0,0 0 0 0 0,0 0 0 0 0,-1 0 0 0 0,1 0 0 0 0,0 0 0 0 0,0 0-1 0 0,0 0 1 0 0,0 0 0 0 0,0-1 0 0 0,0 1 0 0 0,0 0 0 0 0,-1 0 0 0 0,1 0 0 0 0,0 0-1 0 0,0 0 1 0 0,0 0 0 0 0,0 0 0 0 0,0 0 0 0 0,0 0 0 0 0,0-1 0 0 0,0 1-1 0 0,-2-9 26 0 0,1-5-102 0 0,0 13 66 0 0,1-1-1 0 0,0 0 0 0 0,0 0 1 0 0,0 0-1 0 0,0 0 0 0 0,0 1 0 0 0,0-1 1 0 0,0 0-1 0 0,0 0 0 0 0,1 0 1 0 0,0-2-1 0 0,15-37 1 0 0,22-51 61 0 0,-19 48-41 0 0,-14 31-11 0 0,0 0 0 0 0,1 0 0 0 0,9-13-1 0 0,9-16-11 0 0,-17 29-5 0 0,0 0 0 0 0,12-15-1 0 0,23-31 18 0 0,6-7 0 0 0,-24 37-9 0 0,0 0 73 0 0,0 1-1 0 0,44-37 1 0 0,-52 52-62 0 0,-1 0 1 0 0,-1 0 0 0 0,18-22-1 0 0,12-18 29 0 0,99-91 0 0 0,-119 123 35 0 0,49-49 798 0 0,-72 69 534 0 0,5 15-1332 0 0,-3 1-66 0 0,0 1 0 0 0,-1 1 0 0 0,-1-1 0 0 0,-1 29 0 0 0,0-23 0 0 0,1-6 0 0 0,1 1 0 0 0,1-1 0 0 0,1 0 0 0 0,6 19 0 0 0,-8-30 0 0 0,0 1 0 0 0,1-1 0 0 0,0 0 0 0 0,0 1 0 0 0,0-1 0 0 0,1-1 0 0 0,0 1 0 0 0,0 0 0 0 0,0-1 0 0 0,8 7 0 0 0,-10-9-3 0 0,0-1 0 0 0,-1 1 0 0 0,1-1 0 0 0,0 0-1 0 0,0 1 1 0 0,1-1 0 0 0,-1 0 0 0 0,0 0 0 0 0,0 0 0 0 0,5 1-1 0 0,-6-2 1 0 0,1 0-1 0 0,-1-1 0 0 0,0 1 1 0 0,0 0-1 0 0,0 0 0 0 0,0 0 0 0 0,1-1 1 0 0,-1 1-1 0 0,0-1 0 0 0,0 1 0 0 0,0-1 1 0 0,2 0-1 0 0,2-2-1 0 0,0 0 2 0 0,0 0-1 0 0,0-1 0 0 0,0 1 1 0 0,0-1-1 0 0,-1 0 0 0 0,0-1 1 0 0,0 1-1 0 0,0-1 0 0 0,0 0 1 0 0,-1 0-1 0 0,0 0 0 0 0,0 0 1 0 0,3-6-1 0 0,13-21-9 0 0,-5 9 15 0 0,-2-1 1 0 0,-1 0-1 0 0,-1 0 0 0 0,13-45 0 0 0,-11 31 41 0 0,-8 23-20 0 0,4-24-1 0 0,-6 25 20 0 0,1 1 0 0 0,6-19-1 0 0,-8 29-10 0 0,1-1 0 0 0,-2 1 0 0 0,1-1 0 0 0,0 1 0 0 0,-1-1-1 0 0,1-5 1 0 0,-1 8 11 0 0,0 3-93 0 0,-1 47-65 0 0,2 65 25 0 0,1-97 82 0 0,0 0 0 0 0,2 0 0 0 0,-1 0 0 0 0,2 0 0 0 0,0-1-1 0 0,10 19 1 0 0,-11-27 9 0 0,2 0 0 0 0,10 12 0 0 0,-1 0 0 0 0,-10-13 0 0 0,0 1 0 0 0,1-1 0 0 0,0 0 0 0 0,10 9 0 0 0,-13-14 0 0 0,0 0 0 0 0,0 0 0 0 0,0 0 0 0 0,0-1 0 0 0,0 1 0 0 0,0-1 0 0 0,0 1 0 0 0,0-1 0 0 0,1 0 0 0 0,-1-1 0 0 0,0 1 0 0 0,1 0 0 0 0,-1-1 0 0 0,5 0 0 0 0,-3 0-39 0 0,0-1 0 0 0,1 1 0 0 0,-1-1 0 0 0,0-1 0 0 0,0 1 0 0 0,0-1 0 0 0,0 1 0 0 0,0-2 0 0 0,8-4 0 0 0,4-4-289 0 0,20-16 1 0 0,-14 9 150 0 0,-12 8 3 0 0,0 0-1 0 0,-1 0 1 0 0,0-1 0 0 0,10-16 0 0 0,4-2-3 0 0,-7 5 73 0 0,-14 18 90 0 0,1 1-1 0 0,-1 0 1 0 0,8-8-1 0 0,-5 6 15 0 0,1-1 0 0 0,-1-1 0 0 0,-1 1 0 0 0,8-16 0 0 0,-7 14 0 0 0,-1 1 0 0 0,1-1 0 0 0,9-10 0 0 0,-14 19 5 0 0,0-1-1 0 0,0 1 0 0 0,0-1 0 0 0,0 0 0 0 0,0 1 0 0 0,0-1 1 0 0,-1 0-1 0 0,1 0 0 0 0,-1 0 0 0 0,1 0 0 0 0,-1 1 0 0 0,0-1 1 0 0,1 0-1 0 0,-1 0 0 0 0,0 0 0 0 0,0-3 0 0 0,0 5 3 0 0,0-2 65 0 0,-1-1-31 0 0,2-6 296 0 0,-2 9-326 0 0,1-1 0 0 0,-1 0 0 0 0,0 1 0 0 0,1-1 0 0 0,-1 0 0 0 0,1 1 0 0 0,-1-1 0 0 0,0 1 0 0 0,1-1 0 0 0,-1 1 0 0 0,0-1 0 0 0,0 1 0 0 0,0 0 0 0 0,1-1-1 0 0,-1 1 1 0 0,0 0 0 0 0,0 0 0 0 0,-1-1 0 0 0,0 1-3 0 0,-1-1-1 0 0,1 1 1 0 0,0 0 0 0 0,-1 0-1 0 0,1-1 1 0 0,-1 2-1 0 0,1-1 1 0 0,-1 0 0 0 0,1 0-1 0 0,0 1 1 0 0,-1-1-1 0 0,1 1 1 0 0,0 0-1 0 0,-1 0 1 0 0,1 0 0 0 0,0 0-1 0 0,0 0 1 0 0,-3 2-1 0 0,1 0 14 0 0,0 0-1 0 0,0 1 1 0 0,0-1 0 0 0,1 1-1 0 0,-1 0 1 0 0,-5 9-1 0 0,-3-1-29 0 0,11-11 13 0 0,-1 1 0 0 0,1-1 1 0 0,-1 0-1 0 0,1 1 0 0 0,0-1 0 0 0,0 1 0 0 0,0-1 0 0 0,0 1 0 0 0,0 0 0 0 0,0-1 0 0 0,-1 3 0 0 0,-7 25 243 0 0,4-17-67 0 0,1 1 1 0 0,1-1-1 0 0,-3 21 0 0 0,3-11-180 0 0,2-12 0 0 0,-1 0 0 0 0,1 0 0 0 0,1 0 0 0 0,0 0 0 0 0,1 0 0 0 0,0 0 0 0 0,0 0 0 0 0,1 0 0 0 0,6 19 0 0 0,-4-16 0 0 0,-1-5 15 0 0,7-3 60 0 0,-9-5-72 0 0,-1 0 1 0 0,0 0-1 0 0,1 0 1 0 0,-1 0-1 0 0,1 0 0 0 0,-1 0 1 0 0,1 0-1 0 0,-1 0 1 0 0,0 0-1 0 0,1 0 1 0 0,-1-1-1 0 0,1 1 1 0 0,-1 0-1 0 0,1 0 1 0 0,-1 0-1 0 0,0 0 1 0 0,1-1-1 0 0,-1 1 1 0 0,0 0-1 0 0,1 0 1 0 0,-1-1-1 0 0,0 1 1 0 0,1 0-1 0 0,-1-1 1 0 0,0 1-1 0 0,1-1 1 0 0,0 0 7 0 0,7-7 2 0 0,-1-1 0 0 0,0 1 0 0 0,7-13-1 0 0,-1 3-26 0 0,-6 7-43 0 0,-6 9 25 0 0,0 0 0 0 0,0 0-1 0 0,1 0 1 0 0,-1 1 0 0 0,1-1-1 0 0,-1 0 1 0 0,1 1 0 0 0,-1-1 0 0 0,3-1-1 0 0,1-1-334 0 0,-5 0 315 0 0,8-5-242 0 0,-8 9 281 0 0,0-1 0 0 0,1 1 0 0 0,-1 0 0 0 0,1 0-1 0 0,-1-1 1 0 0,0 1 0 0 0,1 0 0 0 0,-1 0 0 0 0,1 0 0 0 0,-1 0 0 0 0,1 0 0 0 0,-1 0 0 0 0,1 0-1 0 0,-1 0 1 0 0,1 0 0 0 0,-1 0 0 0 0,1 0 0 0 0,-1 0 0 0 0,0 0 0 0 0,1 0 0 0 0,-1 0 0 0 0,1 0-1 0 0,-1 0 1 0 0,1 1 0 0 0,15 8-124 0 0,-11-5 123 0 0,-1 0 1 0 0,0 0 0 0 0,1 1 0 0 0,2 4 0 0 0,-3-3 37 0 0,0-1 1 0 0,0 0-1 0 0,0 0 0 0 0,0 0 0 0 0,1-1 0 0 0,9 8 1 0 0,-11-10 8 0 0,-1-1-1 0 0,1 1 1 0 0,0-1 0 0 0,0 1 0 0 0,0-1 0 0 0,0 0 0 0 0,0 0 0 0 0,0 0 0 0 0,1-1 0 0 0,5 1 0 0 0,-4-1 21 0 0,0 0 0 0 0,-1-1-1 0 0,1 0 1 0 0,-1 0 0 0 0,1 0 0 0 0,-1-1 0 0 0,1 0 0 0 0,-1 1 0 0 0,0-2-1 0 0,0 1 1 0 0,0 0 0 0 0,0-1 0 0 0,0 0 0 0 0,0 1 0 0 0,6-8 0 0 0,5-3 54 0 0,1-2-7 0 0,28-31 0 0 0,-25 24 15 0 0,27-24 0 0 0,12-13 204 0 0,-46 46-268 0 0,-2-1-1 0 0,0 0 1 0 0,0 0-1 0 0,-1-1 1 0 0,-1 0-1 0 0,-1 0 1 0 0,10-29-1 0 0,47-127 121 0 0,-51 132-170 0 0,-5 17 2 0 0,0 1 1 0 0,-2-1-1 0 0,-1-1 1 0 0,3-28-1 0 0,-2-3 256 0 0,0-24 66 0 0,-12-11-320 0 0,6 86 30 0 0,0 0 1 0 0,0 0-1 0 0,-1 0 0 0 0,1 0 1 0 0,-1 0-1 0 0,0 0 0 0 0,-2-6 1 0 0,2 8-24 0 0,0 0 0 0 0,1-1 0 0 0,-1 1 1 0 0,0 0-1 0 0,0 0 0 0 0,0-1 1 0 0,0 1-1 0 0,0 0 0 0 0,0 0 0 0 0,0 0 1 0 0,0 0-1 0 0,-1 0 0 0 0,1 0 0 0 0,0 1 1 0 0,0-1-1 0 0,-1 0 0 0 0,1 1 1 0 0,-1-1-1 0 0,-1 0 0 0 0,-8 0 31 0 0,8 4-28 0 0,2-2-4 0 0,-7 3-24 0 0,0-1-1 0 0,1 2 1 0 0,0-1 0 0 0,0 1-1 0 0,0 0 1 0 0,0 0 0 0 0,1 1-1 0 0,0 0 1 0 0,-6 7-1 0 0,-5 9-82 0 0,-21 35-1 0 0,22-33 79 0 0,8-10 1 0 0,1 1 0 0 0,-11 27-1 0 0,1 2-6 0 0,6-20 15 0 0,2 1-1 0 0,1 0 1 0 0,1 0-1 0 0,1 0 1 0 0,-4 33 0 0 0,6-16-15 0 0,2 0 1 0 0,5 61 0 0 0,-1-75 13 0 0,9 42 0 0 0,-9-59 21 0 0,1 0-1 0 0,1 0 1 0 0,0 0-1 0 0,1 0 1 0 0,0-1-1 0 0,10 16 1 0 0,-6-13 28 0 0,0 1 1 0 0,1-2 0 0 0,1 1-1 0 0,0-1 1 0 0,1-1 0 0 0,0 0 0 0 0,0-1-1 0 0,24 14 1 0 0,-32-21-226 0 0,2-1-1 0 0,-1 0 1 0 0,0-1-1 0 0,0 1 1 0 0,1-1-1 0 0,-1 0 0 0 0,0-1 1 0 0,1 1-1 0 0,-1-1 1 0 0,1 0-1 0 0,-1 0 1 0 0,7-2-1 0 0,-2 1-833 0 0,1-2 0 0 0,-1 1-1 0 0,1-2 1 0 0,-1 1 0 0 0,10-6-1 0 0,-1 0-6803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0,'0'0'4033'0'0,"0"2"-2314"0"0,0 4-1276 0 0,-1 0 1 0 0,0 0-1 0 0,0 0 0 0 0,-5 11 1 0 0,4-10-468 0 0,0 0 0 0 0,1 0 1 0 0,-1-1-1 0 0,1 1 0 0 0,0 8 0 0 0,1 26 413 0 0,2 1 1 0 0,2-1-1 0 0,14 59 0 0 0,-2-28-50 0 0,31 110 26 0 0,-34-118-365 0 0,-1-4 0 0 0,-1-14-2 0 0,-9-33-69 0 0,1-1-1 0 0,0 1 1 0 0,1-1-1 0 0,7 15 0 0 0,-11-26 69 0 0,0-1 0 0 0,0 0 0 0 0,0 0 0 0 0,0 1-1 0 0,0-1 1 0 0,0 0 0 0 0,0 0 0 0 0,0 1-1 0 0,0-1 1 0 0,0 0 0 0 0,0 0 0 0 0,1 0-1 0 0,-1 1 1 0 0,0-1 0 0 0,0 0 0 0 0,0 0-1 0 0,0 0 1 0 0,0 1 0 0 0,1-1 0 0 0,-1 0 0 0 0,0 0-1 0 0,0 0 1 0 0,0 0 0 0 0,1 1 0 0 0,-1-1-1 0 0,0 0 1 0 0,0 0 0 0 0,0 0 0 0 0,1 0-1 0 0,-1 0 1 0 0,0 0 0 0 0,0 0 0 0 0,0 0-1 0 0,1 0 1 0 0,-1 0 0 0 0,0 0 0 0 0,0 0 0 0 0,1 0-1 0 0,1-9 97 0 0,-1 1-50 0 0,3-7 199 0 0,0 0 0 0 0,0 0-1 0 0,2 0 1 0 0,0 1 0 0 0,0 0 0 0 0,10-16 0 0 0,-11 23-102 0 0,-1-1 1 0 0,4-12-1 0 0,-6 14-83 0 0,0 1 0 0 0,1 0 1 0 0,-1-1-1 0 0,1 1 0 0 0,0 0 0 0 0,0 0 0 0 0,7-7 1 0 0,8-8 106 0 0,-16 16-147 0 0,1 0 0 0 0,0 1 0 0 0,1-1 0 0 0,-1 1 0 0 0,1-1 0 0 0,0 1 0 0 0,-1 0 0 0 0,1 0 0 0 0,1 1 0 0 0,-1-1 0 0 0,8-2 0 0 0,-3 2-8 0 0,-7 2-9 0 0,0 0 0 0 0,0 0 1 0 0,1 0-1 0 0,-1 0 0 0 0,1 1 0 0 0,-1 0 0 0 0,0-1 0 0 0,1 1 0 0 0,-1 0 0 0 0,4 0 0 0 0,10 2 0 0 0,-12-1 0 0 0,0-1 0 0 0,-1 0 0 0 0,1 1 0 0 0,0-1 0 0 0,-1 1 0 0 0,1 0 0 0 0,0 1 0 0 0,-1-1 0 0 0,1 0 0 0 0,-1 1 0 0 0,0 0 0 0 0,0 0 0 0 0,4 3 0 0 0,-1 0 34 0 0,-1 2-1 0 0,-1-1 0 0 0,1 1 0 0 0,-1-1 1 0 0,0 1-1 0 0,0 0 0 0 0,-1 1 0 0 0,0-1 1 0 0,0 0-1 0 0,-1 1 0 0 0,0 0 1 0 0,0 0-1 0 0,-1-1 0 0 0,0 1 0 0 0,0 0 1 0 0,-1 0-1 0 0,0 0 0 0 0,-2 12 0 0 0,2-16-19 0 0,-1 1-1 0 0,0 0 0 0 0,0-1 0 0 0,0 1 0 0 0,-1-1 1 0 0,0 1-1 0 0,0-1 0 0 0,0 1 0 0 0,0-1 1 0 0,-1 0-1 0 0,1 0 0 0 0,-1 0 0 0 0,0-1 0 0 0,-1 1 1 0 0,-5 4-1 0 0,1-1 75 0 0,-1 0 1 0 0,0-2-1 0 0,-1 1 1 0 0,1-1-1 0 0,-19 7 1 0 0,-8 5 41 0 0,26-12-90 0 0,0 0 0 0 0,-1-1-1 0 0,-12 4 1 0 0,7-5-91 0 0,-1 0-1 0 0,0-1 1 0 0,0-1-1 0 0,-23-1 1 0 0,15-1-30 0 0,19 1-286 0 0,-1 0 0 0 0,0 0 1 0 0,0-1-1 0 0,0 0 1 0 0,1 0-1 0 0,-1-1 1 0 0,0 1-1 0 0,1-2 0 0 0,-1 1 1 0 0,1-1-1 0 0,0 0 1 0 0,0 0-1 0 0,0 0 1 0 0,0-1-1 0 0,1 0 0 0 0,-9-8 1 0 0,-7-14-1727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14368 0 0,'0'0'330'0'0,"1"2"45"0"0,56 162 1050 0 0,-48-145-1321 0 0,-5-11-49 0 0,-1 0 1 0 0,1 0-1 0 0,1 11 0 0 0,15 42 582 0 0,-16-47-418 0 0,6 9 185 0 0,-9-21 206 0 0,5 2-93 0 0,-6-4-489 0 0,0 1 0 0 0,0-1 0 0 0,0 0-1 0 0,0 0 1 0 0,0 0 0 0 0,0 1 0 0 0,0-1-1 0 0,0 0 1 0 0,0 0 0 0 0,1 0 0 0 0,-1 0 0 0 0,0 0-1 0 0,0 1 1 0 0,0-1 0 0 0,0 0 0 0 0,0 0-1 0 0,1 0 1 0 0,-1 0 0 0 0,0 0 0 0 0,0 0 0 0 0,0 1-1 0 0,0-1 1 0 0,1 0 0 0 0,-1 0 0 0 0,0 0-1 0 0,0 0 1 0 0,0 0 0 0 0,1 0 0 0 0,-1 0 0 0 0,0 0-1 0 0,0 0 1 0 0,0 0 0 0 0,1 0 0 0 0,-1 0-1 0 0,0 0 1 0 0,0 0 0 0 0,0 0 0 0 0,1 0 0 0 0,-1 0-1 0 0,0 0 1 0 0,0-1 0 0 0,0 1 0 0 0,0 0-1 0 0,1 0 1 0 0,-1 0 0 0 0,0 0 0 0 0,0 0 0 0 0,0 0-1 0 0,0 0 1 0 0,0-1 0 0 0,1 1 0 0 0,-1 0-1 0 0,0 0 1 0 0,0 0 0 0 0,0 0 0 0 0,0-1 0 0 0,0 1-1 0 0,0 0 1 0 0,0 0 0 0 0,1-1 0 0 0,1-3 134 0 0,0 0 0 0 0,0 0 1 0 0,-1 0-1 0 0,1-1 0 0 0,-1 1 1 0 0,0 0-1 0 0,0-1 0 0 0,0 0 1 0 0,0-4-1 0 0,0 4-9 0 0,-1-1 1 0 0,1 1-1 0 0,1 0 1 0 0,-1-1-1 0 0,3-6 1 0 0,-1 6 86 0 0,0-1 1 0 0,-1 0 0 0 0,2-7 0 0 0,-3 8-118 0 0,1 0 0 0 0,0 1 0 0 0,0-1 0 0 0,4-7 0 0 0,3-1 3 0 0,0 0 0 0 0,1 1 0 0 0,1 0-1 0 0,0 1 1 0 0,1 0 0 0 0,0 0 0 0 0,1 2-1 0 0,24-17 1 0 0,-23 20-364 0 0,1 0 0 0 0,0 1-1 0 0,0 0 1 0 0,1 1 0 0 0,-1 1-1 0 0,1 1 1 0 0,16-2 0 0 0,-17 4-1429 0 0,26 1 1 0 0,-20 0-15 0 0,-18 0 1307 0 0,-1 1 0 0 0,0 0-1 0 0,0 0 1 0 0,0-1-1 0 0,0 1 1 0 0,0 0 0 0 0,0 1-1 0 0,0-1 1 0 0,3 3 0 0 0,-3-3 1007 0 0,-8 10 293 0 0,-2 19-6 0 0,7-28 455 0 0,11-6-902 0 0,-9 3-439 0 0,0 0-1 0 0,0 0 0 0 0,0 0 0 0 0,0 0 0 0 0,0 0 1 0 0,0 0-1 0 0,0-1 0 0 0,0 1 0 0 0,-1 0 1 0 0,1 0-1 0 0,0-1 0 0 0,-1 1 0 0 0,1 0 0 0 0,-1-1 1 0 0,1 1-1 0 0,-1-1 0 0 0,0 1 0 0 0,0 0 1 0 0,1-3-1 0 0,4-17 430 0 0,-4 19-418 0 0,0-1 0 0 0,0 1 0 0 0,-1-1 0 0 0,1 1 0 0 0,-1-1 0 0 0,1 1 1 0 0,-1-4-1 0 0,2-10 186 0 0,-2 15-218 0 0,0 0 0 0 0,0 0-1 0 0,1 0 1 0 0,-1 0 0 0 0,0 0-1 0 0,0 0 1 0 0,0 0 0 0 0,0 0-1 0 0,0 0 1 0 0,0 0 0 0 0,0-1-1 0 0,0 1 1 0 0,-1 0 0 0 0,1 0-1 0 0,0 0 1 0 0,-1 0 0 0 0,1 0-1 0 0,0 0 1 0 0,-1 0 0 0 0,1 0-1 0 0,-1 0 1 0 0,0 0 0 0 0,-1-1-1 0 0,1 1 76 0 0,-9-12 0 0 0,7 12-92 0 0,1-1-1 0 0,0 1 0 0 0,-1 0 0 0 0,1 0 1 0 0,0 1-1 0 0,-1-1 0 0 0,1 0 1 0 0,-1 1-1 0 0,0 0 0 0 0,1-1 1 0 0,-1 1-1 0 0,1 0 0 0 0,-1 0 0 0 0,1 1 1 0 0,-1-1-1 0 0,1 0 0 0 0,-1 1 1 0 0,1 0-1 0 0,-1-1 0 0 0,1 1 0 0 0,0 0 1 0 0,-1 0-1 0 0,1 1 0 0 0,0-1 1 0 0,0 0-1 0 0,-1 1 0 0 0,1-1 0 0 0,0 1 1 0 0,-1 1-1 0 0,-15 11-47 0 0,15-12 47 0 0,0 0-1 0 0,0 0 0 0 0,0 0 1 0 0,0 0-1 0 0,-4 5 1 0 0,2 0 1 0 0,0 0 0 0 0,1 1 0 0 0,0-1-1 0 0,0 1 1 0 0,1-1 0 0 0,-1 1 0 0 0,2 0 0 0 0,-1 0 0 0 0,1 1 0 0 0,1-1 0 0 0,-1 0 0 0 0,1 1 0 0 0,1-1 0 0 0,0 1 0 0 0,0-1 0 0 0,0 1 0 0 0,1-1 0 0 0,1 0 0 0 0,-1 1 0 0 0,1-1 0 0 0,1 0 0 0 0,-1 0-1 0 0,1 0 1 0 0,5 9 0 0 0,2-3 99 0 0,0 1-1 0 0,1-1 0 0 0,20 19 1 0 0,-7-8 145 0 0,-16-17-160 0 0,1 1 0 0 0,1-2 0 0 0,-1 1 0 0 0,1-1 0 0 0,0-1 0 0 0,1 1 0 0 0,0-2 0 0 0,0 0 0 0 0,0 0 0 0 0,23 6 0 0 0,-24-8-18 0 0,0-1 0 0 0,0 0 0 0 0,0-1 0 0 0,0 0 0 0 0,0-1 0 0 0,0 0 0 0 0,0 0 0 0 0,1-1 0 0 0,-1 0 0 0 0,0-1 0 0 0,0 0 0 0 0,-1-1 0 0 0,15-5 0 0 0,3-2-35 0 0,-22 8-27 0 0,1 0 0 0 0,0 0-1 0 0,0 0 1 0 0,-1-1 0 0 0,1 1 0 0 0,-1-2 0 0 0,0 1 0 0 0,0 0 0 0 0,8-8 0 0 0,15-12 0 0 0,-24 20-41 0 0,1 0-1 0 0,-1 0 1 0 0,0 0 0 0 0,-1 0-1 0 0,1-1 1 0 0,-1 0 0 0 0,1 1 0 0 0,4-9-1 0 0,11-17-460 0 0,-16 25 451 0 0,1 0-1 0 0,-1-1 0 0 0,0 0 1 0 0,-1 0-1 0 0,5-8 0 0 0,-1-2 0 0 0,0 1 19 0 0,-4-19 22 0 0,-1 31 17 0 0,-1 2-2 0 0,0-1-1 0 0,0 0 0 0 0,0 1 1 0 0,0-1-1 0 0,0 1 0 0 0,0-1 1 0 0,0 0-1 0 0,0 1 0 0 0,0-1 1 0 0,0 0-1 0 0,0 1 1 0 0,-1-1-1 0 0,1 1 0 0 0,0-1 1 0 0,0 0-1 0 0,-1 1 0 0 0,1-1 1 0 0,0 1-1 0 0,-1-1 1 0 0,1 1-1 0 0,-1-1 0 0 0,1 1 1 0 0,-1-1-1 0 0,0 0 18 0 0,-7-9 45 0 0,-13 2-72 0 0,-8 7 6 0 0,26 1-4 0 0,1 1 0 0 0,-1-1 0 0 0,1 1 0 0 0,-1 0 0 0 0,1-1 0 0 0,-1 1 0 0 0,1 0 0 0 0,0 1 0 0 0,-1-1 0 0 0,1 0 0 0 0,0 1 0 0 0,0-1 0 0 0,0 1 0 0 0,0-1 1 0 0,0 1-1 0 0,-2 3 0 0 0,-6 4 7 0 0,3-4 7 0 0,0 0 1 0 0,0 1-1 0 0,0 0 0 0 0,1 0 0 0 0,0 1 0 0 0,0 0 0 0 0,0 0 0 0 0,1 0 1 0 0,0 1-1 0 0,1 0 0 0 0,0 0 0 0 0,0 0 0 0 0,1 0 0 0 0,-4 10 0 0 0,2 0-10 0 0,3-10 0 0 0,0-1 0 0 0,0 0 0 0 0,1 0 0 0 0,0 1 0 0 0,0 8 0 0 0,1-12 1 0 0,1 0 0 0 0,1 0 0 0 0,-1 0 1 0 0,1 0-1 0 0,-1-1 0 0 0,1 1 0 0 0,0 0 0 0 0,1-1 0 0 0,2 4 0 0 0,-3-4 42 0 0,0-1-39 0 0,0 0 0 0 0,0 0 0 0 0,0-1 0 0 0,0 1 0 0 0,1-1 0 0 0,-1 1 0 0 0,0-1 0 0 0,1 0 0 0 0,-1 0 0 0 0,1 0 1 0 0,4 1-1 0 0,-1-1 17 0 0,4 0 3 0 0,-7-2-19 0 0,0 1 0 0 0,0-1 0 0 0,0 0-1 0 0,0 0 1 0 0,0-1 0 0 0,0 1 0 0 0,-1-1-1 0 0,1 1 1 0 0,0-1 0 0 0,-1 0 0 0 0,0 0 0 0 0,1 0-1 0 0,-1 0 1 0 0,0 0 0 0 0,0 0 0 0 0,0-1-1 0 0,0 1 1 0 0,0-1 0 0 0,1-3 0 0 0,2-4 7 0 0,-1-1 1 0 0,0 1-1 0 0,0-1 0 0 0,1-11 1 0 0,5-15 96 0 0,-7 31 51 0 0,-1 0 0 0 0,0-1 0 0 0,-1 1 0 0 0,0-1 0 0 0,1-9 0 0 0,7 25-79 0 0,-6-4-94 0 0,0 0-1 0 0,0 1 1 0 0,0-1 0 0 0,-1 1-1 0 0,1-1 1 0 0,0 7 0 0 0,-1-6-8 0 0,0 0 1 0 0,0 0-1 0 0,1-1 1 0 0,-1 1 0 0 0,7 8-1 0 0,-3-6-145 0 0,0-1-1 0 0,10 9 1 0 0,0-5-2013 0 0,-14-10 1496 0 0,0 0 1 0 0,0-1 0 0 0,0 1-1 0 0,-1-1 1 0 0,1 1 0 0 0,0-1-1 0 0,0 0 1 0 0,2 1 0 0 0,6-4-6002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1840 0 0,'0'2'747'0'0,"-3"29"10023"0"0,1-8-5599 0 0,2 0-3757 0 0,3-3-1257 0 0,9 35-1 0 0,9 61-139 0 0,-8-36 30 0 0,-3-28-1 0 0,11 47-19 0 0,-16-82-27 0 0,1 0 0 0 0,0-1 0 0 0,15 28-1 0 0,-11-17 46 0 0,-5-12-15 0 0,-4-13 107 0 0,3-15-53 0 0,2-2 128 0 0,-3 8 0 0 0,-1 0 1 0 0,1 0-1 0 0,-1-1 0 0 0,1-9 1 0 0,13-97 2228 0 0,-14 95-2263 0 0,1 0 0 0 0,1 0 0 0 0,1 1 0 0 0,1-1 1 0 0,0 1-1 0 0,1 0 0 0 0,1 1 0 0 0,1 0 0 0 0,15-24 0 0 0,-18 32-181 0 0,5-9-110 0 0,21-22 1 0 0,-28 35 43 0 0,1 0 0 0 0,0 1 0 0 0,0-1 0 0 0,0 1 0 0 0,1 0 0 0 0,-1 1 0 0 0,1-1 0 0 0,10-3 0 0 0,-10 3-1191 0 0,-3 2-75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12440 0 0,'0'0'957'0'0,"-2"0"-624"0"0,-5 3-3 0 0,5-3 1180 0 0,5 2 506 0 0,4 2-539 0 0,1 0 0 0 0,14 5 0 0 0,43 10-380 0 0,-12-3-472 0 0,56 30 909 0 0,0-1-410 0 0,-51-24-975 0 0,44 14-1606 0 0,-91-33 294 0 0,0 0 0 0 0,-1-1 0 0 0,1 0 0 0 0,17-2 0 0 0,-12 1-1257 0 0,-13 0 118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10136 0 0,'-12'11'464'0'0,"12"-11"-439"0"0,-1 1 0 0 0,1-1-1 0 0,0 1 1 0 0,-1-1 0 0 0,1 1 0 0 0,0-1 0 0 0,0 0 0 0 0,-1 1 0 0 0,1 0 0 0 0,0-1 0 0 0,0 1 0 0 0,0-1 0 0 0,-1 1 0 0 0,1-1-1 0 0,0 1 1 0 0,0-1 0 0 0,0 1 0 0 0,0-1 0 0 0,0 1 0 0 0,0-1 0 0 0,0 1 0 0 0,1 0 0 0 0,-1 2 16 0 0,-10 21-54 0 0,8-20 468 0 0,0 0 0 0 0,1 0 0 0 0,-1 1 0 0 0,-1 7 0 0 0,1-3 843 0 0,-1 0 0 0 0,0 0 0 0 0,0 0 0 0 0,-1 0 0 0 0,-4 9 0 0 0,2-7-1339 0 0,-8 25 0 0 0,-6 11-966 0 0,19-44 905 0 0,0-1-1 0 0,-1 1 1 0 0,1-1-1 0 0,0 1 1 0 0,-1-1-1 0 0,-3 5 1 0 0,-1 1-374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23551 0 0,'0'0'2584'0'0,"14"-4"-2584"0"0,-5 1-6952 0 0,6-3-1423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0.8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745.7793"/>
      <inkml:brushProperty name="anchorY" value="-3963.32129"/>
      <inkml:brushProperty name="scaleFactor" value="0.5"/>
    </inkml:brush>
  </inkml:definitions>
  <inkml:trace contextRef="#ctx0" brushRef="#br0">384 0 8752 0 0,'0'0'776'0'0,"0"2"-719"0"0,-21 21 9668 0 0,9-9-7620 0 0,0 1-857 0 0,1 2-313 0 0,0 2-307 0 0,0 2-75 0 0,0 2-453 0 0,0 3 40 0 0,0 3-68 0 0,0 3-4 0 0,0 4-78 0 0,-1 4-82 0 0,0 3 46 0 0,-2 4-22 0 0,-1 4-117 0 0,-2 4 6 0 0,0 4-9 0 0,-5 15-536 0 0,-3 15-305 0 0,-2 8-356 0 0,0 1-499 0 0,3-8-340 0 0,6-14-541 0 0,6-21 1691 0 0,4-18-14180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18055 0 0,'0'0'5090'0'0,"3"1"-4109"0"0,9 4-309 0 0,-11 17-1015 0 0,-1-20 273 0 0,4 20-740 0 0,-4-21 703 0 0,-1 0 0 0 0,1 0 0 0 0,0 0 0 0 0,0 0 0 0 0,0 0 0 0 0,0 0 0 0 0,-1 0 0 0 0,1 0 0 0 0,0 0 0 0 0,-1 0 0 0 0,1 0 0 0 0,-1-1 0 0 0,1 1 0 0 0,-1 0 0 0 0,0 0 0 0 0,1 0 0 0 0,-1-1 0 0 0,-1 2 0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23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727.24512"/>
      <inkml:brushProperty name="anchorY" value="-4495.48193"/>
      <inkml:brushProperty name="scaleFactor" value="0.5"/>
    </inkml:brush>
  </inkml:definitions>
  <inkml:trace contextRef="#ctx0" brushRef="#br0">29 392 13360 0 0,'0'0'1184'0'0,"-4"0"-1102"0"0,0 0 1809 0 0,-2-1-286 0 0,-4 0 2019 0 0,7-2-3252 0 0,2-2 132 0 0,1-2-183 0 0,2-1-43 0 0,4-2-321 0 0,3-3 88 0 0,3-1-45 0 0,10-6-84 0 0,2 0 108 0 0,4-2-36 0 0,1 1 12 0 0,0 0 0 0 0,-1 1 0 0 0,2 0 0 0 0,2 1 0 0 0,2 1 0 0 0,0 0 131 0 0,1 1-66 0 0,1 1 18 0 0,-1 0 64 0 0,-1 1-2 0 0,-1 1 4 0 0,-2 1 3 0 0,-2 1-102 0 0,0 1-46 0 0,-2 3 118 0 0,-2 2-154 0 0,0 3 123 0 0,-2 4-112 0 0,-1 2 31 0 0,-1 3-10 0 0,0 3 0 0 0,-1 5 0 0 0,-1 4-93 0 0,0 5 120 0 0,-3 7-41 0 0,-2 6 14 0 0,-3 5 0 0 0,-3 24-280 0 0,-5 29-237 0 0,-5 12 349 0 0,-4 7-19 0 0,-4 1 21 0 0,-4-2 22 0 0,-5 18-132 0 0,-3-2 216 0 0,-3-3-70 0 0,1-6 26 0 0,0-8 122 0 0,0-11-36 0 0,2-9 18 0 0,1-7 0 0 0,2-8 0 0 0,2-5 0 0 0,1-6 0 0 0,2 4-1185 0 0,0 1-1239 0 0,8-41-7409 0 0,1-1-1590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5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884.45996"/>
      <inkml:brushProperty name="anchorY" value="-6819.82129"/>
      <inkml:brushProperty name="scaleFactor" value="0.5"/>
    </inkml:brush>
  </inkml:definitions>
  <inkml:trace contextRef="#ctx0" brushRef="#br0">66 152 14280 0 0,'0'0'0'0'0,"-5"1"1528"0"0,-3 1-1783 0 0,-2-1 510 0 0,-1 0 1723 0 0,-1-1-229 0 0,3 1 253 0 0,2-1 38 0 0,3-2-1823 0 0,5-2 151 0 0,3-2-229 0 0,4-3-51 0 0,6-1-99 0 0,4-3 24 0 0,4-1-13 0 0,4-1 0 0 0,3 0 178 0 0,4 0-42 0 0,3 1 32 0 0,13 1 185 0 0,3 3-248 0 0,5 2 83 0 0,1 2-28 0 0,1 3-37 0 0,0 3 10 0 0,-2 0-14 0 0,12 2-931 0 0,8 4-1265 0 0,-4 2-8404 0 0,-13-2-2947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0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900.04688"/>
      <inkml:brushProperty name="anchorY" value="-45631.12891"/>
      <inkml:brushProperty name="scaleFactor" value="0.5"/>
    </inkml:brush>
  </inkml:definitions>
  <inkml:trace contextRef="#ctx0" brushRef="#br0">698 1 9672 0 0,'-4'1'13166'0'0,"0"2"-13178"0"0,-2 1 1181 0 0,-1 4-526 0 0,-2 2-542 0 0,0 4 49 0 0,-2 3-76 0 0,-2 5-6 0 0,-4 5-78 0 0,-3 6 20 0 0,-3 6-10 0 0,-1 6 0 0 0,-4 6-112 0 0,-2 5 144 0 0,-3 3-141 0 0,-3 3 136 0 0,-3 1-246 0 0,-2 0 91 0 0,-3 0-35 0 0,-9 11-295 0 0,-8 8-84 0 0,-5 3-927 0 0,0-3-1102 0 0,39-48-7701 0 0,1-1-1607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3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567.41797"/>
      <inkml:brushProperty name="anchorY" value="-46026.07422"/>
      <inkml:brushProperty name="scaleFactor" value="0.5"/>
    </inkml:brush>
  </inkml:definitions>
  <inkml:trace contextRef="#ctx0" brushRef="#br0">5 0 15200 0 0,'-5'3'10601'0'0,"7"3"-10493"0"0,2 5 142 0 0,0 5-178 0 0,2 7-72 0 0,0 5-177 0 0,0 6 78 0 0,1 8-33 0 0,0 7 4 0 0,0 8-28 0 0,-1 9 8 0 0,0 12-4 0 0,-1 34-261 0 0,-3 28-38 0 0,-2 8 266 0 0,-3-5 46 0 0,-3 4-75 0 0,0-16 152 0 0,1-17 61 0 0,1-19-14 0 0,0-18 109 0 0,1-8-653 0 0,3-9-704 0 0,1-13-8820 0 0,1-14-2581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75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237.63281"/>
      <inkml:brushProperty name="anchorY" value="-48390.17969"/>
      <inkml:brushProperty name="scaleFactor" value="0.5"/>
    </inkml:brush>
  </inkml:definitions>
  <inkml:trace contextRef="#ctx0" brushRef="#br0">275 1 23815 0 0,'-6'4'2608'0'0,"-9"8"-3042"0"0,-2 5 868 0 0,-11 24-3374 0 0,-6 21 1382 0 0,-4 24-930 0 0,-2 26 860 0 0,5 4 1266 0 0,9-1-296 0 0,8-8 205 0 0,7-9 341 0 0,4-10-22 0 0,9-10 46 0 0,6-8 6 0 0,4-9 627 0 0,6-6-48 0 0,3-7 71 0 0,4-5 23 0 0,5-7-85 0 0,2-7 17 0 0,3-7-19 0 0,-26-19-335 0 0,0 1-1 0 0,13 3 0 0 0,-12-5-9 0 0,1 0 0 0 0,12 1-1 0 0,-11-3 4 0 0,0 0-1 0 0,13-2 0 0 0,25-8 319 0 0,3-9 0 0 0,2-8 10 0 0,2-8-4 0 0,-1-7 2 0 0,-2-8 0 0 0,-3-5 28 0 0,3-17 590 0 0,-5-5-765 0 0,-5-3 116 0 0,-8 2-63 0 0,-7 5-25 0 0,-8 4 0 0 0,-8 5 55 0 0,-9 5 3 0 0,-6 5 2 0 0,-8 2 3 0 0,-7 2-429 0 0,-7 4 47 0 0,15 33-44 0 0,-15-17-1 0 0,-15-10-80 0 0,-6 6 97 0 0,-6 5-154 0 0,33 21 112 0 0,-23-7 0 0 0,18 11-828 0 0,-33-5 1 0 0,-29 5-647 0 0,49 3-12472 0 0,-1 2-2061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4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2374 1 18399 0 0,'0'0'422'0'0,"-9"0"564"0"0,4 1-922 0 0,0 0 0 0 0,1 0 0 0 0,-1 0-1 0 0,1 1 1 0 0,-1 0 0 0 0,1 0-1 0 0,0 0 1 0 0,-6 4 0 0 0,1-1-30 0 0,-21 14 87 0 0,-45 36-1 0 0,47-34-77 0 0,-1 2-31 0 0,-60 43-12 0 0,-132 83-60 0 0,117-74 47 0 0,9-5 14 0 0,30-27-1 0 0,-262 191 0 0 0,45 0 224 0 0,139-115-88 0 0,-105 98 56 0 0,163-136-184 0 0,-60 62 60 0 0,85-84-39 0 0,-80 61 0 0 0,130-112-27 0 0,3-2-2 0 0,-10 8 0 0 0,0-2 0 0 0,-20 13 0 0 0,-18 6 560 0 0,56-44-445 0 0,2 1-113 0 0,1 1 1 0 0,0 0-1 0 0,7-14 0 0 0,9-22 62 0 0,26-84-228 0 0,-34 98 272 0 0,10-44-1 0 0,-7 22 168 0 0,8-35 443 0 0,-22 87-527 0 0,-2-2 140 0 0,2 11-253 0 0,-1 12-87 0 0,1-7-3 0 0,-1 0-1 0 0,-1-1 0 0 0,0 1 1 0 0,-2 11-1 0 0,-5 18 13 0 0,5-24 0 0 0,-1 0 0 0 0,-5 17 0 0 0,-1-5 53 0 0,7-17 16 0 0,-1 0 0 0 0,0 0 0 0 0,-11 19 1 0 0,-3-1 71 0 0,12-17-117 0 0,-1-1 0 0 0,0 0 0 0 0,-12 14 0 0 0,15-20 50 0 0,1 0-1 0 0,-1 0 1 0 0,1 0 0 0 0,1 0 0 0 0,-3 6 0 0 0,-5 9 284 0 0,10-19-336 0 0,-1 0-1 0 0,1 0 1 0 0,0 0-1 0 0,0 0 1 0 0,-1 0 0 0 0,1 0-1 0 0,0 0 1 0 0,0 0-1 0 0,0 0 1 0 0,0 0-1 0 0,0 0 1 0 0,1 0-1 0 0,-1 0 1 0 0,0 0-1 0 0,0 0 1 0 0,1 0 0 0 0,-1 0-1 0 0,0-1 1 0 0,1 1-1 0 0,-1 0 1 0 0,1 0-1 0 0,-1 0 1 0 0,1 0-1 0 0,-1-1 1 0 0,1 1-1 0 0,0 0 1 0 0,-1 0 0 0 0,1-1-1 0 0,0 1 1 0 0,1 0-1 0 0,1 2 19 0 0,0-1-1 0 0,0 0 0 0 0,0 0 1 0 0,0 0-1 0 0,1 0 1 0 0,3 2-1 0 0,2-1 30 0 0,1-1-1 0 0,0 0 1 0 0,1 0-1 0 0,-1 0 0 0 0,0-2 1 0 0,0 1-1 0 0,20-3 1 0 0,75-15 169 0 0,-72 11-210 0 0,59-15-400 0 0,0-3 0 0 0,163-67 1 0 0,-205 65-1009 0 0,-5-4-75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4.5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 8 18799 0 0,'0'0'430'0'0,"3"0"55"0"0,38-8 647 0 0,-23 9-1127 0 0,1 1-1 0 0,-1 0 1 0 0,30 8 0 0 0,53 22-7 0 0,-99-31 2 0 0,37 14 0 0 0,0 3 0 0 0,46 28 0 0 0,-80-43 0 0 0,8 5-10 0 0,0 0 0 0 0,0 1 0 0 0,-1 0 0 0 0,0 1 0 0 0,0 0 0 0 0,9 12 0 0 0,-16-16 10 0 0,0 0 0 0 0,-1 0 0 0 0,0 1 0 0 0,0-1 0 0 0,-1 1-1 0 0,0 0 1 0 0,0-1 0 0 0,0 2 0 0 0,-1-1 0 0 0,0 0 0 0 0,0 0 0 0 0,-1 1 0 0 0,0-1-1 0 0,0 11 1 0 0,-2-6 9 0 0,0 0-1 0 0,-1 0 0 0 0,0-1 0 0 0,-1 1 0 0 0,-1-1 0 0 0,1 0 1 0 0,-2 0-1 0 0,0 0 0 0 0,-11 18 0 0 0,-7 8 84 0 0,-35 42 0 0 0,57-78-91 0 0,-40 46 329 0 0,-3-2 1 0 0,-78 65-1 0 0,119-108-340 0 0,-96 78-56 0 0,83-68 48 0 0,-21 11 0 0 0,-15 12-428 0 0,14-14-963 0 0,29-29-4021 0 0,3-5-142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4.9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261 0 16559 0 0,'-2'1'760'0'0,"-3"3"-604"0"0,1-1 0 0 0,-1 0-1 0 0,1 1 1 0 0,0 0-1 0 0,0 0 1 0 0,-6 8 0 0 0,-21 33-176 0 0,-19 50 662 0 0,25-46-531 0 0,-20 52-1 0 0,29-64-99 0 0,3-6-42 0 0,-17 62 0 0 0,26-76 24 0 0,1 1-1 0 0,0-1 1 0 0,2 0 0 0 0,0 1-1 0 0,2 26 1 0 0,0-39 74 0 0,-1 0 1 0 0,2 0-1 0 0,-1 1 1 0 0,1-1 0 0 0,-1 0-1 0 0,1 0 1 0 0,1-1-1 0 0,-1 1 1 0 0,1 0 0 0 0,-1-1-1 0 0,1 0 1 0 0,1 1-1 0 0,-1-1 1 0 0,1 0-1 0 0,-1-1 1 0 0,1 1 0 0 0,0-1-1 0 0,1 1 1 0 0,-1-1-1 0 0,0 0 1 0 0,1-1 0 0 0,0 1-1 0 0,-1-1 1 0 0,1 0-1 0 0,0 0 1 0 0,0-1-1 0 0,0 1 1 0 0,1-1 0 0 0,-1 0-1 0 0,0 0 1 0 0,7-1-1 0 0,11 1 343 0 0,1-2 0 0 0,-1 0 0 0 0,43-9 0 0 0,67-22 600 0 0,10-15-662 0 0,-136 45-342 0 0,202-68-448 0 0,-72 13-2432 0 0,-72 23-4781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6.71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1313.88184"/>
      <inkml:brushProperty name="anchorY" value="-7325.7207"/>
      <inkml:brushProperty name="scaleFactor" value="0.5"/>
    </inkml:brush>
  </inkml:definitions>
  <inkml:trace contextRef="#ctx0" brushRef="#br0">696 1 16128 0 0,'-2'1'1431'0'0,"-1"3"-1333"0"0,-1 2 44 0 0,0 3-94 0 0,-1 3 1670 0 0,-2 8 1832 0 0,-2 4-2406 0 0,0 6-705 0 0,-2 3-162 0 0,-2 5-245 0 0,-2 5 68 0 0,-3 4-124 0 0,-2 5 36 0 0,-4 4-124 0 0,-1 4 144 0 0,-4 2-169 0 0,-2 3 97 0 0,-3 3 44 0 0,-8 17-537 0 0,-10 16-233 0 0,-2 0 486 0 0,2-7 199 0 0,4-10 38 0 0,4-13 31 0 0,-1-7-454 0 0,6-9-549 0 0,7-18-13666 0 0,7-12 8361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0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983.27344"/>
      <inkml:brushProperty name="anchorY" value="-8038.01416"/>
      <inkml:brushProperty name="scaleFactor" value="0.5"/>
    </inkml:brush>
  </inkml:definitions>
  <inkml:trace contextRef="#ctx0" brushRef="#br0">30 38 23583 0 0,'-2'-2'2584'0'0,"-3"-2"-3014"0"0,0-2 860 0 0,1 1-430 0 0,-1-1 262 0 0,2 1-48 0 0,0 1 30 0 0,2 2 4 0 0,0 0-289 0 0,0 1 157 0 0,1 1-137 0 0,0 4 31 0 0,0 4-10 0 0,2 7 0 0 0,-1 8 0 0 0,1 9 0 0 0,1 8 0 0 0,0 9 0 0 0,3 7 0 0 0,0 7 0 0 0,2 7 0 0 0,1 6-93 0 0,1 6 45 0 0,2 4-19 0 0,1 3-34 0 0,2 0 1 0 0,1-4-3 0 0,0-4-1 0 0,2-7-65 0 0,1-6 0 0 0,-2-8-5 0 0,4-2-1140 0 0,3-5-1020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5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5984 0 0,'0'0'273'0'0,"1"2"-5"0"0,-1-1-264 0 0,0 0 0 0 0,1 0-1 0 0,-1 0 1 0 0,0 1 0 0 0,0-1 0 0 0,0 0-1 0 0,0 0 1 0 0,0 0 0 0 0,0 0 0 0 0,0 1-1 0 0,0-1 1 0 0,0 0 0 0 0,0 0-1 0 0,-1 0 1 0 0,1 0 0 0 0,0 0 0 0 0,-1 0-1 0 0,0 2 1 0 0,-4 16 445 0 0,1 19 6847 0 0,-1-1-2914 0 0,-4 25-4194 0 0,8-43-189 0 0,-1 0 1 0 0,-1 1-1 0 0,0-1 0 0 0,-9 23 0 0 0,8-27-5 0 0,-1 10-599 0 0,1 1 1 0 0,1-1 0 0 0,0 45-1 0 0,3-57-5366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5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29.6416"/>
      <inkml:brushProperty name="anchorY" value="-9937.97754"/>
      <inkml:brushProperty name="scaleFactor" value="0.5"/>
    </inkml:brush>
  </inkml:definitions>
  <inkml:trace contextRef="#ctx0" brushRef="#br0">467 260 11976 0 0,'0'0'528'0'0,"-2"-1"280"0"0,-2-2-976 0 0,-3-1 296 0 0,-4-5 3008 0 0,-1-2-309 0 0,-1-1 403 0 0,-2 0 67 0 0,0 0-3114 0 0,-1 0 270 0 0,-1 2-380 0 0,-6 0-551 0 0,-7 5-473 0 0,-7 8 26 0 0,27 0 561 0 0,0 0 0 0 0,-13 5 0 0 0,-19 13-75 0 0,3 5 346 0 0,3 4 29 0 0,7 1 50 0 0,4 4 89 0 0,5 1 305 0 0,5 2-17 0 0,5-1 46 0 0,4 0 4 0 0,6-1-146 0 0,5-1 5 0 0,5 1-11 0 0,6-1-5 0 0,5 0 66 0 0,5-1-10 0 0,6-1 6 0 0,6-1 2 0 0,6 0-233 0 0,5-2 20 0 0,5 0-30 0 0,4-1-4 0 0,3-1-85 0 0,1-1 24 0 0,3 0 72 0 0,7 4-108 0 0,-3 1 36 0 0,-5-2-12 0 0,-7 1 75 0 0,-7-2-96 0 0,-10 0 31 0 0,-7 1-10 0 0,-6 0 0 0 0,-8 2-112 0 0,-5 1 51 0 0,-5 3-12 0 0,-5 1-1 0 0,-5 1-16 0 0,-4 2 4 0 0,-6-2-2 0 0,-4 1 0 0 0,-4-2 103 0 0,-3-1-30 0 0,-4-2 15 0 0,-3-1 0 0 0,-2-4 0 0 0,-2-2 0 0 0,-1-4-102 0 0,0-3 131 0 0,1-5-44 0 0,2-3 15 0 0,3-5 0 0 0,1-4 0 0 0,2-4 178 0 0,1-6 4 0 0,0-6 29 0 0,1-5 2 0 0,-1-7 59 0 0,1-8 3 0 0,-1-7 2 0 0,2-7 3 0 0,2-8-75 0 0,3-8 3 0 0,4-7-5 0 0,7-22 230 0 0,6-7-299 0 0,5-6 99 0 0,8-2-33 0 0,7-1-93 0 0,6 1-2 0 0,3 3-5 0 0,2 3-4 0 0,2 4-196 0 0,1 4 9 0 0,-1 4-23 0 0,-1 6-5 0 0,7-25-3519 0 0,-22 64-10059 0 0,0-3-2445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10592 0 0,'-2'0'488'0'0,"-21"-1"157"0"0,1-12 8370 0 0,18 6-4788 0 0,3 6-4257 0 0,1 0 1 0 0,0 0 0 0 0,-1 0 0 0 0,1 0 0 0 0,0 0 0 0 0,0 0 0 0 0,0 0-1 0 0,0 0 1 0 0,0 0 0 0 0,0 0 0 0 0,0 0 0 0 0,0 0 0 0 0,0 0 0 0 0,0 0-1 0 0,0 0 1 0 0,1 0 0 0 0,-1 0 0 0 0,0 0 0 0 0,1 0 0 0 0,-1 0 0 0 0,1 0-1 0 0,-1 0 1 0 0,1 0 0 0 0,-1 0 0 0 0,1 0 0 0 0,0 1 0 0 0,0-1 0 0 0,-1 0-1 0 0,1 0 1 0 0,0 1 0 0 0,1-2 0 0 0,0 1-850 0 0,2-5-2133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74 5064 0 0,'0'0'389'0'0,"-1"-1"184"0"0,-39-34 10172 0 0,8 7-7551 0 0,30 27-3127 0 0,0 0-1 0 0,0 0 1 0 0,0-1 0 0 0,-1 1 0 0 0,1 1 0 0 0,0-1 0 0 0,-1 0 0 0 0,1 1 0 0 0,-1-1 0 0 0,1 1-1 0 0,-1-1 1 0 0,1 1 0 0 0,-6 0 0 0 0,-27 5 319 0 0,28-3-293 0 0,1 0 0 0 0,-1 1 0 0 0,1-1 0 0 0,0 1 0 0 0,0 1 0 0 0,0-1 0 0 0,0 1 0 0 0,0 0 0 0 0,1 0 0 0 0,0 1 0 0 0,0 0 0 0 0,0-1 0 0 0,0 2 0 0 0,1-1 0 0 0,0 0 0 0 0,0 1 0 0 0,0 0 0 0 0,1 0 0 0 0,-3 7 0 0 0,-2 4 121 0 0,2 0-1 0 0,0 1 1 0 0,0 0-1 0 0,2 0 1 0 0,-5 34 0 0 0,3 8 146 0 0,1-1 1 0 0,4 1 0 0 0,10 102-1 0 0,29 157-690 0 0,-35-281 53 0 0,5 72-854 0 0,-8-92-1628 0 0,-5 35 0 0 0,4-39-4256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21047 0 0,'0'0'1906'0'0,"2"0"-1569"0"0,67-10 436 0 0,71-8 187 0 0,-21 2-834 0 0,126 1-901 0 0,-82 12-4156 0 0,-133 3 3375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16184 0 0,'0'0'2266'0'0,"-1"2"-1707"0"0,-3 7-392 0 0,0 0 1 0 0,0 0-1 0 0,-1 0 1 0 0,0 0-1 0 0,-1-1 1 0 0,0 1-1 0 0,-10 10 1 0 0,-234 174 402 0 0,161-133 440 0 0,48-30-591 0 0,-60 32 0 0 0,86-54-236 0 0,-26 9 0 0 0,-6 3 273 0 0,40-15 170 0 0,13 0-132 0 0,-2-3-625 0 0,8 4 246 0 0,1 0 1 0 0,-1-1-1 0 0,1-1 1 0 0,0 0-1 0 0,0 0 1 0 0,0-2-1 0 0,15 2 1 0 0,24 6 445 0 0,18 10-325 0 0,78 34 0 0 0,-116-41-156 0 0,34 13 223 0 0,70 40 0 0 0,114 90 208 0 0,-149-90-752 0 0,-79-52-1615 0 0,-20-13 764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15752 0 0,'0'0'720'0'0,"2"0"-17"0"0,7-1-547 0 0,-1 0 0 0 0,0 1 0 0 0,1 0 0 0 0,-1 0 0 0 0,12 3 0 0 0,-7 0 652 0 0,1 0 0 0 0,20 8-1 0 0,-8-2-560 0 0,-17-6-215 0 0,0 1 0 0 0,-1 1 0 0 0,0-1 0 0 0,0 1 0 0 0,-1 1 0 0 0,1-1 0 0 0,-1 1 0 0 0,0 1 0 0 0,-1-1 0 0 0,8 10 0 0 0,9 8-22 0 0,-15-16-11 0 0,0 1-1 0 0,-1 0 1 0 0,0 1 0 0 0,-1-1-1 0 0,0 1 1 0 0,-1 1-1 0 0,0-1 1 0 0,0 1-1 0 0,-1-1 1 0 0,4 20-1 0 0,-6-24-48 0 0,-1 0 0 0 0,-1 0 0 0 0,1 1-1 0 0,-1-1 1 0 0,0 0 0 0 0,-1 0 0 0 0,1 0-1 0 0,-1 0 1 0 0,0 1 0 0 0,-1-1 0 0 0,1 0-1 0 0,-1-1 1 0 0,0 1 0 0 0,-1 0-1 0 0,0-1 1 0 0,1 1 0 0 0,-2-1 0 0 0,-3 6-1 0 0,1-3-115 0 0,0-1 0 0 0,-1 0 0 0 0,1-1 0 0 0,-1 1-1 0 0,-1-1 1 0 0,1-1 0 0 0,-1 1 0 0 0,0-1 0 0 0,0-1-1 0 0,-1 1 1 0 0,-9 3 0 0 0,-67 32-5230 0 0,52-31 486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2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15432 0 0,'0'0'1715'0'0,"-1"1"-1325"0"0,-3 1-215 0 0,1 0-1 0 0,0 0 1 0 0,0 1 0 0 0,0-1-1 0 0,0 1 1 0 0,1 0 0 0 0,-3 3 0 0 0,-13 11-63 0 0,-64 60-184 0 0,66-60 200 0 0,1 2 0 0 0,1 0 0 0 0,1 0 0 0 0,0 1 0 0 0,-15 36 0 0 0,26-53-110 0 0,1 1 1 0 0,-1-1-1 0 0,1 1 0 0 0,0-1 0 0 0,0 1 0 0 0,0 0 0 0 0,1 0 0 0 0,-1 0 0 0 0,1-1 0 0 0,0 1 0 0 0,0 0 0 0 0,0 0 0 0 0,0 0 0 0 0,1 0 1 0 0,0-1-1 0 0,-1 1 0 0 0,1 0 0 0 0,1 0 0 0 0,-1-1 0 0 0,1 1 0 0 0,-1-1 0 0 0,1 1 0 0 0,0-1 0 0 0,0 0 0 0 0,0 0 0 0 0,6 6 0 0 0,-5-5-34 0 0,1-1 1 0 0,-1 1-1 0 0,1-1 0 0 0,0 0 0 0 0,0 0 0 0 0,0 0 0 0 0,0 0 0 0 0,1-1 0 0 0,-1 0 0 0 0,1 1 0 0 0,-1-2 0 0 0,1 1 0 0 0,0-1 1 0 0,0 1-1 0 0,6 0 0 0 0,-3-1-334 0 0,0 0 0 0 0,-1 0 1 0 0,15-1-1 0 0,1-3-1085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16495 0 0,'0'0'1248'0'0,"15"0"-776"0"0,5 5-376 0 0,-6-10-96 0 0,6 5 0 0 0,6-4 0 0 0,3 1 0 0 0,0-3-112 0 0,-4 3 24 0 0,4-3 8 0 0,-3 3-552 0 0,-2-1-104 0 0,1-2-31 0 0,-7 6-5665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17247 0 0,'0'0'2876'0'0,"2"1"-3065"0"0,10 2 104 0 0,0 0-1 0 0,1 0 1 0 0,23 0 0 0 0,8 2 50 0 0,-29-3-499 0 0,27 0 0 0 0,-16-2-133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18975 0 0,'0'0'930'0'0,"1"-1"-410"0"0,20-6-281 0 0,0 0 1 0 0,1 1-1 0 0,-1 2 0 0 0,1 0 1 0 0,0 1-1 0 0,40 0 1 0 0,-48 4-170 0 0,0 1 1 0 0,0 0-1 0 0,0 1 0 0 0,16 6 1 0 0,-22-7 78 0 0,2 2 46 0 0,0 1-1 0 0,0 0 1 0 0,0 0 0 0 0,0 1-1 0 0,-1 1 1 0 0,0 0 0 0 0,0 0 0 0 0,10 10-1 0 0,13 11 43 0 0,-22-21-216 0 0,-1 1 0 0 0,1 1 0 0 0,-2 0 0 0 0,1 0 0 0 0,-1 1 0 0 0,-1 0 0 0 0,10 16 0 0 0,-15-22-73 0 0,1 1-1 0 0,-1-1 0 0 0,-1 1 0 0 0,1 0 1 0 0,-1 0-1 0 0,0 0 0 0 0,0 0 0 0 0,0 0 1 0 0,0 0-1 0 0,-1 0 0 0 0,0 0 1 0 0,0 0-1 0 0,-1 0 0 0 0,1 0 0 0 0,-1 0 1 0 0,0 0-1 0 0,0 0 0 0 0,-1 0 0 0 0,1-1 1 0 0,-1 1-1 0 0,-4 6 0 0 0,3-6-117 0 0,-1 0 0 0 0,1 0 1 0 0,-1-1-1 0 0,0 1 0 0 0,0-1 0 0 0,0 0 0 0 0,-1 0 0 0 0,0-1 0 0 0,-6 5 0 0 0,-50 25-1152 0 0,51-29 1127 0 0,-16 8-363 0 0,1-2 0 0 0,-2-1 0 0 0,-44 9 0 0 0,3-7-4755 0 0,29-5-221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11024 0 0,'0'0'3344'0'0,"-2"1"-2635"0"0,-18 9 34 0 0,15-8-589 0 0,0 0 0 0 0,1 0-1 0 0,-1 1 1 0 0,-5 3 0 0 0,-8 7 450 0 0,2 1 1 0 0,0 1-1 0 0,1 0 1 0 0,-19 25-1 0 0,26-30-311 0 0,1 0-1 0 0,1 1 1 0 0,-1 0-1 0 0,2 0 0 0 0,0 0 1 0 0,0 1-1 0 0,1-1 1 0 0,0 1-1 0 0,-2 15 0 0 0,5-22-181 0 0,0 0 0 0 0,1 0 0 0 0,0 0-1 0 0,0 0 1 0 0,0 0 0 0 0,0 0-1 0 0,1 0 1 0 0,0 0 0 0 0,0 0 0 0 0,0 0-1 0 0,0 0 1 0 0,1-1 0 0 0,0 1 0 0 0,0-1-1 0 0,0 1 1 0 0,1-1 0 0 0,3 6 0 0 0,0-1 101 0 0,1 0 0 0 0,1 0 1 0 0,0-1-1 0 0,0 0 0 0 0,0 0 1 0 0,10 7-1 0 0,9 3 95 0 0,36 20 1 0 0,-49-32-1034 0 0,-1 1 0 0 0,1-2 1 0 0,0 0-1 0 0,1-1 0 0 0,17 4 0 0 0,-13-7-7421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25343 0 0,'0'0'1238'0'0,"3"2"-540"0"0,4 2-708 0 0,0 0 0 0 0,1 0-1 0 0,-1-1 1 0 0,1 0 0 0 0,0 0-1 0 0,0-1 1 0 0,0 0 0 0 0,0 0-1 0 0,0-1 1 0 0,15 0 0 0 0,-22-1-378 0 0,-7-9-6296 0 0,-2-4 5117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0,'0'0'3026'0'0,"0"3"-2354"0"0,0 3-455 0 0,1 1 1 0 0,1-1 0 0 0,-1 0-1 0 0,1 1 1 0 0,1-1 0 0 0,2 6-1 0 0,-1-1 168 0 0,7 23 0 0 0,-8-17-38 0 0,33 197 2594 0 0,-24-101-2055 0 0,6 89-403 0 0,-8-63-467 0 0,4-4-384 0 0,-8-113 144 0 0,-1 3-1396 0 0,-6-9-6300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14 302 18719 0 0,'0'0'1972'0'0,"2"0"-2029"0"0,6 1 31 0 0,-4-1-186 0 0,0 0 0 0 0,1 0 1 0 0,-1 0-1 0 0,0 0 0 0 0,0-1 1 0 0,0 0-1 0 0,0 1 0 0 0,0-1 1 0 0,0-1-1 0 0,7-2 0 0 0,19-9 1201 0 0,-22 10-267 0 0,1-1-1 0 0,11-6 1 0 0,16-12 388 0 0,-2-1 1 0 0,43-37 0 0 0,-75 57-1071 0 0,0 1 1 0 0,0-1-1 0 0,0 0 1 0 0,0 0-1 0 0,0-1 1 0 0,0 1 0 0 0,-1 0-1 0 0,0-1 1 0 0,1 1-1 0 0,-1 0 1 0 0,0-1 0 0 0,-1 0-1 0 0,1 1 1 0 0,-1-1-1 0 0,0 1 1 0 0,1-1-1 0 0,-2-6 1 0 0,4-21 761 0 0,2 5-332 0 0,-5 25-460 0 0,0 0 0 0 0,0 0 0 0 0,0 0-1 0 0,0 0 1 0 0,0 0 0 0 0,0 0 0 0 0,0 0 0 0 0,-1 0-1 0 0,1 0 1 0 0,0 0 0 0 0,0 0 0 0 0,-1 0 0 0 0,1 0-1 0 0,-1 0 1 0 0,1 1 0 0 0,-1-1 0 0 0,1 0 0 0 0,-1 0-1 0 0,0 0 1 0 0,1 0 0 0 0,-1 1 0 0 0,0-1 0 0 0,1 0-1 0 0,-1 1 1 0 0,0-1 0 0 0,0 1 0 0 0,0-1 0 0 0,-1 0-1 0 0,0 0-1 0 0,0-1-1 0 0,-1 1 0 0 0,1 0 1 0 0,-1 0-1 0 0,1 0 0 0 0,-1 0 1 0 0,1 0-1 0 0,-1 0 0 0 0,-4 0 1 0 0,-7 3-31 0 0,0-1 1 0 0,0 2-1 0 0,1 0 1 0 0,-1 0-1 0 0,1 1 1 0 0,-23 11-1 0 0,26-10 23 0 0,0 0 0 0 0,1 1 0 0 0,0 0 0 0 0,0 0 0 0 0,1 1 0 0 0,-13 13 0 0 0,8-6 0 0 0,0 2 0 0 0,-18 27 0 0 0,27-33 0 0 0,0-1 0 0 0,0 1 0 0 0,1 0 0 0 0,0 0 0 0 0,0 0 0 0 0,-1 13 0 0 0,4-16 0 0 0,0 0 0 0 0,1 0 0 0 0,-1 0 0 0 0,1 0 0 0 0,1 0 0 0 0,-1 0 0 0 0,1 0 0 0 0,0-1 0 0 0,1 1 0 0 0,-1-1 0 0 0,1 1 0 0 0,1-1 0 0 0,4 7 0 0 0,1-2-25 0 0,1 0 1 0 0,1-1-1 0 0,-1 0 0 0 0,2-1 0 0 0,-1 0 0 0 0,1-1 1 0 0,1 0-1 0 0,0-1 0 0 0,14 6 0 0 0,-19-10-79 0 0,0 0-1 0 0,0 0 0 0 0,0-1 1 0 0,1-1-1 0 0,-1 1 0 0 0,0-1 1 0 0,1-1-1 0 0,-1 1 0 0 0,1-1 1 0 0,-1-1-1 0 0,15-2 0 0 0,-19 1-191 0 0,1 0 0 0 0,-1 0 0 0 0,0-1 0 0 0,0 1 0 0 0,0-1 0 0 0,0 0 0 0 0,0 0 0 0 0,5-6 0 0 0,-3 4-190 0 0,9-12-1020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0.8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745.7793"/>
      <inkml:brushProperty name="anchorY" value="-3963.32129"/>
      <inkml:brushProperty name="scaleFactor" value="0.5"/>
    </inkml:brush>
  </inkml:definitions>
  <inkml:trace contextRef="#ctx0" brushRef="#br0">384 0 8752 0 0,'0'0'776'0'0,"0"2"-719"0"0,-21 21 9668 0 0,9-9-7620 0 0,0 1-857 0 0,1 2-313 0 0,0 2-307 0 0,0 2-75 0 0,0 2-453 0 0,0 3 40 0 0,0 3-68 0 0,0 3-4 0 0,0 4-78 0 0,-1 4-82 0 0,0 3 46 0 0,-2 4-22 0 0,-1 4-117 0 0,-2 4 6 0 0,0 4-9 0 0,-5 15-536 0 0,-3 15-305 0 0,-2 8-356 0 0,0 1-499 0 0,3-8-340 0 0,6-14-541 0 0,6-21 1691 0 0,4-18-14180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23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727.24512"/>
      <inkml:brushProperty name="anchorY" value="-4495.48193"/>
      <inkml:brushProperty name="scaleFactor" value="0.5"/>
    </inkml:brush>
  </inkml:definitions>
  <inkml:trace contextRef="#ctx0" brushRef="#br0">29 392 13360 0 0,'0'0'1184'0'0,"-4"0"-1102"0"0,0 0 1809 0 0,-2-1-286 0 0,-4 0 2019 0 0,7-2-3252 0 0,2-2 132 0 0,1-2-183 0 0,2-1-43 0 0,4-2-321 0 0,3-3 88 0 0,3-1-45 0 0,10-6-84 0 0,2 0 108 0 0,4-2-36 0 0,1 1 12 0 0,0 0 0 0 0,-1 1 0 0 0,2 0 0 0 0,2 1 0 0 0,2 1 0 0 0,0 0 131 0 0,1 1-66 0 0,1 1 18 0 0,-1 0 64 0 0,-1 1-2 0 0,-1 1 4 0 0,-2 1 3 0 0,-2 1-102 0 0,0 1-46 0 0,-2 3 118 0 0,-2 2-154 0 0,0 3 123 0 0,-2 4-112 0 0,-1 2 31 0 0,-1 3-10 0 0,0 3 0 0 0,-1 5 0 0 0,-1 4-93 0 0,0 5 120 0 0,-3 7-41 0 0,-2 6 14 0 0,-3 5 0 0 0,-3 24-280 0 0,-5 29-237 0 0,-5 12 349 0 0,-4 7-19 0 0,-4 1 21 0 0,-4-2 22 0 0,-5 18-132 0 0,-3-2 216 0 0,-3-3-70 0 0,1-6 26 0 0,0-8 122 0 0,0-11-36 0 0,2-9 18 0 0,1-7 0 0 0,2-8 0 0 0,2-5 0 0 0,1-6 0 0 0,2 4-1185 0 0,0 1-1239 0 0,8-41-7409 0 0,1-1-1590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5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884.45996"/>
      <inkml:brushProperty name="anchorY" value="-6819.82129"/>
      <inkml:brushProperty name="scaleFactor" value="0.5"/>
    </inkml:brush>
  </inkml:definitions>
  <inkml:trace contextRef="#ctx0" brushRef="#br0">66 152 14280 0 0,'0'0'0'0'0,"-5"1"1528"0"0,-3 1-1783 0 0,-2-1 510 0 0,-1 0 1723 0 0,-1-1-229 0 0,3 1 253 0 0,2-1 38 0 0,3-2-1823 0 0,5-2 151 0 0,3-2-229 0 0,4-3-51 0 0,6-1-99 0 0,4-3 24 0 0,4-1-13 0 0,4-1 0 0 0,3 0 178 0 0,4 0-42 0 0,3 1 32 0 0,13 1 185 0 0,3 3-248 0 0,5 2 83 0 0,1 2-28 0 0,1 3-37 0 0,0 3 10 0 0,-2 0-14 0 0,12 2-931 0 0,8 4-1265 0 0,-4 2-8404 0 0,-13-2-2947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0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900.04688"/>
      <inkml:brushProperty name="anchorY" value="-45631.12891"/>
      <inkml:brushProperty name="scaleFactor" value="0.5"/>
    </inkml:brush>
  </inkml:definitions>
  <inkml:trace contextRef="#ctx0" brushRef="#br0">698 1 9672 0 0,'-4'1'13166'0'0,"0"2"-13178"0"0,-2 1 1181 0 0,-1 4-526 0 0,-2 2-542 0 0,0 4 49 0 0,-2 3-76 0 0,-2 5-6 0 0,-4 5-78 0 0,-3 6 20 0 0,-3 6-10 0 0,-1 6 0 0 0,-4 6-112 0 0,-2 5 144 0 0,-3 3-141 0 0,-3 3 136 0 0,-3 1-246 0 0,-2 0 91 0 0,-3 0-35 0 0,-9 11-295 0 0,-8 8-84 0 0,-5 3-927 0 0,0-3-1102 0 0,39-48-7701 0 0,1-1-1607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3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567.41797"/>
      <inkml:brushProperty name="anchorY" value="-46026.07422"/>
      <inkml:brushProperty name="scaleFactor" value="0.5"/>
    </inkml:brush>
  </inkml:definitions>
  <inkml:trace contextRef="#ctx0" brushRef="#br0">5 0 15200 0 0,'-5'3'10601'0'0,"7"3"-10493"0"0,2 5 142 0 0,0 5-178 0 0,2 7-72 0 0,0 5-177 0 0,0 6 78 0 0,1 8-33 0 0,0 7 4 0 0,0 8-28 0 0,-1 9 8 0 0,0 12-4 0 0,-1 34-261 0 0,-3 28-38 0 0,-2 8 266 0 0,-3-5 46 0 0,-3 4-75 0 0,0-16 152 0 0,1-17 61 0 0,1-19-14 0 0,0-18 109 0 0,1-8-653 0 0,3-9-704 0 0,1-13-8820 0 0,1-14-2581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75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237.63281"/>
      <inkml:brushProperty name="anchorY" value="-48390.17969"/>
      <inkml:brushProperty name="scaleFactor" value="0.5"/>
    </inkml:brush>
  </inkml:definitions>
  <inkml:trace contextRef="#ctx0" brushRef="#br0">275 1 23815 0 0,'-6'4'2608'0'0,"-9"8"-3042"0"0,-2 5 868 0 0,-11 24-3374 0 0,-6 21 1382 0 0,-4 24-930 0 0,-2 26 860 0 0,5 4 1266 0 0,9-1-296 0 0,8-8 205 0 0,7-9 341 0 0,4-10-22 0 0,9-10 46 0 0,6-8 6 0 0,4-9 627 0 0,6-6-48 0 0,3-7 71 0 0,4-5 23 0 0,5-7-85 0 0,2-7 17 0 0,3-7-19 0 0,-26-19-335 0 0,0 1-1 0 0,13 3 0 0 0,-12-5-9 0 0,1 0 0 0 0,12 1-1 0 0,-11-3 4 0 0,0 0-1 0 0,13-2 0 0 0,25-8 319 0 0,3-9 0 0 0,2-8 10 0 0,2-8-4 0 0,-1-7 2 0 0,-2-8 0 0 0,-3-5 28 0 0,3-17 590 0 0,-5-5-765 0 0,-5-3 116 0 0,-8 2-63 0 0,-7 5-25 0 0,-8 4 0 0 0,-8 5 55 0 0,-9 5 3 0 0,-6 5 2 0 0,-8 2 3 0 0,-7 2-429 0 0,-7 4 47 0 0,15 33-44 0 0,-15-17-1 0 0,-15-10-80 0 0,-6 6 97 0 0,-6 5-154 0 0,33 21 112 0 0,-23-7 0 0 0,18 11-828 0 0,-33-5 1 0 0,-29 5-647 0 0,49 3-12472 0 0,-1 2-2061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6.71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1313.88184"/>
      <inkml:brushProperty name="anchorY" value="-7325.7207"/>
      <inkml:brushProperty name="scaleFactor" value="0.5"/>
    </inkml:brush>
  </inkml:definitions>
  <inkml:trace contextRef="#ctx0" brushRef="#br0">696 1 16128 0 0,'-2'1'1431'0'0,"-1"3"-1333"0"0,-1 2 44 0 0,0 3-94 0 0,-1 3 1670 0 0,-2 8 1832 0 0,-2 4-2406 0 0,0 6-705 0 0,-2 3-162 0 0,-2 5-245 0 0,-2 5 68 0 0,-3 4-124 0 0,-2 5 36 0 0,-4 4-124 0 0,-1 4 144 0 0,-4 2-169 0 0,-2 3 97 0 0,-3 3 44 0 0,-8 17-537 0 0,-10 16-233 0 0,-2 0 486 0 0,2-7 199 0 0,4-10 38 0 0,4-13 31 0 0,-1-7-454 0 0,6-9-549 0 0,7-18-13666 0 0,7-12 8361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0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983.27344"/>
      <inkml:brushProperty name="anchorY" value="-8038.01416"/>
      <inkml:brushProperty name="scaleFactor" value="0.5"/>
    </inkml:brush>
  </inkml:definitions>
  <inkml:trace contextRef="#ctx0" brushRef="#br0">30 38 23583 0 0,'-2'-2'2584'0'0,"-3"-2"-3014"0"0,0-2 860 0 0,1 1-430 0 0,-1-1 262 0 0,2 1-48 0 0,0 1 30 0 0,2 2 4 0 0,0 0-289 0 0,0 1 157 0 0,1 1-137 0 0,0 4 31 0 0,0 4-10 0 0,2 7 0 0 0,-1 8 0 0 0,1 9 0 0 0,1 8 0 0 0,0 9 0 0 0,3 7 0 0 0,0 7 0 0 0,2 7 0 0 0,1 6-93 0 0,1 6 45 0 0,2 4-19 0 0,1 3-34 0 0,2 0 1 0 0,1-4-3 0 0,0-4-1 0 0,2-7-65 0 0,1-6 0 0 0,-2-8-5 0 0,4-2-1140 0 0,3-5-1020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5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29.6416"/>
      <inkml:brushProperty name="anchorY" value="-9937.97754"/>
      <inkml:brushProperty name="scaleFactor" value="0.5"/>
    </inkml:brush>
  </inkml:definitions>
  <inkml:trace contextRef="#ctx0" brushRef="#br0">467 260 11976 0 0,'0'0'528'0'0,"-2"-1"280"0"0,-2-2-976 0 0,-3-1 296 0 0,-4-5 3008 0 0,-1-2-309 0 0,-1-1 403 0 0,-2 0 67 0 0,0 0-3114 0 0,-1 0 270 0 0,-1 2-380 0 0,-6 0-551 0 0,-7 5-473 0 0,-7 8 26 0 0,27 0 561 0 0,0 0 0 0 0,-13 5 0 0 0,-19 13-75 0 0,3 5 346 0 0,3 4 29 0 0,7 1 50 0 0,4 4 89 0 0,5 1 305 0 0,5 2-17 0 0,5-1 46 0 0,4 0 4 0 0,6-1-146 0 0,5-1 5 0 0,5 1-11 0 0,6-1-5 0 0,5 0 66 0 0,5-1-10 0 0,6-1 6 0 0,6-1 2 0 0,6 0-233 0 0,5-2 20 0 0,5 0-30 0 0,4-1-4 0 0,3-1-85 0 0,1-1 24 0 0,3 0 72 0 0,7 4-108 0 0,-3 1 36 0 0,-5-2-12 0 0,-7 1 75 0 0,-7-2-96 0 0,-10 0 31 0 0,-7 1-10 0 0,-6 0 0 0 0,-8 2-112 0 0,-5 1 51 0 0,-5 3-12 0 0,-5 1-1 0 0,-5 1-16 0 0,-4 2 4 0 0,-6-2-2 0 0,-4 1 0 0 0,-4-2 103 0 0,-3-1-30 0 0,-4-2 15 0 0,-3-1 0 0 0,-2-4 0 0 0,-2-2 0 0 0,-1-4-102 0 0,0-3 131 0 0,1-5-44 0 0,2-3 15 0 0,3-5 0 0 0,1-4 0 0 0,2-4 178 0 0,1-6 4 0 0,0-6 29 0 0,1-5 2 0 0,-1-7 59 0 0,1-8 3 0 0,-1-7 2 0 0,2-7 3 0 0,2-8-75 0 0,3-8 3 0 0,4-7-5 0 0,7-22 230 0 0,6-7-299 0 0,5-6 99 0 0,8-2-33 0 0,7-1-93 0 0,6 1-2 0 0,3 3-5 0 0,2 3-4 0 0,2 4-196 0 0,1 4 9 0 0,-1 4-23 0 0,-1 6-5 0 0,7-25-3519 0 0,-22 64-10059 0 0,0-3-2445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149 128 14600 0 0,'0'0'664'0'0,"1"-1"-8"0"0,4-9-400 0 0,-4 7-238 0 0,0 1 0 0 0,0 0 0 0 0,0-1 0 0 0,0 1 0 0 0,0-1 0 0 0,0 1 0 0 0,-1-1 0 0 0,1 1 0 0 0,0-5 0 0 0,0-19 2375 0 0,0 18-1489 0 0,-1-1 1 0 0,0 0-1 0 0,-2-14 0 0 0,2 20-957 0 0,0 3 89 0 0,0-1 0 0 0,0 1-1 0 0,0 0 1 0 0,0-1 0 0 0,0 1 0 0 0,0 0 0 0 0,0-1 0 0 0,0 1 0 0 0,0 0 0 0 0,0-1-1 0 0,0 1 1 0 0,-1 0 0 0 0,1-1 0 0 0,0 1 0 0 0,0 0 0 0 0,0-1 0 0 0,0 1 0 0 0,-1 0-1 0 0,1 0 1 0 0,0-1 0 0 0,0 1 0 0 0,0 0 0 0 0,-1 0 0 0 0,1-1 0 0 0,0 1 0 0 0,0 0-1 0 0,-1 0 1 0 0,1 0 0 0 0,0 0 0 0 0,-1-1 0 0 0,1 1 0 0 0,0 0 0 0 0,0 0 0 0 0,-1 0-1 0 0,1 0 1 0 0,0 0 0 0 0,-1 0 0 0 0,1 0 0 0 0,0 0 0 0 0,-1 0 0 0 0,1 0 0 0 0,0 0 0 0 0,-1 0-1 0 0,1 0 1 0 0,-6 4 445 0 0,5-2-427 0 0,-5 3-5 0 0,1 0 1 0 0,0 0-1 0 0,0 1 1 0 0,0 0-1 0 0,0 0 1 0 0,1 0-1 0 0,0 0 0 0 0,1 1 1 0 0,-1-1-1 0 0,1 1 1 0 0,-3 9-1 0 0,4-10-30 0 0,-5 15 305 0 0,0 1-1 0 0,1 0 1 0 0,-4 40 0 0 0,-6 379 1609 0 0,11-320-1721 0 0,-1 4-474 0 0,6-104-254 0 0,-1 0 0 0 0,-2 0-1 0 0,0-1 1 0 0,-1 1-1 0 0,-9 26 1 0 0,4-29-4073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23583 0 0,'0'0'2575'0'0,"3"0"-2495"0"0,6 3-66 0 0,1-1-1 0 0,-1-1 1 0 0,1 0 0 0 0,-1 0 0 0 0,18-1 0 0 0,-21-1-90 0 0,0 0 0 0 0,1 0 0 0 0,-1-1 1 0 0,0 0-1 0 0,0 0 0 0 0,0 0 0 0 0,0 0 0 0 0,-1-1 1 0 0,1 0-1 0 0,6-5 0 0 0,-11 8 77 0 0,5-5-410 0 0,0 1 0 0 0,0-1 0 0 0,0 0 0 0 0,-1 0 0 0 0,8-9 0 0 0,-3-4-794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8288 0 0,'0'0'756'0'0,"-1"3"-623"0"0,-4 11-146 0 0,3-11 495 0 0,1 1 0 0 0,0-1 0 0 0,0 1 0 0 0,0 0-1 0 0,0-1 1 0 0,-1 8 0 0 0,4 17 6897 0 0,2-1-3361 0 0,-2-12-3514 0 0,1 25 1 0 0,-2-19-555 0 0,1 1 0 0 0,7 28 0 0 0,-4-24 222 0 0,1 30 0 0 0,1 41 569 0 0,2 64 164 0 0,-10-136-833 0 0,2 1 0 0 0,1 0 0 0 0,6 28 0 0 0,-2-22 184 0 0,19 52 0 0 0,-21-72-192 0 0,2 0 0 0 0,-1 0 0 0 0,2-1 0 0 0,0 1 0 0 0,0-2 0 0 0,1 1 0 0 0,10 11 0 0 0,-11-16-168 0 0,0 0-1 0 0,0 0 1 0 0,1 0-1 0 0,11 5 0 0 0,-18-10 72 0 0,-1-1-1 0 0,1 0 0 0 0,0 0 0 0 0,0 0 0 0 0,-1 0 0 0 0,1 0 0 0 0,0 0 0 0 0,0-1 0 0 0,-1 1 0 0 0,1 0 1 0 0,0 0-1 0 0,0 0 0 0 0,-1-1 0 0 0,1 1 0 0 0,0 0 0 0 0,1-1 0 0 0,-1 0-81 0 0,1 0-32 0 0,0 1 1 0 0,0-1 0 0 0,0 1 0 0 0,0-1-1 0 0,-1 0 1 0 0,1 0 0 0 0,0 0 0 0 0,-1 0-1 0 0,1 0 1 0 0,-1 0 0 0 0,1 0 0 0 0,-1-1-1 0 0,1 1 1 0 0,-1 0 0 0 0,0-1 0 0 0,1 0-1 0 0,0-1 1 0 0,8-21-6067 0 0,-4-1-1558 0 0</inkml:trace>
  <inkml:trace contextRef="#ctx0" brushRef="#br0" timeOffset="1">1 439 21743 0 0,'0'0'1966'0'0,"2"0"-1542"0"0,5 1-251 0 0,0 0 1 0 0,-1-1-1 0 0,1 0 1 0 0,0-1 0 0 0,0 1-1 0 0,-1-1 1 0 0,1 0 0 0 0,8-3-1 0 0,9-1 95 0 0,105-21-1037 0 0,55-8 110 0 0,-136 27 155 0 0,63-8 914 0 0,-38 1-7154 0 0,-29 5-857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7832 0 0,'-5'15'762'0'0,"1"-8"-189"0"0,1 1 1 0 0,1-1-1 0 0,0 1 1 0 0,-2 10-1 0 0,2-7 2271 0 0,-1 0 0 0 0,-6 17 0 0 0,6-17-2213 0 0,0-1 1 0 0,0 0 0 0 0,-2 14-1 0 0,4-16-548 0 0,1-1-8 0 0,-1 0-1 0 0,0 0 1 0 0,0 0 0 0 0,0 0-1 0 0,-5 10 1 0 0,0-3-38 0 0,3-9-36 0 0,1 0 0 0 0,-1 0 0 0 0,1 1 1 0 0,1-1-1 0 0,-1 1 0 0 0,-1 10 0 0 0,4 13-2 0 0,0-23 9 0 0,-1 0 0 0 0,1 1 0 0 0,-2-1 0 0 0,0 10 0 0 0,-8 24 214 0 0,-5 24 261 0 0,7-20-328 0 0,1-1-621 0 0,-3 63 1 0 0,9-104 323 0 0,0 1 0 0 0,0 0 0 0 0,-1-1 0 0 0,0 1 0 0 0,1-1-1 0 0,-1 1 1 0 0,0-1 0 0 0,0 1 0 0 0,-1-1 0 0 0,1 0 0 0 0,0 1-1 0 0,-1-1 1 0 0,1 0 0 0 0,-1 0 0 0 0,0 0 0 0 0,-2 2 0 0 0,4-4 84 0 0,-13 15-1236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14280 0 0,'0'0'1102'0'0,"-2"1"-719"0"0,0 0-164 0 0,0-1 0 0 0,0 1 0 0 0,0-1 0 0 0,0 1 0 0 0,0-1 0 0 0,-1 0 0 0 0,1 0 0 0 0,0 0 1 0 0,-3 0-1 0 0,-7-3 9747 0 0,10 2-10125 0 0,7-14-1198 0 0,-5 14 1263 0 0,0 0-1 0 0,0-1 1 0 0,0 1 0 0 0,0 0-1 0 0,0 0 1 0 0,0-1 0 0 0,0 1-1 0 0,0 0 1 0 0,-1 0 0 0 0,1 0-1 0 0,0-1 1 0 0,-1 1 0 0 0,1 0 0 0 0,-2-2-1 0 0,2 3-84 0 0,1-1 0 0 0,-1 0-1 0 0,0 0 1 0 0,0 1 0 0 0,1-1-1 0 0,-1 0 1 0 0,1 1 0 0 0,-1-1-1 0 0,1 0 1 0 0,-1 1 0 0 0,1-1-1 0 0,-1 1 1 0 0,1-1 0 0 0,-1 1-1 0 0,2-1 1 0 0,-2 0 37 0 0,0 1 1 0 0,1-1-1 0 0,-1 1 0 0 0,1-1 1 0 0,-1 0-1 0 0,0 1 0 0 0,0-1 1 0 0,1 0-1 0 0,-1 1 0 0 0,0-1 1 0 0,0 0-1 0 0,0 0 0 0 0,0 1 1 0 0,0-1-1 0 0,0 0 0 0 0,0 1 1 0 0,0-1-1 0 0,0 0 0 0 0,0 0 1 0 0,0 1-1 0 0,-1-1 0 0 0,1 0 1 0 0,0 1-1 0 0,0-1 1 0 0,-1 0-1 0 0,1 1 0 0 0,0-1 1 0 0,-1 1-1 0 0,0-2 0 0 0,0 0-373 0 0,0-1-1930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144 286 3224 0 0,'2'-1'240'0'0,"-1"0"-41"0"0,1 0 0 0 0,0 0 0 0 0,-1 0-1 0 0,1-1 1 0 0,-1 1 0 0 0,1 0 0 0 0,-1-1 0 0 0,0 0 0 0 0,1 1 0 0 0,-1-1 0 0 0,0 1 0 0 0,1-5 0 0 0,13-27 6491 0 0,-8 16-3686 0 0,-3 9-2448 0 0,0-1 0 0 0,-1-1 0 0 0,4-15 1 0 0,-6 20-396 0 0,0 1 0 0 0,-1 0 1 0 0,1-1-1 0 0,-1 1 1 0 0,-1-1-1 0 0,1 1 1 0 0,0-1-1 0 0,-1 1 1 0 0,0-1-1 0 0,-2-4 1 0 0,-2-6 534 0 0,1 2 259 0 0,0 1 1 0 0,-7-11 0 0 0,9 19-673 0 0,-1 0 0 0 0,1 0 0 0 0,-1 0 0 0 0,0 1 0 0 0,0-1 0 0 0,0 1 0 0 0,-1 0 0 0 0,1 0 0 0 0,-6-4 0 0 0,8 6-278 0 0,0 1 1 0 0,0-1 0 0 0,0 1-1 0 0,0-1 1 0 0,0 1-1 0 0,-1 0 1 0 0,1-1-1 0 0,0 1 1 0 0,0 0 0 0 0,0 0-1 0 0,0 0 1 0 0,-1 0-1 0 0,1 0 1 0 0,0 0-1 0 0,0 0 1 0 0,0 0-1 0 0,0 1 1 0 0,-1-1 0 0 0,1 0-1 0 0,0 1 1 0 0,0-1-1 0 0,0 1 1 0 0,0-1-1 0 0,0 1 1 0 0,0-1 0 0 0,0 1-1 0 0,-1 1 1 0 0,-1 0-5 0 0,1-1 1 0 0,0 1-1 0 0,1 0 1 0 0,-1 0-1 0 0,0 0 0 0 0,1 0 1 0 0,-1 0-1 0 0,1 1 1 0 0,-1-1-1 0 0,1 0 1 0 0,-2 5-1 0 0,-12 41-83 0 0,3 2-1 0 0,-10 63 0 0 0,2 298 83 0 0,24-277-136 0 0,0 33 406 0 0,-5-130-2007 0 0,-2 0-1 0 0,-11 55 1 0 0,4-61-6024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2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35.63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8753.24609"/>
      <inkml:brushProperty name="anchorY" value="-27186.03125"/>
      <inkml:brushProperty name="scaleFactor" value="0.5"/>
    </inkml:brush>
  </inkml:definitions>
  <inkml:trace contextRef="#ctx0" brushRef="#br0">1 106 7368 0 0,'0'0'0'0'0,"2"0"656"0"0,4-1-616 0 0,0 0 26 0 0,2 1 1160 0 0,5-2 1304 0 0,4 0-1723 0 0,0 2-504 0 0,1 0-109 0 0,3 0-171 0 0,1 2-12 0 0,0 0-11 0 0,1-1 0 0 0,2 2-84 0 0,7 0 238 0 0,1 0 21 0 0,3 0 13 0 0,10 0 720 0 0,5 1-360 0 0,0-1 175 0 0,1 0-32 0 0,2 0-275 0 0,1-1 34 0 0,-1 0-46 0 0,-2 0-2 0 0,0 2-319 0 0,-1 1 34 0 0,-2 1-47 0 0,0 1-4 0 0,-2-2-76 0 0,1 1 20 0 0,0-2-10 0 0,2-2 0 0 0,1 1 0 0 0,1-1 0 0 0,4-1 0 0 0,5-1 0 0 0,4 0 0 0 0,1 1 0 0 0,1-2 84 0 0,0 1-108 0 0,-1 0 223 0 0,0 0-66 0 0,0-1 27 0 0,0 1 0 0 0,2-2 66 0 0,1 0-10 0 0,0 0 6 0 0,1 1 2 0 0,2 0-56 0 0,0 1 7 0 0,1-2-6 0 0,1 0-1 0 0,1-3 122 0 0,1 0-17 0 0,1-1 22 0 0,1-1-1 0 0,0-2 12 0 0,0 0-4 0 0,-2-1 2 0 0,-2-1 0 0 0,-2 1-149 0 0,-5-1 14 0 0,-2 0-22 0 0,-4 0-2 0 0,-4 0-169 0 0,-5 0 48 0 0,-4 0-98 0 0,-4 1 95 0 0,-1-2-4652 0 0,-7 1 4309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1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8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8752 0 0,'4'3'182'0'0,"-1"0"0"0"0,1 0 1 0 0,0 0-1 0 0,0 0 0 0 0,8 3 1 0 0,-4-2 904 0 0,0-1 0 0 0,0-1 0 0 0,0 1 0 0 0,0-1 1 0 0,10 0-1 0 0,9 1 4226 0 0,49-3 1 0 0,-43 0-5580 0 0,48-1-309 0 0,0 5 0 0 0,146 24 0 0 0,-129-7-3536 0 0,-57-11-3639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36.2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2998.8457"/>
      <inkml:brushProperty name="anchorY" value="-27706.75195"/>
      <inkml:brushProperty name="scaleFactor" value="0.5"/>
    </inkml:brush>
  </inkml:definitions>
  <inkml:trace contextRef="#ctx0" brushRef="#br0">0 107 17999 0 0,'0'0'1360'0'0,"1"-3"-877"0"0,2-3-459 0 0,1-1 77 0 0,2-1-101 0 0,-1 1 187 0 0,5-2 170 0 0,3-1-242 0 0,3 1-115 0 0,7-3-251 0 0,3 1 210 0 0,8 2-720 0 0,0 2 698 0 0,-2 1 30 0 0,-4 4-79 0 0,-3 2 133 0 0,-5 3-32 0 0,-1 1 123 0 0,-2 4 34 0 0,-2 0 6 0 0,-1 2 16 0 0,0-2-198 0 0,-1 1 58 0 0,-1 1-28 0 0,-2 0 0 0 0,-3 2-112 0 0,-1 1-42 0 0,-2 1 4 0 0,-3 0-19 0 0,-3 2 86 0 0,-1 0-15 0 0,-3 1 18 0 0,0 1-2 0 0,-3-1 96 0 0,-1 1-28 0 0,-3 1 14 0 0,0 0 0 0 0,-2 1 0 0 0,0 0 0 0 0,-2-1 0 0 0,-1 1 75 0 0,2 0 128 0 0,2-1-5 0 0,-1-1 24 0 0,0-1 0 0 0,2-2 21 0 0,2-1 4 0 0,0-1-1 0 0,1-2 2 0 0,1 0-37 0 0,3-1 244 0 0,3-2-315 0 0,2 0 65 0 0,4 0-33 0 0,3 0-3 0 0,4-1-1 0 0,4-1-196 0 0,2-1 56 0 0,4-3-28 0 0,2 0 75 0 0,-1-2-96 0 0,1-3-90 0 0,2 0 52 0 0,3-3-15 0 0,17-7-3948 0 0,1-3-3760 0 0,-5 0-3254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36.6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4108.54883"/>
      <inkml:brushProperty name="anchorY" value="-28722.35547"/>
      <inkml:brushProperty name="scaleFactor" value="0.5"/>
    </inkml:brush>
  </inkml:definitions>
  <inkml:trace contextRef="#ctx0" brushRef="#br0">182 46 11520 0 0,'0'0'1024'0'0,"-3"2"-962"0"0,-2 3 42 0 0,-2 2-70 0 0,-2 2 1870 0 0,-2 3-218 0 0,-2 3 245 0 0,1 3 46 0 0,-1 1-1788 0 0,0 3 151 0 0,-1 1-217 0 0,0 1-52 0 0,-1 2-163 0 0,1 0 5 0 0,2 0-21 0 0,1-1-3 0 0,3 0 46 0 0,3 0-4 0 0,2-2 3 0 0,5 0 2 0 0,3-3 168 0 0,5-1-10 0 0,4-2 22 0 0,3-3 2 0 0,4-2 198 0 0,1-1-9 0 0,3-3 24 0 0,2-2 3 0 0,2-3-166 0 0,2-3 11 0 0,1-4-23 0 0,1-2-3 0 0,1-4 158 0 0,-1-4-8 0 0,0-4 21 0 0,0-3 2 0 0,-3-3 30 0 0,-2-4-8 0 0,-4-3 4 0 0,-4-2 0 0 0,-5-1-410 0 0,-3 1 4 0 0,-5 0-35 0 0,-4 1-14 0 0,-4 0 849 0 0,-5 2-76 0 0,-5 1 112 0 0,6 22-544 0 0,1 1 0 0 0,-1 0 0 0 0,-5-6 1 0 0,-22-15-418 0 0,-7 3 335 0 0,24 20-623 0 0,1 0 1 0 0,-20-4-1 0 0,7 8-929 0 0,-42 0 0 0 0,-42 12-9371 0 0,11 4-3208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2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49.31445"/>
      <inkml:brushProperty name="anchorY" value="-28070.41211"/>
      <inkml:brushProperty name="scaleFactor" value="0.5"/>
    </inkml:brush>
  </inkml:definitions>
  <inkml:trace contextRef="#ctx0" brushRef="#br0">594 41 16639 0 0,'-2'-2'1864'0'0,"-2"-3"-2098"0"0,-1-2 412 0 0,-1 1 1278 0 0,2 0-173 0 0,-2 1 194 0 0,2 1 19 0 0,0 1-888 0 0,2 1 79 0 0,0 1-115 0 0,0 3-24 0 0,-3 2-171 0 0,-1 2 10 0 0,-3 5-23 0 0,-1 4-3 0 0,-3 6-318 0 0,-2 6-13 0 0,-1 6-15 0 0,-3 9-15 0 0,-2 8 0 0 0,-3 9 0 0 0,-3 9 0 0 0,-2 5 0 0 0,-3 6 0 0 0,-2 2 0 0 0,-2 2-121 0 0,-1-1 81 0 0,-1-1-68 0 0,3-3 17 0 0,3-5-5 0 0,-1 6-504 0 0,3 4-425 0 0,4-4-992 0 0,9-9-1285 0 0,9-16 2136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2119.41016"/>
      <inkml:brushProperty name="anchorY" value="-28763.91016"/>
      <inkml:brushProperty name="scaleFactor" value="0.5"/>
    </inkml:brush>
  </inkml:definitions>
  <inkml:trace contextRef="#ctx0" brushRef="#br0">1 309 5064 0 0,'2'-14'16555'0'0,"2"3"-16167"0"0,3-3 334 0 0,3-2-490 0 0,10-7-94 0 0,4-3-247 0 0,5-2 81 0 0,2 0-39 0 0,1 0 78 0 0,2 2-22 0 0,1 4 11 0 0,0 2 0 0 0,2 4 0 0 0,0 2 0 0 0,2 4 0 0 0,-1 3-74 0 0,2 3 95 0 0,-2 3 99 0 0,1 3-55 0 0,-2 3 18 0 0,0 2-95 0 0,-1 3 25 0 0,-2 2-13 0 0,-2 3 0 0 0,-2 3 0 0 0,-4 1 0 0 0,-3 4 0 0 0,-2 9-224 0 0,-3 10-290 0 0,-6 4 348 0 0,-6 2 76 0 0,-4 2 74 0 0,-7-1-91 0 0,-3 0 134 0 0,-5 1 34 0 0,-4-2 58 0 0,-4 2 1 0 0,-1 0 16 0 0,-2 0 250 0 0,-1 0-32 0 0,-1 1 43 0 0,0-2 0 0 0,0 0-118 0 0,0-2 16 0 0,1 0-22 0 0,1-1 0 0 0,0-1 93 0 0,1-2 0 0 0,3-1 6 0 0,3-3 4 0 0,2-1-196 0 0,4-2 19 0 0,1-2-27 0 0,2-1-3 0 0,6-3-85 0 0,2-2 15 0 0,4-3-19 0 0,2-2 1 0 0,3-2-94 0 0,7-1 26 0 0,4-3-13 0 0,2-2-75 0 0,3-3 13 0 0,2-4-9 0 0,7-6-766 0 0,-26-3 304 0 0,0 0 0 0 0,15-5 0 0 0,17-9 1 0 0,-30 8-903 0 0,0 0-1 0 0,14-12 1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95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503.86719"/>
      <inkml:brushProperty name="anchorY" value="-30529.37109"/>
      <inkml:brushProperty name="scaleFactor" value="0.5"/>
    </inkml:brush>
  </inkml:definitions>
  <inkml:trace contextRef="#ctx0" brushRef="#br0">426 78 22087 0 0,'0'0'0'0'0,"-9"8"2424"0"0,-5 5-2828 0 0,-3 5 808 0 0,-2 1-404 0 0,-2 5 0 0 0,-1 2-149 0 0,-2 3 70 0 0,-8 13-617 0 0,-7 14-528 0 0,-1 6 807 0 0,2 3 169 0 0,3 2 68 0 0,5 0 47 0 0,2 12 21 0 0,5 0 129 0 0,5-2-36 0 0,7-5 19 0 0,5-7 84 0 0,7-8-5 0 0,4-7 6 0 0,6-8 3 0 0,-8-34-27 0 0,1-1-1 0 0,7 14 1 0 0,-7-16-16 0 0,-1 0 1 0 0,1 0 0 0 0,8 8-1 0 0,-7-9 2 0 0,0 0 0 0 0,0 0 0 0 0,9 5 0 0 0,-6-5 17 0 0,-1 0 0 0 0,14 4 0 0 0,-12-6-31 0 0,0 0 0 0 0,14 1 0 0 0,23-1 74 0 0,4-8-9 0 0,5-8-2 0 0,4-9 38 0 0,3-8-12 0 0,0-7 6 0 0,0-7 0 0 0,1-4 346 0 0,-2-4-25 0 0,-2-4 47 0 0,-3-1 5 0 0,-4-2 162 0 0,-5 1-8 0 0,-7 1 21 0 0,-6 2 2 0 0,-6 3-343 0 0,-8 1 33 0 0,-7 3-40 0 0,-7 0-16 0 0,-7 3-36 0 0,-8 0 0 0 0,5 36-185 0 0,1 0 0 0 0,-8-14 0 0 0,5 14 0 0 0,0-1-1 0 0,-9-9 1 0 0,6 9-114 0 0,-16-17 1 0 0,-19-7-110 0 0,-10 2 33 0 0,-21 0-864 0 0,-21 2-738 0 0,-4 5-10814 0 0,15 5-3211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8.3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1978 71 10592 0 0,'0'-4'1104'0'0,"-1"-15"-460"0"0,0 14 479 0 0,0 0 0 0 0,0 0 1 0 0,0 0-1 0 0,-1 0 1 0 0,1 0-1 0 0,-4-6 0 0 0,4 11-1050 0 0,1-1-1 0 0,-1 1 1 0 0,1-1-1 0 0,-1 1 1 0 0,1-1-1 0 0,-1 1 0 0 0,1-1 1 0 0,-1 1-1 0 0,1 0 1 0 0,-1-1-1 0 0,0 1 1 0 0,1 0-1 0 0,-1 0 1 0 0,0-1-1 0 0,1 1 0 0 0,-1 0 1 0 0,1 0-1 0 0,-1 0 1 0 0,0 0-1 0 0,1 0 1 0 0,-1 0-1 0 0,0 0 0 0 0,1 0 1 0 0,-1 0-1 0 0,0 0 1 0 0,1 0-1 0 0,-1 0 1 0 0,0 1-1 0 0,1-1 1 0 0,-1 0-1 0 0,0 0 0 0 0,1 1 1 0 0,-2 0-1 0 0,-22 14-251 0 0,19-11 373 0 0,-21 15-206 0 0,0 0 1 0 0,-26 28 0 0 0,-16 12-21 0 0,-310 258 37 0 0,318-266 4 0 0,-343 305 175 0 0,-119 150-102 0 0,236-218-146 0 0,266-269 64 0 0,15-13 0 0 0,-1-1 0 0 0,0 1 0 0 0,0-1 0 0 0,-14 8 0 0 0,10-7 3 0 0,9-5-5 0 0,0 0 1 0 0,0 0 0 0 0,-1-1 0 0 0,1 1 0 0 0,0 0 0 0 0,0-1-1 0 0,-1 1 1 0 0,1-1 0 0 0,0 1 0 0 0,-2-1 0 0 0,3 0-1 0 0,-1 0 0 0 0,1 0 0 0 0,0 0 0 0 0,-1-1 1 0 0,1 1-1 0 0,0 0 0 0 0,0 0 0 0 0,0-1 0 0 0,-1 1 1 0 0,1 0-1 0 0,0 0 0 0 0,0-1 0 0 0,0 1 0 0 0,0 0 1 0 0,-1-1-1 0 0,1 1 0 0 0,0 0 0 0 0,0 0 0 0 0,0-1 1 0 0,0 1-1 0 0,0 0 0 0 0,0-1 0 0 0,0 1 0 0 0,0 0 0 0 0,0-1 1 0 0,0 1-1 0 0,0 0 0 0 0,0-1 0 0 0,0 1 0 0 0,0 0 1 0 0,1-1-1 0 0,0-11 2 0 0,-1 12-6 0 0,2-6 0 0 0,0 0-1 0 0,0-1 1 0 0,0 1 0 0 0,1 0 0 0 0,0 1 0 0 0,0-1 0 0 0,0 0 0 0 0,8-9 0 0 0,-4 6 6 0 0,-1 0 1 0 0,6-11-1 0 0,3-10 0 0 0,-8 19 0 0 0,-2 0 0 0 0,1 0 0 0 0,4-14 0 0 0,15-44 61 0 0,5-19 224 0 0,-22 62-167 0 0,-6 19-49 0 0,1-1 0 0 0,-1 0 0 0 0,0 0-1 0 0,1-12 1 0 0,-3 19 103 0 0,-1-6 46 0 0,-38 102-222 0 0,11-18-123 0 0,-7-1 116 0 0,28-59 63 0 0,1 1 0 0 0,1-1 0 0 0,-6 35 0 0 0,10-49-45 0 0,1 0 0 0 0,0 0-1 0 0,0 0 1 0 0,0 0 0 0 0,0 0-1 0 0,0 0 1 0 0,0 0 0 0 0,1 0-1 0 0,0 0 1 0 0,0 0 0 0 0,-1 0-1 0 0,2 0 1 0 0,-1 0 0 0 0,0 0-1 0 0,1 0 1 0 0,1 3 0 0 0,0-3 9 0 0,0 1 1 0 0,1-1 0 0 0,-1 0 0 0 0,0 0 0 0 0,1 0 0 0 0,0 0 0 0 0,-1-1 0 0 0,1 1 0 0 0,0-1 0 0 0,5 2 0 0 0,1 0 11 0 0,0-1 0 0 0,1 0 0 0 0,-1 0 0 0 0,1-1 0 0 0,0 0 0 0 0,-1-1 0 0 0,1-1 0 0 0,16 0 0 0 0,30-6-374 0 0,0-2 0 0 0,-1-3 0 0 0,0-2-1 0 0,-1-3 1 0 0,83-36 0 0 0,-80 26-705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8.7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26 110 16184 0 0,'-1'-2'737'0'0,"-5"-6"23"0"0,3 4-707 0 0,0 0-1 0 0,1 1 1 0 0,0-1-1 0 0,0 0 1 0 0,0 0-1 0 0,-2-5 1 0 0,4 9 1 0 0,0-1 1 0 0,0 0-1 0 0,0 1 0 0 0,0-1 1 0 0,0 0-1 0 0,0 1 0 0 0,0-1 1 0 0,0 1-1 0 0,0-1 1 0 0,0 0-1 0 0,1 1 0 0 0,-1-1 1 0 0,0 1-1 0 0,0-1 0 0 0,0 0 1 0 0,1 1-1 0 0,-1-1 1 0 0,0 1-1 0 0,1-1 0 0 0,0 0 1 0 0,0-1 156 0 0,1-2 90 0 0,0-1 0 0 0,0 1-1 0 0,1-1 1 0 0,-1 1 0 0 0,7-8 0 0 0,-7 11-273 0 0,0-1 0 0 0,0 0 0 0 0,0 1 0 0 0,0-1 0 0 0,0 1 1 0 0,0-1-1 0 0,0 1 0 0 0,1 0 0 0 0,-1 0 0 0 0,0 0 0 0 0,1 1 0 0 0,-1-1 0 0 0,1 0 1 0 0,2 0-1 0 0,5 1-2 0 0,0-1 1 0 0,0 1 0 0 0,0 1-1 0 0,0-1 1 0 0,-1 2-1 0 0,1-1 1 0 0,0 2 0 0 0,0-1-1 0 0,17 8 1 0 0,-10-2-105 0 0,0 0-1 0 0,-1 1 1 0 0,0 0 0 0 0,21 18-1 0 0,-28-19 79 0 0,-1 1 0 0 0,-1 0 0 0 0,1 0 0 0 0,-1 1 0 0 0,-1-1 0 0 0,0 2 0 0 0,7 16 0 0 0,-10-20 5 0 0,0 1-1 0 0,-1 1 0 0 0,0-1 0 0 0,-1 0 0 0 0,0 0 0 0 0,1 13 1 0 0,-1-3 25 0 0,-1-6-25 0 0,0 0 0 0 0,-1 1 0 0 0,0-1-1 0 0,-1 0 1 0 0,0 0 0 0 0,-1 0 0 0 0,-1 0-1 0 0,1-1 1 0 0,-2 1 0 0 0,0-1 0 0 0,-7 12-1 0 0,-10 15 13 0 0,-46 59-1 0 0,59-85-19 0 0,-119 146-152 0 0,126-155 113 0 0,-1 0 0 0 0,1-1 0 0 0,-1 1 0 0 0,1-1 0 0 0,-1 0 0 0 0,0 0-1 0 0,-4 3 1 0 0,-7 4-503 0 0,9-3-13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9.0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209 0 17735 0 0,'-2'0'812'0'0,"-2"1"-712"0"0,0-1 0 0 0,-1 1 0 0 0,1 0 0 0 0,0 0 0 0 0,0 0-1 0 0,0 0 1 0 0,0 1 0 0 0,0 0 0 0 0,1 0 0 0 0,-1 0-1 0 0,0 0 1 0 0,1 0 0 0 0,0 1 0 0 0,-1 0 0 0 0,1-1 0 0 0,0 1-1 0 0,0 0 1 0 0,1 1 0 0 0,-1-1 0 0 0,0 0 0 0 0,-2 5-1 0 0,-5 10 246 0 0,1 0-1 0 0,0 0 0 0 0,-7 24 0 0 0,9-25-441 0 0,-9 23-264 0 0,3 0 0 0 0,1 1 0 0 0,-11 65 0 0 0,19-79 196 0 0,1-5-63 0 0,-1 41-1 0 0,4-56 234 0 0,0 0-1 0 0,1 0 1 0 0,0 0-1 0 0,0-1 1 0 0,1 1 0 0 0,-1 0-1 0 0,2-1 1 0 0,-1 1-1 0 0,1-1 1 0 0,4 9-1 0 0,-3-9 70 0 0,0-1-1 0 0,0 1 1 0 0,0-1 0 0 0,1 1-1 0 0,0-1 1 0 0,0-1-1 0 0,0 1 1 0 0,0-1-1 0 0,1 1 1 0 0,-1-2-1 0 0,1 1 1 0 0,0-1-1 0 0,1 1 1 0 0,-1-2-1 0 0,0 1 1 0 0,1-1-1 0 0,0 0 1 0 0,-1 0-1 0 0,10 0 1 0 0,1 0 39 0 0,1-1-1 0 0,-1 0 1 0 0,0-2-1 0 0,0 0 1 0 0,1-1 0 0 0,-1-1-1 0 0,23-6 1 0 0,-2-3-435 0 0,-1-1 1 0 0,40-20-1 0 0,-56 22-359 0 0,0-2 1 0 0,20-14-1 0 0,-38 25 620 0 0,44-29-1027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7832 0 0,'0'0'602'0'0,"-2"1"-395"0"0,-16 13 11415 0 0,18-11-11499 0 0,1 1-1 0 0,0-1 0 0 0,0 0 1 0 0,0 0-1 0 0,1 0 1 0 0,-1 0-1 0 0,0 0 0 0 0,1 0 1 0 0,0-1-1 0 0,0 1 0 0 0,0 0 1 0 0,0-1-1 0 0,0 1 0 0 0,3 1 1 0 0,37 33-226 0 0,-39-35 168 0 0,31 26 220 0 0,2-2 1 0 0,1-2 0 0 0,1-1 0 0 0,1-2 0 0 0,75 30-1 0 0,-25-16 44 0 0,-39-14-322 0 0,18 4-58 0 0,55 25-642 0 0,-121-49 682 0 0,0 0 0 0 0,0 0-1 0 0,0 0 1 0 0,0 0-1 0 0,0 0 1 0 0,-1 0 0 0 0,1 0-1 0 0,0 1 1 0 0,-1-1-1 0 0,1 1 1 0 0,-1-1 0 0 0,1 1-1 0 0,-1-1 1 0 0,0 1 0 0 0,0 0-1 0 0,0 0 1 0 0,0 0-1 0 0,0-1 1 0 0,0 1 0 0 0,0 0-1 0 0,0 0 1 0 0,-1 0-1 0 0,1 1 1 0 0,-1-1 0 0 0,1 0-1 0 0,-1 0 1 0 0,0 0-1 0 0,0 0 1 0 0,0 0 0 0 0,0 0-1 0 0,-1 0 1 0 0,1 1 0 0 0,0-1-1 0 0,-1 0 1 0 0,1 0-1 0 0,-2 2 1 0 0,0 2-5 0 0,-1 0 0 0 0,1 0 0 0 0,-1 0 0 0 0,-1-1 0 0 0,1 1 0 0 0,-6 6 0 0 0,-29 31-61 0 0,27-32 53 0 0,-81 76-70 0 0,54-51 89 0 0,-67 50 1 0 0,2-2 16 0 0,65-53 33 0 0,-42 28 0 0 0,22-18 4 0 0,-96 79-144 0 0,119-96-1696 0 0,28-20 179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20815 0 0,'0'0'1012'0'0,"2"-1"-438"0"0,36-15 168 0 0,-28 11-738 0 0,0 1 1 0 0,13-5 0 0 0,0 4 533 0 0,33-5 0 0 0,-47 9-335 0 0,-1 0-1 0 0,0 1 1 0 0,1 1 0 0 0,-1-1 0 0 0,0 1 0 0 0,1 0-1 0 0,13 5 1 0 0,-6-1-27 0 0,0 1-1 0 0,0 1 1 0 0,-1 1-1 0 0,0 0 1 0 0,0 1-1 0 0,-1 0 0 0 0,0 1 1 0 0,0 1-1 0 0,-1 0 1 0 0,-1 1-1 0 0,0 0 1 0 0,-1 1-1 0 0,0 1 1 0 0,14 22-1 0 0,-19-27-177 0 0,0 0 1 0 0,-1 0-1 0 0,0 1 0 0 0,0 0 0 0 0,-1 0 0 0 0,0 0 1 0 0,-1 0-1 0 0,4 22 0 0 0,-6-21-111 0 0,-1 0 0 0 0,0 0 0 0 0,-1 0 0 0 0,0 1 0 0 0,0-1 0 0 0,-1 0 0 0 0,-1-1 0 0 0,0 1 0 0 0,0 0 0 0 0,-1-1 0 0 0,0 1 0 0 0,-1-1 0 0 0,0 0 0 0 0,-1-1 0 0 0,0 1 0 0 0,0-1 0 0 0,-1 0 1 0 0,-12 11-1 0 0,4-4-247 0 0,-2-1 0 0 0,0-1 0 0 0,-1 0 0 0 0,-21 12 0 0 0,-81 38-1174 0 0,105-58 678 0 0,-1 0-1 0 0,0-1 0 0 0,0 0 0 0 0,-33 4 0 0 0,30-9-3904 0 0,2-5-1265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13216 0 0,'0'0'1194'0'0,"-2"1"-980"0"0,-54 41 1836 0 0,39-28-1775 0 0,2-1 166 0 0,0 0-1 0 0,1 0 1 0 0,-21 27-1 0 0,26-27 138 0 0,0 1 0 0 0,-13 25 0 0 0,19-32-413 0 0,0 1 0 0 0,0-1 1 0 0,1 1-1 0 0,0 0 0 0 0,1-1 1 0 0,-1 1-1 0 0,0 13 0 0 0,2-1 57 0 0,0-10-107 0 0,0-1 0 0 0,0 1 0 0 0,1 0 0 0 0,0 0 0 0 0,4 13 0 0 0,1-3 166 0 0,0 0 0 0 0,16 28-1 0 0,-18-40-210 0 0,1 1-1 0 0,1 0 0 0 0,0-1 0 0 0,0 0 0 0 0,0-1 0 0 0,1 1 0 0 0,11 8 0 0 0,-5-6-229 0 0,1-1 0 0 0,-1 0 0 0 0,1-1 0 0 0,1-1 0 0 0,-1 0 0 0 0,1-1 0 0 0,24 6 0 0 0,-21-8-3364 0 0,27 3 0 0 0,-23-6-3262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8752 0 0,'2'0'5138'0'0,"6"-1"-4261"0"0,-1 0 0 0 0,1-1 0 0 0,-1 0 0 0 0,0 0 0 0 0,10-4 0 0 0,19-6-880 0 0,-8 5 286 0 0,-18 4-87 0 0,0 0-1 0 0,0 1 1 0 0,12-1 0 0 0,3-1 714 0 0,41-10 0 0 0,-16 2-642 0 0,-44 11-408 0 0,-1 0 0 0 0,0-1 0 0 0,0 1 0 0 0,0-1 0 0 0,0 0 0 0 0,0 0-1 0 0,0-1 1 0 0,0 1 0 0 0,4-5 0 0 0,1-2-1347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18975 0 0,'0'0'1720'0'0,"2"0"-1342"0"0,4-1-75 0 0,0 0-1 0 0,0 0 1 0 0,0 0 0 0 0,0-1 0 0 0,9-3 0 0 0,23-6-207 0 0,10 2-311 0 0,69-7-129 0 0,-71 11-2277 0 0,-21 4-4585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17855 0 0,'0'0'1974'0'0,"3"1"-1586"0"0,2 0-207 0 0,0-1 0 0 0,0 1 0 0 0,0-1 0 0 0,0 0 0 0 0,0 0 0 0 0,5-2 0 0 0,25 2 237 0 0,-22 2-97 0 0,0 1 0 0 0,1 1 1 0 0,-1 0-1 0 0,0 1 0 0 0,-1 1 0 0 0,23 12 0 0 0,-2 4 649 0 0,32 27 0 0 0,-60-45-973 0 0,4 4 4 0 0,-1 0-1 0 0,13 15 0 0 0,2 3-14 0 0,-17-20-6 0 0,-1 0 0 0 0,1 1 0 0 0,-1-1-1 0 0,-1 1 1 0 0,1 0 0 0 0,-1 0 0 0 0,0 1 0 0 0,-1-1 0 0 0,0 1 0 0 0,3 12 0 0 0,-4-15-52 0 0,-1 1 0 0 0,0 0 0 0 0,-1 0 0 0 0,0-1 1 0 0,0 1-1 0 0,0 0 0 0 0,0 0 0 0 0,-1-1 0 0 0,0 1 0 0 0,0 0 0 0 0,0-1 1 0 0,-1 1-1 0 0,0-1 0 0 0,0 1 0 0 0,-6 9 0 0 0,3-7-77 0 0,-1-1 0 0 0,0 1 0 0 0,-1-1 0 0 0,0 0 0 0 0,0-1-1 0 0,-10 8 1 0 0,-48 29-595 0 0,42-29 528 0 0,-1-1 0 0 0,-43 17 1 0 0,52-25 47 0 0,0-1 1 0 0,-1 0 0 0 0,1-1 0 0 0,-1 0 0 0 0,-30 0 0 0 0,29-2-497 0 0,-12-1-1384 0 0,12-3-2653 0 0,2-8-1279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11600 0 0,'0'0'1053'0'0,"-2"2"-864"0"0,-26 19 1233 0 0,12-9-470 0 0,-19 19 0 0 0,2 1-964 0 0,-46 50 1731 0 0,72-73-1297 0 0,-1 1 1 0 0,2-1 0 0 0,-1 1-1 0 0,2 1 1 0 0,-1-1-1 0 0,1 1 1 0 0,-4 15-1 0 0,7-19-228 0 0,1 0 0 0 0,0 0 0 0 0,0 0 0 0 0,1 0 0 0 0,0 1 0 0 0,0-1 1 0 0,1 0-1 0 0,0 0 0 0 0,0 0 0 0 0,1 0 0 0 0,0 0 0 0 0,0 0 0 0 0,0 0 0 0 0,1-1 0 0 0,0 1 0 0 0,4 6 0 0 0,0-1 50 0 0,2 1-1 0 0,-1-1 1 0 0,2 0 0 0 0,-1-1 0 0 0,2 0 0 0 0,18 15 0 0 0,-11-12-206 0 0,0-1 1 0 0,0-1 0 0 0,1-1 0 0 0,1-1 0 0 0,0 0 0 0 0,0-2 0 0 0,1 0 0 0 0,0-1 0 0 0,30 5 0 0 0,-46-11-417 0 0,0 0 0 0 0,0-1 0 0 0,0 0 0 0 0,1 0 0 0 0,-1 0 0 0 0,0 0 0 0 0,0-1 0 0 0,0 0 0 0 0,8-2 0 0 0,2-5-1053 0 0</inkml:trace>
  <inkml:trace contextRef="#ctx0" brushRef="#br0" timeOffset="1">551 513 24415 0 0,'0'0'1196'0'0,"1"3"-526"0"0,2 0-553 0 0,-1 1-54 0 0,1 0 0 0 0,0-1 1 0 0,-1 1-1 0 0,1-1 1 0 0,0 0-1 0 0,1 0 1 0 0,-1 0-1 0 0,0 0 0 0 0,1 0 1 0 0,6 2-1 0 0,-5-2-153 0 0,0-2-1 0 0,0 1 1 0 0,0 0-1 0 0,0-1 1 0 0,1 0-1 0 0,-1-1 1 0 0,0 1-1 0 0,1-1 1 0 0,-1 0-1 0 0,1 0 1 0 0,-1 0 0 0 0,0-1-1 0 0,11-2 1 0 0,-14 2-166 0 0,0 0 0 0 0,0 0 1 0 0,-1 0-1 0 0,1-1 0 0 0,0 1 0 0 0,0 0 1 0 0,0-1-1 0 0,-1 1 0 0 0,1-1 1 0 0,-1 0-1 0 0,1 1 0 0 0,-1-1 1 0 0,0 0-1 0 0,0 0 0 0 0,0 0 1 0 0,2-3-1 0 0,-3-4-1395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0.8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745.7793"/>
      <inkml:brushProperty name="anchorY" value="-3963.32129"/>
      <inkml:brushProperty name="scaleFactor" value="0.5"/>
    </inkml:brush>
  </inkml:definitions>
  <inkml:trace contextRef="#ctx0" brushRef="#br0">384 0 8752 0 0,'0'0'776'0'0,"0"2"-719"0"0,-21 21 9668 0 0,9-9-7620 0 0,0 1-857 0 0,1 2-313 0 0,0 2-307 0 0,0 2-75 0 0,0 2-453 0 0,0 3 40 0 0,0 3-68 0 0,0 3-4 0 0,0 4-78 0 0,-1 4-82 0 0,0 3 46 0 0,-2 4-22 0 0,-1 4-117 0 0,-2 4 6 0 0,0 4-9 0 0,-5 15-536 0 0,-3 15-305 0 0,-2 8-356 0 0,0 1-499 0 0,3-8-340 0 0,6-14-541 0 0,6-21 1691 0 0,4-18-14180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23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727.24512"/>
      <inkml:brushProperty name="anchorY" value="-4495.48193"/>
      <inkml:brushProperty name="scaleFactor" value="0.5"/>
    </inkml:brush>
  </inkml:definitions>
  <inkml:trace contextRef="#ctx0" brushRef="#br0">29 392 13360 0 0,'0'0'1184'0'0,"-4"0"-1102"0"0,0 0 1809 0 0,-2-1-286 0 0,-4 0 2019 0 0,7-2-3252 0 0,2-2 132 0 0,1-2-183 0 0,2-1-43 0 0,4-2-321 0 0,3-3 88 0 0,3-1-45 0 0,10-6-84 0 0,2 0 108 0 0,4-2-36 0 0,1 1 12 0 0,0 0 0 0 0,-1 1 0 0 0,2 0 0 0 0,2 1 0 0 0,2 1 0 0 0,0 0 131 0 0,1 1-66 0 0,1 1 18 0 0,-1 0 64 0 0,-1 1-2 0 0,-1 1 4 0 0,-2 1 3 0 0,-2 1-102 0 0,0 1-46 0 0,-2 3 118 0 0,-2 2-154 0 0,0 3 123 0 0,-2 4-112 0 0,-1 2 31 0 0,-1 3-10 0 0,0 3 0 0 0,-1 5 0 0 0,-1 4-93 0 0,0 5 120 0 0,-3 7-41 0 0,-2 6 14 0 0,-3 5 0 0 0,-3 24-280 0 0,-5 29-237 0 0,-5 12 349 0 0,-4 7-19 0 0,-4 1 21 0 0,-4-2 22 0 0,-5 18-132 0 0,-3-2 216 0 0,-3-3-70 0 0,1-6 26 0 0,0-8 122 0 0,0-11-36 0 0,2-9 18 0 0,1-7 0 0 0,2-8 0 0 0,2-5 0 0 0,1-6 0 0 0,2 4-1185 0 0,0 1-1239 0 0,8-41-7409 0 0,1-1-1590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0,'0'2'319'0'0,"0"1"-127"0"0,0 1 0 0 0,0-1 0 0 0,1 1 0 0 0,-1-1 0 0 0,1 1 0 0 0,1 4 0 0 0,0 4 2078 0 0,-2-4-110 0 0,1 0 1 0 0,0 0-1 0 0,0 0 1 0 0,4 11-1 0 0,13 32 1008 0 0,-10-30-3156 0 0,19 36 360 0 0,-4-10-244 0 0,-7-8 81 0 0,77 172 1230 0 0,-31-71-1289 0 0,-60-136-430 0 0,-1 0 0 0 0,0 0 1 0 0,0 0-1 0 0,0 0 1 0 0,-1 0-1 0 0,1 7 0 0 0,-2-13 278 0 0,1 1 0 0 0,-1 0 0 0 0,1-1 0 0 0,-1 1 0 0 0,0 0 0 0 0,0-1 0 0 0,0 1-1 0 0,0 0 1 0 0,0 0 0 0 0,-2-2 0 0 0,-1-3 33 0 0,-2-5 48 0 0,0-1 0 0 0,2 0 0 0 0,-1 0 0 0 0,2 0 0 0 0,-1 0 0 0 0,-1-15-1 0 0,2 0 768 0 0,-1-49-1 0 0,5 57-463 0 0,1 0 0 0 0,0 1 1 0 0,1-1-1 0 0,2 1 0 0 0,7-24 0 0 0,-9 36-285 0 0,0-1 0 0 0,0 1 0 0 0,1 0 0 0 0,0 1 0 0 0,0-1 0 0 0,0 1 0 0 0,1 0 0 0 0,0 0 0 0 0,8-7 0 0 0,-1 3-130 0 0,0-1 0 0 0,1 2 1 0 0,15-8-1 0 0,40-18-1878 0 0,-62 30 1286 0 0,1 1-1 0 0,0 0 0 0 0,0 0 1 0 0,8-1-1 0 0,-12 2 237 0 0,12-2-1150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5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884.45996"/>
      <inkml:brushProperty name="anchorY" value="-6819.82129"/>
      <inkml:brushProperty name="scaleFactor" value="0.5"/>
    </inkml:brush>
  </inkml:definitions>
  <inkml:trace contextRef="#ctx0" brushRef="#br0">66 152 14280 0 0,'0'0'0'0'0,"-5"1"1528"0"0,-3 1-1783 0 0,-2-1 510 0 0,-1 0 1723 0 0,-1-1-229 0 0,3 1 253 0 0,2-1 38 0 0,3-2-1823 0 0,5-2 151 0 0,3-2-229 0 0,4-3-51 0 0,6-1-99 0 0,4-3 24 0 0,4-1-13 0 0,4-1 0 0 0,3 0 178 0 0,4 0-42 0 0,3 1 32 0 0,13 1 185 0 0,3 3-248 0 0,5 2 83 0 0,1 2-28 0 0,1 3-37 0 0,0 3 10 0 0,-2 0-14 0 0,12 2-931 0 0,8 4-1265 0 0,-4 2-8404 0 0,-13-2-2947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0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900.04688"/>
      <inkml:brushProperty name="anchorY" value="-45631.12891"/>
      <inkml:brushProperty name="scaleFactor" value="0.5"/>
    </inkml:brush>
  </inkml:definitions>
  <inkml:trace contextRef="#ctx0" brushRef="#br0">698 1 9672 0 0,'-4'1'13166'0'0,"0"2"-13178"0"0,-2 1 1181 0 0,-1 4-526 0 0,-2 2-542 0 0,0 4 49 0 0,-2 3-76 0 0,-2 5-6 0 0,-4 5-78 0 0,-3 6 20 0 0,-3 6-10 0 0,-1 6 0 0 0,-4 6-112 0 0,-2 5 144 0 0,-3 3-141 0 0,-3 3 136 0 0,-3 1-246 0 0,-2 0 91 0 0,-3 0-35 0 0,-9 11-295 0 0,-8 8-84 0 0,-5 3-927 0 0,0-3-1102 0 0,39-48-7701 0 0,1-1-1607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3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567.41797"/>
      <inkml:brushProperty name="anchorY" value="-46026.07422"/>
      <inkml:brushProperty name="scaleFactor" value="0.5"/>
    </inkml:brush>
  </inkml:definitions>
  <inkml:trace contextRef="#ctx0" brushRef="#br0">5 0 15200 0 0,'-5'3'10601'0'0,"7"3"-10493"0"0,2 5 142 0 0,0 5-178 0 0,2 7-72 0 0,0 5-177 0 0,0 6 78 0 0,1 8-33 0 0,0 7 4 0 0,0 8-28 0 0,-1 9 8 0 0,0 12-4 0 0,-1 34-261 0 0,-3 28-38 0 0,-2 8 266 0 0,-3-5 46 0 0,-3 4-75 0 0,0-16 152 0 0,1-17 61 0 0,1-19-14 0 0,0-18 109 0 0,1-8-653 0 0,3-9-704 0 0,1-13-8820 0 0,1-14-2581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75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237.63281"/>
      <inkml:brushProperty name="anchorY" value="-48390.17969"/>
      <inkml:brushProperty name="scaleFactor" value="0.5"/>
    </inkml:brush>
  </inkml:definitions>
  <inkml:trace contextRef="#ctx0" brushRef="#br0">275 1 23815 0 0,'-6'4'2608'0'0,"-9"8"-3042"0"0,-2 5 868 0 0,-11 24-3374 0 0,-6 21 1382 0 0,-4 24-930 0 0,-2 26 860 0 0,5 4 1266 0 0,9-1-296 0 0,8-8 205 0 0,7-9 341 0 0,4-10-22 0 0,9-10 46 0 0,6-8 6 0 0,4-9 627 0 0,6-6-48 0 0,3-7 71 0 0,4-5 23 0 0,5-7-85 0 0,2-7 17 0 0,3-7-19 0 0,-26-19-335 0 0,0 1-1 0 0,13 3 0 0 0,-12-5-9 0 0,1 0 0 0 0,12 1-1 0 0,-11-3 4 0 0,0 0-1 0 0,13-2 0 0 0,25-8 319 0 0,3-9 0 0 0,2-8 10 0 0,2-8-4 0 0,-1-7 2 0 0,-2-8 0 0 0,-3-5 28 0 0,3-17 590 0 0,-5-5-765 0 0,-5-3 116 0 0,-8 2-63 0 0,-7 5-25 0 0,-8 4 0 0 0,-8 5 55 0 0,-9 5 3 0 0,-6 5 2 0 0,-8 2 3 0 0,-7 2-429 0 0,-7 4 47 0 0,15 33-44 0 0,-15-17-1 0 0,-15-10-80 0 0,-6 6 97 0 0,-6 5-154 0 0,33 21 112 0 0,-23-7 0 0 0,18 11-828 0 0,-33-5 1 0 0,-29 5-647 0 0,49 3-12472 0 0,-1 2-2061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6.71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1313.88184"/>
      <inkml:brushProperty name="anchorY" value="-7325.7207"/>
      <inkml:brushProperty name="scaleFactor" value="0.5"/>
    </inkml:brush>
  </inkml:definitions>
  <inkml:trace contextRef="#ctx0" brushRef="#br0">696 1 16128 0 0,'-2'1'1431'0'0,"-1"3"-1333"0"0,-1 2 44 0 0,0 3-94 0 0,-1 3 1670 0 0,-2 8 1832 0 0,-2 4-2406 0 0,0 6-705 0 0,-2 3-162 0 0,-2 5-245 0 0,-2 5 68 0 0,-3 4-124 0 0,-2 5 36 0 0,-4 4-124 0 0,-1 4 144 0 0,-4 2-169 0 0,-2 3 97 0 0,-3 3 44 0 0,-8 17-537 0 0,-10 16-233 0 0,-2 0 486 0 0,2-7 199 0 0,4-10 38 0 0,4-13 31 0 0,-1-7-454 0 0,6-9-549 0 0,7-18-13666 0 0,7-12 8361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0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983.27344"/>
      <inkml:brushProperty name="anchorY" value="-8038.01416"/>
      <inkml:brushProperty name="scaleFactor" value="0.5"/>
    </inkml:brush>
  </inkml:definitions>
  <inkml:trace contextRef="#ctx0" brushRef="#br0">30 38 23583 0 0,'-2'-2'2584'0'0,"-3"-2"-3014"0"0,0-2 860 0 0,1 1-430 0 0,-1-1 262 0 0,2 1-48 0 0,0 1 30 0 0,2 2 4 0 0,0 0-289 0 0,0 1 157 0 0,1 1-137 0 0,0 4 31 0 0,0 4-10 0 0,2 7 0 0 0,-1 8 0 0 0,1 9 0 0 0,1 8 0 0 0,0 9 0 0 0,3 7 0 0 0,0 7 0 0 0,2 7 0 0 0,1 6-93 0 0,1 6 45 0 0,2 4-19 0 0,1 3-34 0 0,2 0 1 0 0,1-4-3 0 0,0-4-1 0 0,2-7-65 0 0,1-6 0 0 0,-2-8-5 0 0,4-2-1140 0 0,3-5-1020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5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29.6416"/>
      <inkml:brushProperty name="anchorY" value="-9937.97754"/>
      <inkml:brushProperty name="scaleFactor" value="0.5"/>
    </inkml:brush>
  </inkml:definitions>
  <inkml:trace contextRef="#ctx0" brushRef="#br0">467 260 11976 0 0,'0'0'528'0'0,"-2"-1"280"0"0,-2-2-976 0 0,-3-1 296 0 0,-4-5 3008 0 0,-1-2-309 0 0,-1-1 403 0 0,-2 0 67 0 0,0 0-3114 0 0,-1 0 270 0 0,-1 2-380 0 0,-6 0-551 0 0,-7 5-473 0 0,-7 8 26 0 0,27 0 561 0 0,0 0 0 0 0,-13 5 0 0 0,-19 13-75 0 0,3 5 346 0 0,3 4 29 0 0,7 1 50 0 0,4 4 89 0 0,5 1 305 0 0,5 2-17 0 0,5-1 46 0 0,4 0 4 0 0,6-1-146 0 0,5-1 5 0 0,5 1-11 0 0,6-1-5 0 0,5 0 66 0 0,5-1-10 0 0,6-1 6 0 0,6-1 2 0 0,6 0-233 0 0,5-2 20 0 0,5 0-30 0 0,4-1-4 0 0,3-1-85 0 0,1-1 24 0 0,3 0 72 0 0,7 4-108 0 0,-3 1 36 0 0,-5-2-12 0 0,-7 1 75 0 0,-7-2-96 0 0,-10 0 31 0 0,-7 1-10 0 0,-6 0 0 0 0,-8 2-112 0 0,-5 1 51 0 0,-5 3-12 0 0,-5 1-1 0 0,-5 1-16 0 0,-4 2 4 0 0,-6-2-2 0 0,-4 1 0 0 0,-4-2 103 0 0,-3-1-30 0 0,-4-2 15 0 0,-3-1 0 0 0,-2-4 0 0 0,-2-2 0 0 0,-1-4-102 0 0,0-3 131 0 0,1-5-44 0 0,2-3 15 0 0,3-5 0 0 0,1-4 0 0 0,2-4 178 0 0,1-6 4 0 0,0-6 29 0 0,1-5 2 0 0,-1-7 59 0 0,1-8 3 0 0,-1-7 2 0 0,2-7 3 0 0,2-8-75 0 0,3-8 3 0 0,4-7-5 0 0,7-22 230 0 0,6-7-299 0 0,5-6 99 0 0,8-2-33 0 0,7-1-93 0 0,6 1-2 0 0,3 3-5 0 0,2 3-4 0 0,2 4-196 0 0,1 4 9 0 0,-1 4-23 0 0,-1 6-5 0 0,7-25-3519 0 0,-22 64-10059 0 0,0-3-2445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21 434 11976 0 0,'-11'21'528'0'0,"11"-8"112"0"0,-4 0-512 0 0,4 1-128 0 0,-5-1 0 0 0,5 0 0 0 0,0 0 2120 0 0,0-4 399 0 0,0 3 2689 0 0</inkml:trace>
  <inkml:trace contextRef="#ctx0" brushRef="#br0" timeOffset="1">44 97 22319 0 0,'0'0'1688'0'0,"0"-6"-1056"0"0,6-1-504 0 0,-6-2-128 0 0,5 0 0 0 0,-1-9-544 0 0,-4 5-128 0 0,5 0-24 0 0,1 4-5488 0 0,-6-4-1103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14368 0 0,'0'0'1305'0'0,"-1"2"-1076"0"0,-9 17-81 0 0,3-14 282 0 0,1-2 47 0 0,-41 46 3724 0 0,23-23-3697 0 0,13-13-394 0 0,1-1-1 0 0,1 2 1 0 0,-1-1 0 0 0,2 1 0 0 0,0 0-1 0 0,1 1 1 0 0,0 0 0 0 0,1 0 0 0 0,-4 18-1 0 0,9-28-38 0 0,0 0 0 0 0,1 0 0 0 0,-1 0 1 0 0,1 0-1 0 0,0 0 0 0 0,2 9 0 0 0,-2-11-33 0 0,0 0 1 0 0,1-1-1 0 0,-1 1 1 0 0,1 0 0 0 0,0-1-1 0 0,0 1 1 0 0,0-1-1 0 0,0 0 1 0 0,1 1-1 0 0,-1-1 1 0 0,1 0 0 0 0,-1 0-1 0 0,1 0 1 0 0,2 3-1 0 0,5 3 33 0 0,-8-6-58 0 0,1-1 0 0 0,-1 0 0 0 0,1 1 0 0 0,-1-1 0 0 0,1 0 0 0 0,-1 0 0 0 0,1 0 0 0 0,0 0 0 0 0,0 0 0 0 0,-1 0 0 0 0,1 0 0 0 0,0 0 0 0 0,0-1 0 0 0,0 1 0 0 0,0-1 0 0 0,2 1 0 0 0,6-4-13 0 0,-3 0 1 0 0,0 0-1 0 0,-1-1 1 0 0,0 0 0 0 0,1 0-1 0 0,5-5 1 0 0,11-8-26 0 0,-18 13 15 0 0,0-1-1 0 0,0 0 1 0 0,0-1-1 0 0,0 1 1 0 0,-1-1-1 0 0,0 0 1 0 0,0 0 0 0 0,-1 0-1 0 0,1-1 1 0 0,2-6-1 0 0,-1 2 157 0 0,9-19 2771 0 0,-13 32-2764 0 0,22 84 212 0 0,-21-77-335 0 0,12 96 556 0 0,-10-75-570 0 0,0 39 0 0 0,-3-24-21 0 0,0-13-50 0 0,-1 0 1 0 0,-6 46-1 0 0,4-64 28 0 0,0-1 0 0 0,-1 0 0 0 0,-1 0 0 0 0,0-1 0 0 0,-1 1-1 0 0,0-1 1 0 0,-1 0 0 0 0,-12 20 0 0 0,9-20-187 0 0,0 0-1 0 0,-1-1 0 0 0,0 0 1 0 0,-1 0-1 0 0,0-1 0 0 0,0 0 1 0 0,-17 9-1 0 0,-8 3-888 0 0,-62 25 0 0 0,76-38 766 0 0,0-1-1 0 0,-1-2 1 0 0,0 0-1 0 0,-31 4 1 0 0,38-9-374 0 0,0-1 0 0 0,0-1 0 0 0,0 0 0 0 0,0-1 0 0 0,0 0 0 0 0,0-2 0 0 0,-17-5 0 0 0,20 4-337 0 0,-21-11-1 0 0,33 16 1045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14568 0 0,'0'0'1320'0'0,"0"9"-1056"0"0,-1-3 77 0 0,1-1 0 0 0,-1 1 1 0 0,-3 9-1 0 0,3-9-137 0 0,-1 0 0 0 0,1 0 0 0 0,0 10 0 0 0,2 4 24 0 0,3 22-1 0 0,-1-21 11 0 0,0 24-1 0 0,8 101 638 0 0,0 6-442 0 0,-11-109-420 0 0,1 57-14 0 0,0-73-26 0 0,-1-15-18 0 0,1 0 0 0 0,2 14 0 0 0,-2-5 19 0 0,-1-19-34 0 0,0-15-970 0 0,5-40 680 0 0,-3 32 444 0 0,0 1-1 0 0,2-1 0 0 0,0 1 1 0 0,8-24-1 0 0,-6 26 199 0 0,14-27 0 0 0,-5 12 85 0 0,-12 26-220 0 0,1 0 0 0 0,0 0 0 0 0,0 1 0 0 0,0-1 0 0 0,11-10 0 0 0,-12 14-102 0 0,-1 1 0 0 0,1-1 0 0 0,-1 1 0 0 0,1 0 0 0 0,-1 0 1 0 0,1 0-1 0 0,0 0 0 0 0,0 0 0 0 0,0 1 0 0 0,0-1 0 0 0,1 1 1 0 0,-1 0-1 0 0,0 0 0 0 0,1 0 0 0 0,4-1 0 0 0,-6 2 21 0 0,1 0 16 0 0,-2 0-82 0 0,-1 0 0 0 0,1 0 0 0 0,0 0 0 0 0,0 0 0 0 0,0 0 0 0 0,0 1 0 0 0,0-1 0 0 0,0 0 0 0 0,0 0 0 0 0,-1 0 0 0 0,1 1 0 0 0,0-1 0 0 0,0 1 0 0 0,0-1 0 0 0,-1 0 0 0 0,2 2 0 0 0,-1-1 1 0 0,0 0 0 0 0,0 0 0 0 0,-1 0 0 0 0,1 1 0 0 0,-1-1 0 0 0,1 0 0 0 0,-1 1 0 0 0,1-1 0 0 0,-1 0 0 0 0,0 1 0 0 0,1 2 0 0 0,1 4 21 0 0,0 0 0 0 0,6 14 1 0 0,4 14 16 0 0,-3-5-44 0 0,1 13-127 0 0,5 25-1114 0 0,-15-61 499 0 0,0-1-606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12896 0 0,'0'0'1605'0'0,"0"2"-190"0"0,2 39 3977 0 0,1 3-4669 0 0,1 95-448 0 0,-2-93 312 0 0,1 0 1 0 0,3-1-1 0 0,12 46 0 0 0,-13-70-648 0 0,0-1 0 0 0,1 0-1 0 0,2-1 1 0 0,0 0 0 0 0,0 0-1 0 0,2 0 1 0 0,0-1 0 0 0,2 0-1 0 0,0-1 1 0 0,26 29 0 0 0,-37-46 23 0 0,0 1 1 0 0,0-1 0 0 0,0 0 0 0 0,0 0 0 0 0,0 1 0 0 0,1-1-1 0 0,-1 0 1 0 0,0 0 0 0 0,0 0 0 0 0,0 0 0 0 0,0 0-1 0 0,0-1 1 0 0,0 1 0 0 0,0 0 0 0 0,1 0 0 0 0,-1-1 0 0 0,0 1-1 0 0,0-1 1 0 0,0 1 0 0 0,0-1 0 0 0,1 0 0 0 0,0 0-55 0 0,5-2-200 0 0,6-3-1181 0 0,-4-7-130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8752 0 0,'-5'4'8329'0'0,"11"-5"-5360"0"0,5 1-2744 0 0,-3 1-119 0 0,1-2-101 0 0,1 0 0 0 0,0 0 0 0 0,12-4 0 0 0,19-3-7 0 0,102-5 1073 0 0,35-2 1090 0 0,-143 12-2848 0 0,38-8 0 0 0,-39 3-363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55 13760 0 0,'0'0'1246'0'0,"1"-2"-1022"0"0,1-2 320 0 0,-1-1 0 0 0,1 0-1 0 0,-1 0 1 0 0,0 0-1 0 0,0 0 1 0 0,0 0 0 0 0,0-6 690 0 0,-1 9-519 0 0,0-3-737 0 0,-1 5 112 0 0,1 0-1 0 0,-1 0 1 0 0,1 0 0 0 0,0 0-1 0 0,-1 0 1 0 0,1 0 0 0 0,-1 0 0 0 0,1 0-1 0 0,-1 0 1 0 0,1 0 0 0 0,0 0-1 0 0,-1 0 1 0 0,1 0 0 0 0,-1 1-1 0 0,1-1 1 0 0,0 0 0 0 0,-1 0 0 0 0,1 0-1 0 0,0 1 1 0 0,-1-1 0 0 0,1 0-1 0 0,-1 1 1 0 0,0 0-82 0 0,-1 1-1 0 0,1-1 1 0 0,-1 1 0 0 0,1-1 0 0 0,0 1 0 0 0,0 0-1 0 0,0-1 1 0 0,0 1 0 0 0,0 0 0 0 0,0 0-1 0 0,0-1 1 0 0,0 1 0 0 0,1 0 0 0 0,-1 0-1 0 0,1 0 1 0 0,-1 0 0 0 0,1 0 0 0 0,0 4-1 0 0,0 2 10 0 0,0 0-1 0 0,0 0 1 0 0,2 9-1 0 0,1-2-38 0 0,1-1 1 0 0,5 14-1 0 0,0-2-1 0 0,16 42 29 0 0,-6-17 172 0 0,1 5 216 0 0,-8-24-396 0 0,-1 2 1 0 0,-1-1-1 0 0,-2 1 0 0 0,4 43 1 0 0,-11-57 15 0 0,-1 1 1 0 0,0 0-1 0 0,-2 0 0 0 0,-1-1 1 0 0,-9 39-1 0 0,8-46 8 0 0,0 0 0 0 0,-1 0 0 0 0,0 0 0 0 0,-1-1 0 0 0,-1 1 0 0 0,0-1-1 0 0,-1-1 1 0 0,0 0 0 0 0,-15 17 0 0 0,-5 1-169 0 0,-28 25 261 0 0,53-52-105 0 0,-1 0-1 0 0,1 0 1 0 0,-1-1 0 0 0,1 0 0 0 0,-1 0 0 0 0,1 0 0 0 0,-1 0 0 0 0,0 0 0 0 0,1-1 0 0 0,-1 0 0 0 0,0 0 0 0 0,0 0 0 0 0,0 0-1 0 0,1 0 1 0 0,-6-2 0 0 0,3-2-9 0 0,4 5 0 0 0,0 6 0 0 0,2 7 0 0 0,0-14 0 0 0,1 13 0 0 0,0-1 0 0 0,1 0 0 0 0,4 16 0 0 0,2 12 0 0 0,12 60 0 0 0,-15-61 0 0 0,13 112 0 0 0,-15-108 0 0 0,-4 65 0 0 0,-2-67 0 0 0,-4 89 0 0 0,7-125-6 0 0,0-1-1 0 0,0 0 0 0 0,1 0 1 0 0,-1 1-1 0 0,1-1 0 0 0,0 0 1 0 0,1 0-1 0 0,-1 0 0 0 0,1 0 1 0 0,-1 0-1 0 0,4 4 0 0 0,-4-6-85 0 0,0 0 1 0 0,1 0-1 0 0,-1-1 0 0 0,1 1 1 0 0,0 0-1 0 0,0-1 0 0 0,-1 0 1 0 0,1 1-1 0 0,0-1 0 0 0,0 0 1 0 0,0 0-1 0 0,0 0 0 0 0,1 0 1 0 0,-1 0-1 0 0,0 0 0 0 0,0 0 0 0 0,0-1 1 0 0,1 1-1 0 0,-1-1 0 0 0,0 0 1 0 0,5 0-1 0 0,12-2-675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2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2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49.31445"/>
      <inkml:brushProperty name="anchorY" value="-28070.41211"/>
      <inkml:brushProperty name="scaleFactor" value="0.5"/>
    </inkml:brush>
  </inkml:definitions>
  <inkml:trace contextRef="#ctx0" brushRef="#br0">594 41 16639 0 0,'-2'-2'1864'0'0,"-2"-3"-2098"0"0,-1-2 412 0 0,-1 1 1278 0 0,2 0-173 0 0,-2 1 194 0 0,2 1 19 0 0,0 1-888 0 0,2 1 79 0 0,0 1-115 0 0,0 3-24 0 0,-3 2-171 0 0,-1 2 10 0 0,-3 5-23 0 0,-1 4-3 0 0,-3 6-318 0 0,-2 6-13 0 0,-1 6-15 0 0,-3 9-15 0 0,-2 8 0 0 0,-3 9 0 0 0,-3 9 0 0 0,-2 5 0 0 0,-3 6 0 0 0,-2 2 0 0 0,-2 2-121 0 0,-1-1 81 0 0,-1-1-68 0 0,3-3 17 0 0,3-5-5 0 0,-1 6-504 0 0,3 4-425 0 0,4-4-992 0 0,9-9-1285 0 0,9-16 2136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2119.41016"/>
      <inkml:brushProperty name="anchorY" value="-28763.91016"/>
      <inkml:brushProperty name="scaleFactor" value="0.5"/>
    </inkml:brush>
  </inkml:definitions>
  <inkml:trace contextRef="#ctx0" brushRef="#br0">1 309 5064 0 0,'2'-14'16555'0'0,"2"3"-16167"0"0,3-3 334 0 0,3-2-490 0 0,10-7-94 0 0,4-3-247 0 0,5-2 81 0 0,2 0-39 0 0,1 0 78 0 0,2 2-22 0 0,1 4 11 0 0,0 2 0 0 0,2 4 0 0 0,0 2 0 0 0,2 4 0 0 0,-1 3-74 0 0,2 3 95 0 0,-2 3 99 0 0,1 3-55 0 0,-2 3 18 0 0,0 2-95 0 0,-1 3 25 0 0,-2 2-13 0 0,-2 3 0 0 0,-2 3 0 0 0,-4 1 0 0 0,-3 4 0 0 0,-2 9-224 0 0,-3 10-290 0 0,-6 4 348 0 0,-6 2 76 0 0,-4 2 74 0 0,-7-1-91 0 0,-3 0 134 0 0,-5 1 34 0 0,-4-2 58 0 0,-4 2 1 0 0,-1 0 16 0 0,-2 0 250 0 0,-1 0-32 0 0,-1 1 43 0 0,0-2 0 0 0,0 0-118 0 0,0-2 16 0 0,1 0-22 0 0,1-1 0 0 0,0-1 93 0 0,1-2 0 0 0,3-1 6 0 0,3-3 4 0 0,2-1-196 0 0,4-2 19 0 0,1-2-27 0 0,2-1-3 0 0,6-3-85 0 0,2-2 15 0 0,4-3-19 0 0,2-2 1 0 0,3-2-94 0 0,7-1 26 0 0,4-3-13 0 0,2-2-75 0 0,3-3 13 0 0,2-4-9 0 0,7-6-766 0 0,-26-3 304 0 0,0 0 0 0 0,15-5 0 0 0,17-9 1 0 0,-30 8-903 0 0,0 0-1 0 0,14-12 1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95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503.86719"/>
      <inkml:brushProperty name="anchorY" value="-30529.37109"/>
      <inkml:brushProperty name="scaleFactor" value="0.5"/>
    </inkml:brush>
  </inkml:definitions>
  <inkml:trace contextRef="#ctx0" brushRef="#br0">426 78 22087 0 0,'0'0'0'0'0,"-9"8"2424"0"0,-5 5-2828 0 0,-3 5 808 0 0,-2 1-404 0 0,-2 5 0 0 0,-1 2-149 0 0,-2 3 70 0 0,-8 13-617 0 0,-7 14-528 0 0,-1 6 807 0 0,2 3 169 0 0,3 2 68 0 0,5 0 47 0 0,2 12 21 0 0,5 0 129 0 0,5-2-36 0 0,7-5 19 0 0,5-7 84 0 0,7-8-5 0 0,4-7 6 0 0,6-8 3 0 0,-8-34-27 0 0,1-1-1 0 0,7 14 1 0 0,-7-16-16 0 0,-1 0 1 0 0,1 0 0 0 0,8 8-1 0 0,-7-9 2 0 0,0 0 0 0 0,0 0 0 0 0,9 5 0 0 0,-6-5 17 0 0,-1 0 0 0 0,14 4 0 0 0,-12-6-31 0 0,0 0 0 0 0,14 1 0 0 0,23-1 74 0 0,4-8-9 0 0,5-8-2 0 0,4-9 38 0 0,3-8-12 0 0,0-7 6 0 0,0-7 0 0 0,1-4 346 0 0,-2-4-25 0 0,-2-4 47 0 0,-3-1 5 0 0,-4-2 162 0 0,-5 1-8 0 0,-7 1 21 0 0,-6 2 2 0 0,-6 3-343 0 0,-8 1 33 0 0,-7 3-40 0 0,-7 0-16 0 0,-7 3-36 0 0,-8 0 0 0 0,5 36-185 0 0,1 0 0 0 0,-8-14 0 0 0,5 14 0 0 0,0-1-1 0 0,-9-9 1 0 0,6 9-114 0 0,-16-17 1 0 0,-19-7-110 0 0,-10 2 33 0 0,-21 0-864 0 0,-21 2-738 0 0,-4 5-10814 0 0,15 5-3211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1 110 920 0 0,'0'-1'67'0'0,"1"-1"-67"0"0,-1 1 0 0 0,1-1 0 0 0,0 1 0 0 0,0-1 0 0 0,0 1 0 0 0,0 0 1 0 0,0 0-1 0 0,0-1 0 0 0,0 1 0 0 0,1 0 0 0 0,-1 0 0 0 0,0 0 0 0 0,1 0 0 0 0,2-1 0 0 0,7-7 579 0 0,-2 2 1530 0 0,0 1 0 0 0,0-1 0 0 0,1 2 0 0 0,0 0 0 0 0,0 0 1 0 0,16-5-1 0 0,-6 2-403 0 0,-6 2-1289 0 0,1 1 1 0 0,-1 1 0 0 0,1 0 0 0 0,17-1-1 0 0,-24 4-195 0 0,1 0 0 0 0,0 1 0 0 0,-1 0 0 0 0,1 0 0 0 0,-1 1-1 0 0,1 0 1 0 0,0 1 0 0 0,13 4 0 0 0,-16-3-205 0 0,0 0 0 0 0,-1 0 0 0 0,1 1 0 0 0,-1 0 0 0 0,1 0 0 0 0,-1 1 0 0 0,-1 0 0 0 0,1 0 0 0 0,-1 0 0 0 0,1 0 0 0 0,-1 0 0 0 0,4 9 0 0 0,-3-3-16 0 0,0 1-1 0 0,-1-1 0 0 0,0 1 1 0 0,3 22-1 0 0,-3-14 10 0 0,-2-10 1 0 0,-1 0-1 0 0,0 0 0 0 0,0 0 0 0 0,-1 0 0 0 0,-2 14 1 0 0,1-10-12 0 0,1 25 0 0 0,1-20 1 0 0,0 0 0 0 0,-3 30 0 0 0,2-41 6 0 0,0 0 0 0 0,1-1-1 0 0,0 1 1 0 0,0 0 0 0 0,4 13-1 0 0,1 6 25 0 0,-5-24-30 0 0,-1-1 0 0 0,1 1 0 0 0,0-1 0 0 0,0 1 0 0 0,0 0 0 0 0,2 3-1 0 0,8 18 13 0 0,-11-23-7 0 0,1 0 0 0 0,0 0 0 0 0,0 0 0 0 0,-1 0 0 0 0,1-1 0 0 0,0 1 0 0 0,0 0 0 0 0,0 0 0 0 0,0-1 0 0 0,0 1 0 0 0,0-1 0 0 0,0 1 0 0 0,0-1 0 0 0,1 1 0 0 0,-1-1 0 0 0,0 1 0 0 0,0-1 0 0 0,0 0 0 0 0,0 0 0 0 0,1 0 0 0 0,-1 0 0 0 0,0 0 0 0 0,0 0 0 0 0,2 0 0 0 0,0 0 13 0 0,1 0 0 0 0,-1-1 0 0 0,0 1 0 0 0,0-1 0 0 0,0 0 0 0 0,5-1 0 0 0,-1-3-6 0 0,0 1 0 0 0,0-1 0 0 0,-1-1 1 0 0,0 1-1 0 0,0-1 0 0 0,-1 0 1 0 0,1 0-1 0 0,-1-1 0 0 0,5-8 0 0 0,-9 14-3 0 0,-1 0 0 0 0,1 0 0 0 0,0 0 0 0 0,0 0 0 0 0,0 1 0 0 0,0-1 0 0 0,0 0 0 0 0,0 0 0 0 0,0 1 0 0 0,1-2-1 0 0,-1 2-2 0 0,0 0 0 0 0,0-1-1 0 0,-1 1 1 0 0,1-1 0 0 0,0 1-1 0 0,-1-1 1 0 0,1 1 0 0 0,0-1-1 0 0,-1 1 1 0 0,1-1 0 0 0,-1 1-1 0 0,1-1 1 0 0,-1 0-1 0 0,1 0 1 0 0,-1 1 0 0 0,1-1-1 0 0,-1 0 1 0 0,1-1 0 0 0,-1-2 3 0 0,0 3-8 0 0,0 0-1 0 0,0 1 1 0 0,0-1-1 0 0,1 0 1 0 0,-1 0-1 0 0,0 0 0 0 0,0 1 1 0 0,0-1-1 0 0,1 0 1 0 0,-1 1-1 0 0,0-1 1 0 0,1 0-1 0 0,-1 1 1 0 0,1-1-1 0 0,-1 0 1 0 0,0 1-1 0 0,1-1 1 0 0,0 1-1 0 0,-1-1 1 0 0,1 0-1 0 0,-1 1 1 0 0,1 0-1 0 0,0-1 0 0 0,1 0 1 0 0,0 0 42 0 0,-2 1-43 0 0,1 0 0 0 0,-1 0 0 0 0,1 0 0 0 0,-1 0-1 0 0,1 0 1 0 0,-1 1 0 0 0,1-1 0 0 0,-1 0 0 0 0,1 0 0 0 0,-1 0 0 0 0,1 0 0 0 0,-1 0 0 0 0,0 1 0 0 0,1-1 0 0 0,-1 0 0 0 0,1 0 0 0 0,-1 1 0 0 0,0-1 0 0 0,1 0 0 0 0,-1 1 0 0 0,0-1 0 0 0,1 0 0 0 0,-1 1 0 0 0,0-1 0 0 0,1 1 0 0 0,-1-1 0 0 0,0 0 0 0 0,0 1 0 0 0,0-1 0 0 0,1 1 0 0 0,-1-1 0 0 0,0 1 0 0 0,0-1 0 0 0,0 1 0 0 0,0-1 0 0 0,0 1 0 0 0,0-1 0 0 0,0 1-1 0 0,0 0 1 0 0,0-1-2 0 0,0 2-6 0 0,0 0 0 0 0,0 0 1 0 0,0 0-1 0 0,0 0 0 0 0,0 0 1 0 0,0 0-1 0 0,-1 0 0 0 0,1 0 1 0 0,-1 0-1 0 0,0 3 0 0 0,-3 10-34 0 0,0 9 14 0 0,0 0 1 0 0,-9 24-1 0 0,12-42 29 0 0,0 0-1 0 0,0 0 1 0 0,1 1 0 0 0,0 8-1 0 0,0-8-3 0 0,0 0-1 0 0,-1-1 0 0 0,-1 12 0 0 0,-2 3-18 0 0,1 0 0 0 0,-1 42-1 0 0,2-18-43 0 0,1-24 29 0 0,2-1-1 0 0,0 1 1 0 0,5 22-1 0 0,-3-23-68 0 0,0 0 0 0 0,-2 0 0 0 0,-1 24-1 0 0,0-33 34 0 0,2 24-1 0 0,-2-27 73 0 0,1 0 1 0 0,-1 0-1 0 0,0 0 0 0 0,0 0 0 0 0,-4 16 0 0 0,2-15 1 0 0,-1 1 0 0 0,0 0 0 0 0,0-1 0 0 0,-9 16 0 0 0,10-22 26 0 0,0 0 0 0 0,-1 1-1 0 0,1-1 1 0 0,-1 0 0 0 0,1 0 0 0 0,-1-1 0 0 0,0 1 0 0 0,0 0 0 0 0,0-1-1 0 0,-1 0 1 0 0,1 0 0 0 0,-1 0 0 0 0,1 0 0 0 0,-1 0 0 0 0,-4 1 0 0 0,4-2-22 0 0,0-1-1 0 0,1 1 1 0 0,-1-1 0 0 0,0 0 0 0 0,1 0 0 0 0,-1 0 0 0 0,0 0 0 0 0,1-1 0 0 0,-1 1 0 0 0,0-1 0 0 0,1 0-1 0 0,-1 0 1 0 0,-5-3 0 0 0,3 2-212 0 0,1-1-1 0 0,0 0 1 0 0,0 0-1 0 0,0 0 0 0 0,1 0 1 0 0,-1-1-1 0 0,1 0 1 0 0,-7-7-1 0 0,-3-9-590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05.07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1324.20313"/>
      <inkml:brushProperty name="anchorY" value="-49652.52734"/>
      <inkml:brushProperty name="scaleFactor" value="0.5"/>
    </inkml:brush>
  </inkml:definitions>
  <inkml:trace contextRef="#ctx0" brushRef="#br0">28 319 7832 0 0,'0'0'0'0'0,"-5"-2"344"0"0,-2 1 84 0 0,-9-6 4937 0 0,21 4-3460 0 0,0 0-1722 0 0,2-1 150 0 0,3-2-213 0 0,5-1-49 0 0,1 2-79 0 0,3 0 18 0 0,4 1-10 0 0,3 2-102 0 0,2-1 131 0 0,2 1-44 0 0,3 0 15 0 0,2-1 0 0 0,4 0 364 0 0,5-1-48 0 0,2 0 55 0 0,5 0 2 0 0,5 0-137 0 0,17-1 264 0 0,3-1-345 0 0,2 1 13 0 0,1 0-29 0 0,-1 0-18 0 0,-2 0 0 0 0,-2 0-141 0 0,19 1 115 0 0,4 1-116 0 0,1 1 115 0 0,-2 1-118 0 0,-3 1 111 0 0,-4 0-108 0 0,-3 1 31 0 0,-4-1-10 0 0,1 0 0 0 0,-1-1 0 0 0,0-1 364 0 0,1 1-85 0 0,0-1 56 0 0,-2 0-1 0 0,0-1 49 0 0,-2-2-4 0 0,1-1 3 0 0,1-3 2 0 0,2 0-186 0 0,0-2 24 0 0,0 1-27 0 0,0-1-2 0 0,-3-1 37 0 0,-2 1-12 0 0,-5-1 6 0 0,-2 0 0 0 0,-5 0-373 0 0,-3 0 41 0 0,-3 0-44 0 0,2 1-1108 0 0,1-1-975 0 0,-8 2-6863 0 0,-12 2-2642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05.7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5548.15625"/>
      <inkml:brushProperty name="anchorY" value="-49969.02734"/>
      <inkml:brushProperty name="scaleFactor" value="0.5"/>
    </inkml:brush>
  </inkml:definitions>
  <inkml:trace contextRef="#ctx0" brushRef="#br0">18 1 11520 0 0,'-15'7'12946'0'0,"14"-4"-12757"0"0,0 4 257 0 0,2 6-382 0 0,1 5-46 0 0,2 6-18 0 0,-1 6 0 0 0,1 3 0 0 0,0 5 0 0 0,1 3 0 0 0,0 2 0 0 0,-1 3 84 0 0,1 10-108 0 0,-1 3 36 0 0,-1-1-12 0 0,-2-1 0 0 0,0-3 0 0 0,-2-3 0 0 0,-1-3 0 0 0,-2 2-802 0 0,-2 2-770 0 0,-1-1-13867 0 0,0-11 8685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06.29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185.44922"/>
      <inkml:brushProperty name="anchorY" value="-51483.5625"/>
      <inkml:brushProperty name="scaleFactor" value="0.5"/>
    </inkml:brush>
  </inkml:definitions>
  <inkml:trace contextRef="#ctx0" brushRef="#br0">437 118 1840 0 0,'-20'-27'17637'0'0,"13"17"-17436"0"0,-1-2 302 0 0,-3-1-487 0 0,-14-4-2724 0 0,-4 2 3474 0 0,-1 3-1074 0 0,0 4 359 0 0,2 4 425 0 0,1 7-25 0 0,2 2 50 0 0,1 5 8 0 0,1 3-6 0 0,2 2 2 0 0,0 2-1 0 0,0 3 0 0 0,3 1-401 0 0,1 2 30 0 0,3 2-51 0 0,2 1-8 0 0,2 1-86 0 0,1 0 24 0 0,4-1-12 0 0,3-1 0 0 0,4-1 0 0 0,5 1 0 0 0,5-3 0 0 0,3-1 75 0 0,2-4-96 0 0,3-2 31 0 0,2-3 65 0 0,0-3-96 0 0,1-3 31 0 0,-2-2-10 0 0,-1-4 75 0 0,1-1 16 0 0,0-4-1 0 0,-2-1 6 0 0,-1-3 0 0 0,0-3-9 0 0,-2-1 2 0 0,-2-2-1 0 0,-2-1 0 0 0,-3-2 112 0 0,-2 0-13 0 0,-2-2 20 0 0,-1 1-1 0 0,-2 1-240 0 0,-2-1 68 0 0,0 2 41 0 0,0 0-96 0 0,0 0 106 0 0,1 0-32 0 0,0 1 11 0 0,0 1 0 0 0,1 2-74 0 0,1 2 95 0 0,-2 2-106 0 0,1 3 106 0 0,1 0-106 0 0,1 1 106 0 0,-1 3-106 0 0,0 0 106 0 0,1 2-106 0 0,3 2 106 0 0,2 0-106 0 0,2 3 106 0 0,1 2-106 0 0,2 2 31 0 0,0 2-10 0 0,1 5 0 0 0,-1 3 112 0 0,2 4-32 0 0,0 2 16 0 0,2 2 0 0 0,-2 2 140 0 0,1 1-12 0 0,-1 1 22 0 0,-2 0 0 0 0,1 1-72 0 0,-2-1 2 0 0,-2-1-6 0 0,-2-1-2 0 0,-2 1-9 0 0,-4-1-7 0 0,-4 2 1 0 0,-6 6-1 0 0,-5 1-84 0 0,-7 2-69 0 0,-7-1 89 0 0,-4 0-110 0 0,-7-2 33 0 0,-4-1-11 0 0,-17 3-326 0 0,-12 4-346 0 0,-10-2-846 0 0,1-5-1095 0 0,10-8-7489 0 0,17-9-2933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0.1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2396 0 11520 0 0,'-2'1'1153'0'0,"-5"2"-1116"0"0,-28 15 3579 0 0,-20 3 330 0 0,6-3-3717 0 0,-431 190 178 0 0,405-174-25 0 0,-152 75 475 0 0,6 2-408 0 0,44-22-238 0 0,-119 59-67 0 0,151-72-144 0 0,-89 41 0 0 0,177-92 29 0 0,27-11 4 0 0,-1-1 0 0 0,-39 10 0 0 0,28-14-22 0 0,41-9-8 0 0,0 0-1 0 0,1 0 1 0 0,-1 0-1 0 0,0 0 1 0 0,1 0-1 0 0,-1 0 1 0 0,1 0 0 0 0,-1 0-1 0 0,0 0 1 0 0,1 0-1 0 0,-1 0 1 0 0,0 0-1 0 0,1 0 1 0 0,-1 0 0 0 0,1-1-1 0 0,-1 1 1 0 0,0 0-1 0 0,1-1 1 0 0,-1 1-1 0 0,1 0 1 0 0,-1-1 0 0 0,1 1-1 0 0,-1-1 1 0 0,-6-3 42 0 0,6 4-49 0 0,1-1 1 0 0,-1 1 0 0 0,1-1-1 0 0,-1 0 1 0 0,0 1 0 0 0,1-1 0 0 0,-1 1-1 0 0,1-1 1 0 0,0 0 0 0 0,-1 1-1 0 0,1-1 1 0 0,-1 0 0 0 0,1 0-1 0 0,0 1 1 0 0,0-1 0 0 0,-1 0 0 0 0,1 0-1 0 0,0 1 1 0 0,0-1 0 0 0,0 0-1 0 0,0 0 1 0 0,0 0 0 0 0,0 0 0 0 0,0-1-1 0 0,0 2-8 0 0,1-6 0 0 0,-1 1 0 0 0,1 0-1 0 0,0 0 1 0 0,0 0 0 0 0,1 0 0 0 0,4-9-1 0 0,15-28 20 0 0,-1 14-7 0 0,-15 21 0 0 0,0 0 0 0 0,0 0 0 0 0,4-10 0 0 0,1-3 13 0 0,19-27-1 0 0,-19 33-4 0 0,-1 0 0 0 0,-1-1-1 0 0,0 0 1 0 0,7-22 0 0 0,-3 11 38 0 0,-9 21-28 0 0,-1 0 0 0 0,0 1 0 0 0,4-11 0 0 0,-4 4 269 0 0,-6 19 248 0 0,-4 6-171 0 0,-22 40-364 0 0,13-24 17 0 0,10-18-3 0 0,0 0 0 0 0,-2 0 0 0 0,-10 13-1 0 0,6-9-13 0 0,9-12 0 0 0,1 0 0 0 0,-1 1 0 0 0,-7 5 0 0 0,-7 5 3 0 0,0 0 0 0 0,0 2-1 0 0,-27 33 1 0 0,39-43 34 0 0,-2 0 0 0 0,1-1 0 0 0,-1 0-1 0 0,1 0 1 0 0,-11 5 0 0 0,1-3-23 0 0,17-6-5 0 0,-8 9 48 0 0,4-6-57 0 0,4-4 0 0 0,-1 0 0 0 0,0 0 0 0 0,0-1 0 0 0,1 1 0 0 0,-1 0 0 0 0,0 0 0 0 0,1 0 0 0 0,-1 0 0 0 0,1 0 0 0 0,-1 0 0 0 0,1 0 0 0 0,-1 2 0 0 0,2-1 0 0 0,-1-1 0 0 0,0 1 0 0 0,1-1 0 0 0,-1 1 0 0 0,1-1 0 0 0,0 1 0 0 0,-1-1 0 0 0,1 1 0 0 0,0-1 0 0 0,2 2 0 0 0,1 3 29 0 0,1 0 0 0 0,0-1 0 0 0,0 0 0 0 0,1 0-1 0 0,-1 0 1 0 0,1-1 0 0 0,0 1 0 0 0,1-1 0 0 0,-1-1 0 0 0,0 1 0 0 0,15 4-1 0 0,7 1 180 0 0,49 10 0 0 0,-43-11-188 0 0,41 13 287 0 0,31 6-4 0 0,11-1-338 0 0,-70-14-617 0 0,64 7-1 0 0,-41-11-2500 0 0,-35-7-4769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1.0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37 17767 0 0,'0'0'1779'0'0,"6"-5"-1614"0"0,-1 1-162 0 0,1 1-1 0 0,-1-1 1 0 0,1 1-1 0 0,-1 0 1 0 0,1 0-1 0 0,0 1 1 0 0,0 0-1 0 0,0 0 1 0 0,0 0-1 0 0,1 1 1 0 0,-1 0-1 0 0,0 0 1 0 0,1 0-1 0 0,-1 1 1 0 0,1 0-1 0 0,7 1 1 0 0,0 1-119 0 0,0 0 0 0 0,1 1 1 0 0,-1 0-1 0 0,-1 1 0 0 0,1 1 0 0 0,18 9 0 0 0,-23-9 42 0 0,0 0 0 0 0,12 11-1 0 0,1 1 42 0 0,-18-14 42 0 0,-1-1 0 0 0,1 2 0 0 0,-1-1 0 0 0,0 0 0 0 0,0 1-1 0 0,0-1 1 0 0,-1 1 0 0 0,1 0 0 0 0,-1 0 0 0 0,0 0 0 0 0,3 5-1 0 0,0 7 344 0 0,7 27 0 0 0,-10-35-202 0 0,0 3-92 0 0,-1 0 0 0 0,0 0 0 0 0,-1 0 0 0 0,-1-1 0 0 0,1 1 0 0 0,-2 0 0 0 0,0 0 0 0 0,0-1 0 0 0,-5 15 0 0 0,2-10-41 0 0,-2 0 0 0 0,1-1-1 0 0,-2 0 1 0 0,0 0 0 0 0,-13 17-1 0 0,-3 5 16 0 0,9-12-51 0 0,-1-2 0 0 0,-2-1 0 0 0,-19 21 0 0 0,-62 51 258 0 0,94-89-226 0 0,-56 45 99 0 0,60-48-145 0 0,0 0-1 0 0,-1 0 0 0 0,0 0 0 0 0,1-1 1 0 0,-1 1-1 0 0,1 0 0 0 0,-1-1 1 0 0,0 1-1 0 0,0-1 0 0 0,-3 1 0 0 0,5-1-157 0 0,-1 0 1 0 0,0 0-1 0 0,1 0 0 0 0,-1 0 0 0 0,0 0 0 0 0,1 0 0 0 0,-1 0 0 0 0,1 0 0 0 0,-1 0 0 0 0,0 0 0 0 0,1-1 0 0 0,-1 1 0 0 0,1 0 0 0 0,-1 0 0 0 0,1-1 0 0 0,-1 1 0 0 0,0 0 0 0 0,1-1 1 0 0,0 1-1 0 0,-1 0 0 0 0,1-1 0 0 0,-1 1 0 0 0,1-1 0 0 0,-1 1 0 0 0,1-1 0 0 0,0 1 0 0 0,-1-1 0 0 0,1 1 0 0 0,0-1 0 0 0,0 0 0 0 0,-1 1 0 0 0,1-1 0 0 0,0 1 0 0 0,0-1 0 0 0,0 0 1 0 0,0 0-1 0 0,-1-11-5517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1.4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291 1 14280 0 0,'0'0'1297'0'0,"0"1"-1068"0"0,-46 60 2187 0 0,-70 107 419 0 0,91-128-3147 0 0,2 2 1 0 0,-23 58-1 0 0,41-87 344 0 0,-1-1 51 0 0,1 1 0 0 0,1 0-1 0 0,0 0 1 0 0,1 1-1 0 0,0-1 1 0 0,-2 26 0 0 0,5-33 13 0 0,1 0 0 0 0,-1 1 0 0 0,1-1 0 0 0,0 1 0 0 0,1-1 0 0 0,-1 0 0 0 0,1 0 0 0 0,0 0 0 0 0,1 0 0 0 0,0 0 0 0 0,0 0 0 0 0,0-1 0 0 0,0 1 0 0 0,1-1 0 0 0,0 0 0 0 0,0 0 0 0 0,1 0 0 0 0,-1-1 1 0 0,1 1-1 0 0,0-1 0 0 0,0 0 0 0 0,0-1 0 0 0,1 1 0 0 0,-1-1 0 0 0,1 0 0 0 0,0 0 0 0 0,9 2 0 0 0,3 1-103 0 0,0 0 0 0 0,1-2 0 0 0,0 0 0 0 0,-1-1 0 0 0,1-1 0 0 0,0-1 0 0 0,0-1 0 0 0,0 0 0 0 0,0-1 0 0 0,0-2 0 0 0,0 0 0 0 0,0 0 0 0 0,-1-2 0 0 0,0 0 1 0 0,1-1-1 0 0,-2-1 0 0 0,22-12 0 0 0,93-56-1745 0 0,-49 20-4559 0 0,-32 15-259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4.1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5174.25391"/>
      <inkml:brushProperty name="anchorY" value="-51777.95703"/>
      <inkml:brushProperty name="scaleFactor" value="0.5"/>
    </inkml:brush>
  </inkml:definitions>
  <inkml:trace contextRef="#ctx0" brushRef="#br0">731 0 23815 0 0,'0'0'2415'0'0,"1"3"-2288"0"0,1 1-85 0 0,0 3 472 0 0,2 4-101 0 0,-2 1 60 0 0,-1 2 16 0 0,-1 2-478 0 0,-4 12 44 0 0,-4 6-42 0 0,-3 7-209 0 0,-4 8 65 0 0,-6 6-30 0 0,-5 7 1 0 0,-4 5 37 0 0,-7 7-10 0 0,-4 4 15 0 0,-5 5-4 0 0,-4 4 142 0 0,-3 3-142 0 0,-1 2 151 0 0,0-1-137 0 0,2-3 135 0 0,4-4-41 0 0,4-7-70 0 0,1 1-582 0 0,2-2-745 0 0,22-43-6393 0 0,1 0-1245 0 0,-10 18 1755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4.22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3808.78516"/>
      <inkml:brushProperty name="anchorY" value="-52660.51953"/>
      <inkml:brushProperty name="scaleFactor" value="0.5"/>
    </inkml:brush>
  </inkml:definitions>
  <inkml:trace contextRef="#ctx0" brushRef="#br0">1 1 23759 0 0,'0'0'4137'0'0,"0"2"-3594"0"0,1 1-522 0 0,1 5 38 0 0,1 2-43 0 0,4 11-249 0 0,7 19-223 0 0,1 11 310 0 0,4 9 53 0 0,0 8 82 0 0,0 3-114 0 0,-1 3 157 0 0,1 1-48 0 0,-1-1 16 0 0,0-1 0 0 0,0-3 0 0 0,0-2 0 0 0,-1-2 0 0 0,1-3-74 0 0,8 13-1622 0 0,-1-7 1242 0 0,2-4-2791 0 0,-1-13 1432 0 0,-1-15-586 0 0,-23-35 2112 0 0,0 1 0 0 0,0-1 0 0 0,1 0 0 0 0,-1 0 0 0 0,1 0 0 0 0,-1 0 0 0 0,6 3 0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4.71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4859.70313"/>
      <inkml:brushProperty name="anchorY" value="-54519.92969"/>
      <inkml:brushProperty name="scaleFactor" value="0.5"/>
    </inkml:brush>
  </inkml:definitions>
  <inkml:trace contextRef="#ctx0" brushRef="#br0">530 72 22663 0 0,'0'0'2352'0'0,"-1"-2"-2594"0"0,-1-2 591 0 0,-2-1-328 0 0,-2-2-21 0 0,-1-1 336 0 0,-2 0-68 0 0,-1-1 50 0 0,-7-1-224 0 0,-9 1-802 0 0,-4 2 562 0 0,-3 5-93 0 0,-1 4 31 0 0,-1 6 23 0 0,-1 6-1 0 0,1 5 217 0 0,-1 5-146 0 0,1 5 139 0 0,2 4-36 0 0,1 2 12 0 0,4 3 178 0 0,3 1-80 0 0,5-1 34 0 0,4 0 164 0 0,5 0-20 0 0,5-2 26 0 0,3-1 0 0 0,6-3-222 0 0,5-2 18 0 0,3-3-29 0 0,6-3-4 0 0,3-4-75 0 0,4-3 20 0 0,3-5 74 0 0,3-4-108 0 0,1-3 36 0 0,0-5-12 0 0,1-4-112 0 0,-2-5 70 0 0,1-4 47 0 0,-3-5-16 0 0,-2-3 11 0 0,-3-4 0 0 0,-2-1 0 0 0,-2-1 0 0 0,-3 0 0 0 0,-3 0 0 0 0,-2 0 0 0 0,-2 2 0 0 0,-2 0 0 0 0,-3 1 0 0 0,-1 1 0 0 0,-1 0 103 0 0,-2 2-58 0 0,0 1 23 0 0,-1 1 24 0 0,0 3-8 0 0,0 1 4 0 0,0 2 0 0 0,0 1-102 0 0,1 4 122 0 0,0 2-135 0 0,-1 2 246 0 0,1 3-166 0 0,2 3 56 0 0,3 3-13 0 0,2 4-37 0 0,3 5-65 0 0,2 4 129 0 0,2 5-80 0 0,2 5 110 0 0,2 5-10 0 0,2 4 6 0 0,1 4 3 0 0,2 5-93 0 0,1 4 17 0 0,2 2-86 0 0,2 14 357 0 0,0 2-191 0 0,-2 1 72 0 0,-4-3-12 0 0,-5-2-47 0 0,-8-2 5 0 0,-7-1-5 0 0,-3-41-85 0 0,-4 20 0 0 0,-9 21-112 0 0,-8 2 56 0 0,-7 1-28 0 0,-7 0 0 0 0,-7 0-131 0 0,-6-4-27 0 0,-5-2-20 0 0,-17 2-1002 0 0,-16-2-846 0 0,0-9 1327 0 0,50-30-13163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38.9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0 181 18055 0 0,'0'0'1976'0'0,"5"-1"-1381"0"0,6-1-470 0 0,11 1-125 0 0,5 1-80 0 0,4 1 112 0 0,3 0 27 0 0,1-1-80 0 0,0-1 134 0 0,2 1 44 0 0,-1-1 19 0 0,2 0 4 0 0,2 1 4 0 0,1 0 103 0 0,2 0-11 0 0,0 1 19 0 0,3 0-1 0 0,-1 1-100 0 0,2 1 10 0 0,-1 0-19 0 0,0 1 0 0 0,0 0-29 0 0,-1 1 8 0 0,0 0-4 0 0,-1 0 0 0 0,-1 1-186 0 0,1 0-88 0 0,3 0 42 0 0,0-1-28 0 0,0 0 116 0 0,1 0-32 0 0,-1 0 100 0 0,1-1-108 0 0,1 0 130 0 0,-2 0-133 0 0,1 1 134 0 0,0-1-134 0 0,-2 1 40 0 0,-1-1 62 0 0,-2-1-96 0 0,-1 1 31 0 0,-2-1-10 0 0,1 0 0 0 0,-2 0 0 0 0,1 0 0 0 0,-2-1 0 0 0,2-1 75 0 0,0 0-96 0 0,-1-1 31 0 0,0 0 65 0 0,0 1-96 0 0,0-1 134 0 0,0 2-142 0 0,-1-1 43 0 0,0 0-14 0 0,0 0 0 0 0,0 0 0 0 0,-1-1 0 0 0,-1 0-84 0 0,-2 0 108 0 0,0 1-36 0 0,0 0 12 0 0,-1 0 0 0 0,0 0 0 0 0,0 0 0 0 0,0-1 0 0 0,2 0 0 0 0,0 0 0 0 0,0 0 0 0 0,0 0 0 0 0,0 0 0 0 0,-1 0 0 0 0,0 1-74 0 0,-1 0 95 0 0,1-1-32 0 0,-1 1 11 0 0,-1 1 0 0 0,-1-1 0 0 0,-2 1 0 0 0,-1 0 0 0 0,-1 0 0 0 0,-2 0 0 0 0,0 0 0 0 0,-1 1 0 0 0,-1 0 0 0 0,0 1 0 0 0,-2-2 0 0 0,-1 0 0 0 0,-1-1 0 0 0,-1 0 0 0 0,-1-1 0 0 0,-1 0 75 0 0,4-1-96 0 0,0-1 31 0 0,0 0-10 0 0,0-1 75 0 0,-2 0-96 0 0,1 1 31 0 0,-2 1-10 0 0,0 0 0 0 0,-2 0 0 0 0,-2 0 0 0 0,0-1 0 0 0,-1 1 0 0 0,-3 0 0 0 0,0 0 84 0 0,-3 1-108 0 0,-1-1 36 0 0,-3 1 82 0 0,0 0-121 0 0,-2 0 115 0 0,0 0-109 0 0,0 0 199 0 0,-1 0-76 0 0,1 0 28 0 0,0 0-2 0 0,-3-1-18 0 0,0-3-5 0 0,-3-1 0 0 0,-1-2-1 0 0,-3 0 66 0 0,-2 0-1 0 0,-2-1 4 0 0,-1 0 3 0 0,-1-1-112 0 0,-1 1 14 0 0,-1 0-86 0 0,-1 0 130 0 0,-3-1-154 0 0,0 0 48 0 0,-2-2-16 0 0,-1 0 0 0 0,-1 0 0 0 0,-1-1 103 0 0,-1 0-132 0 0,0-1 137 0 0,-2 1-135 0 0,-1 1 115 0 0,-1 1-109 0 0,1 0 106 0 0,-1 0-106 0 0,2 0 31 0 0,1-1 74 0 0,3 1-108 0 0,2 0 130 0 0,3 1-58 0 0,-1 1-56 0 0,2 0 130 0 0,1 2-79 0 0,2 2-48 0 0,1 0 118 0 0,2 0-142 0 0,0 0 118 0 0,3 1-110 0 0,2 0 31 0 0,3 0-10 0 0,1 2 0 0 0,1 0 0 0 0,2 1 0 0 0,0-1 0 0 0,2 1 0 0 0,0 1 0 0 0,0-1 0 0 0,0 0 0 0 0,0 0 0 0 0,0 0 0 0 0,0 0 0 0 0,1 0-84 0 0,0 2 108 0 0,4 2-110 0 0,0 1 107 0 0,3 2-106 0 0,1 0 106 0 0,3 2-32 0 0,1 0-73 0 0,2 0 108 0 0,0 1-36 0 0,0 0-72 0 0,1 1 108 0 0,1 0-36 0 0,1 0-81 0 0,1 1 120 0 0,1 0-115 0 0,1 0 109 0 0,0 1-32 0 0,-1-1 11 0 0,1 0 0 0 0,-1-1 0 0 0,-1 1 0 0 0,-1-1 0 0 0,0-1 0 0 0,-1-1 75 0 0,-1 0-96 0 0,-1-2 31 0 0,0-1-84 0 0,-2 0 95 0 0,1-1-32 0 0,1-2 11 0 0,-1-2 0 0 0,0 0 103 0 0,-1-2-132 0 0,1 0 43 0 0,-1-1-14 0 0,0-1-102 0 0,-1 0 131 0 0,-1 0-44 0 0,0 0 15 0 0,-1 0 75 0 0,0 0-96 0 0,-1 0 31 0 0,-2 1-10 0 0,-3 1 0 0 0,-1 0 0 0 0,-1 1 0 0 0,-2 0 0 0 0,0 0 0 0 0,1 1 0 0 0,-1 0 0 0 0,1 0 0 0 0,0 3 0 0 0,-2 3 0 0 0,-1 1 0 0 0,-3 3 0 0 0,-3 3 0 0 0,-3 2 0 0 0,-2 2 75 0 0,-3 1-96 0 0,-2 0 134 0 0,-4 1-142 0 0,-2 1 43 0 0,-3 1-14 0 0,-2 1 0 0 0,-1 0 0 0 0,-2 2 0 0 0,0-1 0 0 0,-6 5-560 0 0,-2 5-670 0 0,21-16-6666 0 0,-1 1-1260 0 0,-13 13 1796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30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1099 113 17967 0 0,'0'0'0'0'0,"-6"-5"1968"0"0,-9-8-2296 0 0,-4 0 656 0 0,-4-2-169 0 0,-10-2 132 0 0,-11 0-113 0 0,-12 1-127 0 0,-9 4 300 0 0,-11 8 39 0 0,40 11 271 0 0,-47 11 0 0 0,-36 18-847 0 0,9 6 485 0 0,15 2-178 0 0,19-1-141 0 0,19-4 143 0 0,12-1-152 0 0,12-4 137 0 0,5-2-135 0 0,7-2 40 0 0,3-3-13 0 0,3-2 0 0 0,4-2 0 0 0,2-1 0 0 0,4-2 0 0 0,5-1 0 0 0,3-1 0 0 0,4 0 94 0 0,4-1-121 0 0,3-1 134 0 0,5 1-134 0 0,4-1 40 0 0,5 0-125 0 0,3 0 144 0 0,3 0 139 0 0,4 0 65 0 0,2 1 16 0 0,2 1 19 0 0,1 1-318 0 0,1 2-85 0 0,1 0 33 0 0,1 3-33 0 0,-1 1 154 0 0,1 1-44 0 0,-1 2 22 0 0,0 1 0 0 0,-4 2 0 0 0,-2 1 159 0 0,-5 2-74 0 0,-3 1 22 0 0,-4 2-123 0 0,-6-1 33 0 0,-3 1-17 0 0,-6 0 0 0 0,-4-1 122 0 0,-6-1-64 0 0,-4-1 17 0 0,-11 6 306 0 0,6-27-175 0 0,1-1 1 0 0,-9 11-1 0 0,-23 25 9 0 0,-7-3 175 0 0,-3-4-48 0 0,-3-4 0 0 0,-2-5 2 0 0,1-4-177 0 0,-2-5 13 0 0,0-3-24 0 0,-1-6-3 0 0,0-4-178 0 0,2-4 50 0 0,3-6-100 0 0,35-3-231 0 0,-23-4-1 0 0,25 2-106 0 0,-1 0 0 0 0,-14-7 1 0 0,18 5-101 0 0,-1 0 1 0 0,1 0 0 0 0,-11-10-1 0 0,13 9 61 0 0,-1-1 0 0 0,-16-20 0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98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1734.39514"/>
      <inkml:brushProperty name="anchorY" value="-763.39978"/>
      <inkml:brushProperty name="scaleFactor" value="0.5"/>
    </inkml:brush>
  </inkml:definitions>
  <inkml:trace contextRef="#ctx0" brushRef="#br0">119 333 18455 0 0,'0'0'1867'0'0,"0"3"-1766"0"0,0 1-69 0 0,1 2 715 0 0,1 2-102 0 0,0-1 85 0 0,2 1 22 0 0,3 0-552 0 0,3 1 46 0 0,2-1-74 0 0,2-2-8 0 0,1-1-190 0 0,1-2 52 0 0,1-1-26 0 0,-1-2 0 0 0,-1 0 0 0 0,0-1 159 0 0,-2-2-64 0 0,-1 0 18 0 0,0-1 84 0 0,-2-1-15 0 0,-1-1 18 0 0,-1-1-2 0 0,-1-2 30 0 0,-1-1-8 0 0,0-2 4 0 0,0-1 0 0 0,0-1-149 0 0,0-1 5 0 0,-1-1-11 0 0,0 0-5 0 0,0-1-74 0 0,-1-2 20 0 0,0 1-10 0 0,-1-1 0 0 0,-2 0 0 0 0,0 1 0 0 0,0 0 0 0 0,-3 0 0 0 0,0 1 0 0 0,-1 1 0 0 0,-2 0 75 0 0,-1 2-96 0 0,-2 2 125 0 0,-1 1-131 0 0,0 1 152 0 0,-1 2-157 0 0,0 1 179 0 0,0 1-91 0 0,0 1 20 0 0,0 1-3 0 0,-1 1-85 0 0,0 3 118 0 0,-1 1-133 0 0,0 2 134 0 0,0 3-134 0 0,-1 2 40 0 0,0 0-13 0 0,0 4 75 0 0,-1 0-96 0 0,0 2 31 0 0,0 2-10 0 0,-1 5 75 0 0,-1 4-96 0 0,1 3 31 0 0,2 1 65 0 0,0 1-96 0 0,2 1 31 0 0,0 1-10 0 0,0 0 0 0 0,1 1 0 0 0,1 0 0 0 0,1 1 0 0 0,1 1 0 0 0,0 0 0 0 0,1-1 0 0 0,2 0 0 0 0,1 0 0 0 0,1-1 0 0 0,2 0 0 0 0,2 0 0 0 0,1 1 0 0 0,1-1 75 0 0,2 0-97 0 0,1 0 145 0 0,2-1-80 0 0,2-1 63 0 0,3-1-6 0 0,1-3 3 0 0,3-2 1 0 0,0-1-37 0 0,8 0 75 0 0,1-2-98 0 0,4-3-44 0 0,-1-3 86 0 0,0-4-108 0 0,-1-3 108 0 0,0-4-108 0 0,-1-2 33 0 0,-1-3-11 0 0,5-4 0 0 0,-2-4-112 0 0,0-3 51 0 0,3-7-899 0 0,3-10-895 0 0,3-11-1019 0 0,-1-3 1024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9.67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584.84802"/>
      <inkml:brushProperty name="anchorY" value="-1971.65137"/>
      <inkml:brushProperty name="scaleFactor" value="0.5"/>
    </inkml:brush>
  </inkml:definitions>
  <inkml:trace contextRef="#ctx0" brushRef="#br0">670 1 18255 0 0,'-4'1'2000'0'0,"-2"2"-2333"0"0,-2 0 666 0 0,-3 0-333 0 0,-1 1 0 0 0,-1 1 0 0 0,-1 0 0 0 0,-2 0 0 0 0,-1 1 0 0 0,-2 1 0 0 0,0 1 0 0 0,-1 2-93 0 0,-2 1 120 0 0,0 2 43 0 0,0 2-19 0 0,1 1-60 0 0,-1 2 542 0 0,1 0-122 0 0,-1 2 63 0 0,0 0 16 0 0,0 0-274 0 0,-1 0 13 0 0,1 2-29 0 0,-1 0-7 0 0,0 1 55 0 0,1 2-6 0 0,0 0 4 0 0,0 0 2 0 0,1 1-158 0 0,1 1 16 0 0,1-1-23 0 0,1 0-2 0 0,2 2-94 0 0,1-2 26 0 0,3 1-13 0 0,1-2 0 0 0,2-1 0 0 0,2 4 112 0 0,2 0-32 0 0,1-2-21 0 0,4-1 10 0 0,1-2-5 0 0,1-1 0 0 0,3-2 0 0 0,1-2-74 0 0,1-1 132 0 0,0-1-79 0 0,0-1 26 0 0,0-1-5 0 0,2-2 0 0 0,0 0 0 0 0,0-2 0 0 0,1-2-74 0 0,0-1 132 0 0,2-2-79 0 0,0 0-48 0 0,-1-2 127 0 0,2-1-154 0 0,-1-1 160 0 0,1-1-160 0 0,0-1 160 0 0,-1-1-160 0 0,1-2 160 0 0,0 0-160 0 0,0-2 48 0 0,-1-1 68 0 0,-1-2-108 0 0,0-2 158 0 0,1-1-57 0 0,-2-2 11 0 0,2-6 1 0 0,0-1-103 0 0,-2-1 28 0 0,-1-2-14 0 0,-4 1 0 0 0,1 1 0 0 0,-2-2 0 0 0,2 0 0 0 0,-1-1 0 0 0,2 1 0 0 0,0-1 0 0 0,2 0 0 0 0,-2-1 0 0 0,0 0 0 0 0,1-1 0 0 0,0 0 0 0 0,-1 0 0 0 0,1 0 0 0 0,-1 2 0 0 0,2 1 0 0 0,-2 1 0 0 0,1 2 0 0 0,1 1 75 0 0,-1 0-96 0 0,0 0 31 0 0,-1 2-10 0 0,0 0 0 0 0,0 2 0 0 0,-1 1 0 0 0,-2 2 0 0 0,0 1 0 0 0,-1 3 0 0 0,-1 3 0 0 0,-1 3 0 0 0,0 1 0 0 0,-1 1 0 0 0,0 1 0 0 0,0 1 0 0 0,-1-1 0 0 0,1 1 0 0 0,0-1 0 0 0,1 2 0 0 0,0 4 0 0 0,0 3 0 0 0,-1 3 0 0 0,0 4 0 0 0,-2 3 0 0 0,0 3-102 0 0,0 3 131 0 0,1 4-44 0 0,0 1 15 0 0,1 4 0 0 0,-1 1 0 0 0,1 2 0 0 0,2 0 0 0 0,1 0 0 0 0,2 0 0 0 0,0 0 84 0 0,3-2-33 0 0,2 0-60 0 0,1-2 169 0 0,1-2-91 0 0,2-1 23 0 0,-1-2-3 0 0,2-1-19 0 0,0-3 4 0 0,0-3-2 0 0,1-1 0 0 0,-2-3-84 0 0,-1-2-60 0 0,-1-2 96 0 0,0-1-754 0 0,-3-3-456 0 0,0-3 772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01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9.61479"/>
      <inkml:brushProperty name="anchorY" value="-3533.38916"/>
      <inkml:brushProperty name="scaleFactor" value="0.5"/>
    </inkml:brush>
  </inkml:definitions>
  <inkml:trace contextRef="#ctx0" brushRef="#br0">1 1 20447 0 0,'0'0'0'0'0,"-1"22"2240"0"0,1 14-2613 0 0,1 2 746 0 0,2 2-373 0 0,1-1 364 0 0,2-1-57 0 0,3-4 38 0 0,5 4-151 0 0,2 4-805 0 0,2-2 500 0 0,-1-1-107 0 0,-2-4 22 0 0,-3-2 20 0 0,-3 2-254 0 0,-4 0 9 0 0,-3-3 244 0 0,-3-4 335 0 0,-2-4 2 0 0,0-7 55 0 0,0-6 6 0 0,-1-4-34 0 0,1-3 10 0 0,1-3-5 0 0,1-1 0 0 0,-2-1 66 0 0,0-3-10 0 0,-1-1 6 0 0,-1-3 2 0 0,1-2-186 0 0,2-4 15 0 0,1-4-90 0 0,4-4 127 0 0,3-3-4 0 0,3-3 14 0 0,1-2 2 0 0,4-3 2 0 0,3 0 178 0 0,1 2-24 0 0,3-1 28 0 0,2 1 0 0 0,1 1-240 0 0,1 1 22 0 0,1 1-31 0 0,0 1-4 0 0,0 1 27 0 0,2 2-8 0 0,0 1 4 0 0,1 2 0 0 0,-1 0-102 0 0,0 1-74 0 0,0 2 42 0 0,5-2-1030 0 0,1 2-1052 0 0,28-11-20594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55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389.13525"/>
      <inkml:brushProperty name="anchorY" value="-4177.21143"/>
      <inkml:brushProperty name="scaleFactor" value="0.5"/>
    </inkml:brush>
  </inkml:definitions>
  <inkml:trace contextRef="#ctx0" brushRef="#br0">378 0 2304 0 0,'-25'3'17419'0'0,"15"-2"-16971"0"0,-1 1 359 0 0,-2 2-522 0 0,-1 1-97 0 0,-2 2-212 0 0,-1 3 52 0 0,-2 3-28 0 0,-1 5 0 0 0,-1 5 94 0 0,-2 3 38 0 0,0 6 13 0 0,-1 4 4 0 0,1 5 106 0 0,-1 3-11 0 0,3 3 19 0 0,2 2-1 0 0,2 0 488 0 0,2 0-37 0 0,4 0 50 0 0,4 0 21 0 0,3-1-506 0 0,3 0 34 0 0,5-2-49 0 0,5 0-23 0 0,4-3 29 0 0,5-2 0 0 0,4-4 2 0 0,4-4 1 0 0,4-3-317 0 0,2-4-87 0 0,2-4 33 0 0,3-4-33 0 0,-1-5 153 0 0,1-3-154 0 0,-2-4 165 0 0,0-5-141 0 0,-26-3-353 0 0,0 0-1 0 0,-1 0 1 0 0,9-3 0 0 0,-9 0 135 0 0,1 0 0 0 0,-1 0 1 0 0,12-8-1 0 0,-12 4-246 0 0,2 0-1 0 0,-2 0 1 0 0,10-12 0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04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181.65479"/>
      <inkml:brushProperty name="anchorY" value="-5703.30029"/>
      <inkml:brushProperty name="scaleFactor" value="0.5"/>
    </inkml:brush>
  </inkml:definitions>
  <inkml:trace contextRef="#ctx0" brushRef="#br0">23 1 21743 0 0,'0'0'0'0'0,"-2"6"960"0"0,-4 12 504 0 0,1 5-1768 0 0,-1 6 536 0 0,3 5-232 0 0,4 3 523 0 0,4 4-94 0 0,3 4 69 0 0,5 4 4 0 0,2 5-464 0 0,3 3 11 0 0,1 4-32 0 0,4 21-269 0 0,2 24-394 0 0,-1 5 442 0 0,-4-1-44 0 0,-4-5 42 0 0,-5-9 10 0 0,-5-9 4 0 0,-4-10 327 0 0,-2-7-28 0 0,-4-7 46 0 0,-2-3 4 0 0,0-5 181 0 0,0-3-14 0 0,1-4 24 0 0,1-4 2 0 0,1-4-334 0 0,0-6 22 0 0,1-5-28 0 0,1-3-383 0 0,1-6-463 0 0,-1-7 147 0 0,2-7-9 0 0,1-8 393 0 0,1-5 454 0 0,2-7 21 0 0,0-4 72 0 0,1-4 10 0 0,1-4-294 0 0,1-2 84 0 0,0-2-42 0 0,1-2 0 0 0,1 0 112 0 0,1-2-60 0 0,0 0 15 0 0,1-1-2 0 0,2 0-75 0 0,0 0 95 0 0,2 0-106 0 0,2-1 106 0 0,0 0-106 0 0,2 1 31 0 0,1 1-10 0 0,1 2 0 0 0,1 1 0 0 0,0 5 0 0 0,1 2 84 0 0,0 3-108 0 0,-1 4 111 0 0,-1 3-108 0 0,0 4 106 0 0,-2 4-106 0 0,-1 4 31 0 0,-2 5-10 0 0,0 6 0 0 0,-3 4 0 0 0,-2 7-112 0 0,-2 8 70 0 0,-3 6-28 0 0,1 15-227 0 0,1 18-158 0 0,-1 5 293 0 0,0 1-33 0 0,1-3 26 0 0,-1-5 17 0 0,-1-6-2 0 0,2-4 441 0 0,1-5-32 0 0,0-5 54 0 0,1-6 8 0 0,2-5-239 0 0,3-4 22 0 0,1-6-31 0 0,6-4-890 0 0,-19-19 541 0 0,0 1 0 0 0,-1 0 0 0 0,1-1 0 0 0,-1 0 0 0 0,1 0 0 0 0,4 1 0 0 0,-4-1-1346 0 0,1-1 1 0 0,-1 0-1 0 0,1 0 1 0 0,0 0-1 0 0,4-1 1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0.8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745.7793"/>
      <inkml:brushProperty name="anchorY" value="-3963.32129"/>
      <inkml:brushProperty name="scaleFactor" value="0.5"/>
    </inkml:brush>
  </inkml:definitions>
  <inkml:trace contextRef="#ctx0" brushRef="#br0">384 0 8752 0 0,'0'0'776'0'0,"0"2"-719"0"0,-21 21 9668 0 0,9-9-7620 0 0,0 1-857 0 0,1 2-313 0 0,0 2-307 0 0,0 2-75 0 0,0 2-453 0 0,0 3 40 0 0,0 3-68 0 0,0 3-4 0 0,0 4-78 0 0,-1 4-82 0 0,0 3 46 0 0,-2 4-22 0 0,-1 4-117 0 0,-2 4 6 0 0,0 4-9 0 0,-5 15-536 0 0,-3 15-305 0 0,-2 8-356 0 0,0 1-499 0 0,3-8-340 0 0,6-14-541 0 0,6-21 1691 0 0,4-18-14180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54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733.3689"/>
      <inkml:brushProperty name="anchorY" value="-8248.85742"/>
      <inkml:brushProperty name="scaleFactor" value="0.5"/>
    </inkml:brush>
  </inkml:definitions>
  <inkml:trace contextRef="#ctx0" brushRef="#br0">788 334 10136 0 0,'-6'-5'6118'0'0,"-1"-1"-3390"0"0,-2-3 51 0 0,-3-3-2219 0 0,-3-3 190 0 0,-1-2-283 0 0,-2-3-47 0 0,-2 0-300 0 0,-3-2 35 0 0,0 0-47 0 0,-2 0-2 0 0,0 0 64 0 0,-2 2-1 0 0,0-1 4 0 0,-2 3 3 0 0,1 1 168 0 0,0 1-20 0 0,0 2 26 0 0,-2 2 0 0 0,1 2-54 0 0,1 3 7 0 0,-1 2-6 0 0,2 4-1 0 0,-1 2-233 0 0,2 2-46 0 0,0 4 92 0 0,0 3-135 0 0,2 3 39 0 0,1 2-106 0 0,2 4 26 0 0,1 4-13 0 0,2 4-19 0 0,2 4 6 0 0,2 3-3 0 0,3 6 0 0 0,1 4 112 0 0,3 4-144 0 0,2 5 160 0 0,2 6-160 0 0,2 5 160 0 0,3 3-48 0 0,0 3 16 0 0,1 4 0 0 0,2 2 0 0 0,1 3 0 0 0,-1 2 75 0 0,1 3-96 0 0,0 1 125 0 0,1 2-56 0 0,-1 1-56 0 0,1 0 130 0 0,-2-2-154 0 0,1-2 48 0 0,-1-4-16 0 0,-1-2 0 0 0,-1-5 0 0 0,-1-3 0 0 0,-1-5 0 0 0,-1 5-774 0 0,-3 1-816 0 0,1-38-6231 0 0,-1 0-1255 0 0,-3 19 1731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23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727.24512"/>
      <inkml:brushProperty name="anchorY" value="-4495.48193"/>
      <inkml:brushProperty name="scaleFactor" value="0.5"/>
    </inkml:brush>
  </inkml:definitions>
  <inkml:trace contextRef="#ctx0" brushRef="#br0">29 392 13360 0 0,'0'0'1184'0'0,"-4"0"-1102"0"0,0 0 1809 0 0,-2-1-286 0 0,-4 0 2019 0 0,7-2-3252 0 0,2-2 132 0 0,1-2-183 0 0,2-1-43 0 0,4-2-321 0 0,3-3 88 0 0,3-1-45 0 0,10-6-84 0 0,2 0 108 0 0,4-2-36 0 0,1 1 12 0 0,0 0 0 0 0,-1 1 0 0 0,2 0 0 0 0,2 1 0 0 0,2 1 0 0 0,0 0 131 0 0,1 1-66 0 0,1 1 18 0 0,-1 0 64 0 0,-1 1-2 0 0,-1 1 4 0 0,-2 1 3 0 0,-2 1-102 0 0,0 1-46 0 0,-2 3 118 0 0,-2 2-154 0 0,0 3 123 0 0,-2 4-112 0 0,-1 2 31 0 0,-1 3-10 0 0,0 3 0 0 0,-1 5 0 0 0,-1 4-93 0 0,0 5 120 0 0,-3 7-41 0 0,-2 6 14 0 0,-3 5 0 0 0,-3 24-280 0 0,-5 29-237 0 0,-5 12 349 0 0,-4 7-19 0 0,-4 1 21 0 0,-4-2 22 0 0,-5 18-132 0 0,-3-2 216 0 0,-3-3-70 0 0,1-6 26 0 0,0-8 122 0 0,0-11-36 0 0,2-9 18 0 0,1-7 0 0 0,2-8 0 0 0,2-5 0 0 0,1-6 0 0 0,2 4-1185 0 0,0 1-1239 0 0,8-41-7409 0 0,1-1-1590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5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884.45996"/>
      <inkml:brushProperty name="anchorY" value="-6819.82129"/>
      <inkml:brushProperty name="scaleFactor" value="0.5"/>
    </inkml:brush>
  </inkml:definitions>
  <inkml:trace contextRef="#ctx0" brushRef="#br0">66 152 14280 0 0,'0'0'0'0'0,"-5"1"1528"0"0,-3 1-1783 0 0,-2-1 510 0 0,-1 0 1723 0 0,-1-1-229 0 0,3 1 253 0 0,2-1 38 0 0,3-2-1823 0 0,5-2 151 0 0,3-2-229 0 0,4-3-51 0 0,6-1-99 0 0,4-3 24 0 0,4-1-13 0 0,4-1 0 0 0,3 0 178 0 0,4 0-42 0 0,3 1 32 0 0,13 1 185 0 0,3 3-248 0 0,5 2 83 0 0,1 2-28 0 0,1 3-37 0 0,0 3 10 0 0,-2 0-14 0 0,12 2-931 0 0,8 4-1265 0 0,-4 2-8404 0 0,-13-2-2947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0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900.04688"/>
      <inkml:brushProperty name="anchorY" value="-45631.12891"/>
      <inkml:brushProperty name="scaleFactor" value="0.5"/>
    </inkml:brush>
  </inkml:definitions>
  <inkml:trace contextRef="#ctx0" brushRef="#br0">698 1 9672 0 0,'-4'1'13166'0'0,"0"2"-13178"0"0,-2 1 1181 0 0,-1 4-526 0 0,-2 2-542 0 0,0 4 49 0 0,-2 3-76 0 0,-2 5-6 0 0,-4 5-78 0 0,-3 6 20 0 0,-3 6-10 0 0,-1 6 0 0 0,-4 6-112 0 0,-2 5 144 0 0,-3 3-141 0 0,-3 3 136 0 0,-3 1-246 0 0,-2 0 91 0 0,-3 0-35 0 0,-9 11-295 0 0,-8 8-84 0 0,-5 3-927 0 0,0-3-1102 0 0,39-48-7701 0 0,1-1-1607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3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567.41797"/>
      <inkml:brushProperty name="anchorY" value="-46026.07422"/>
      <inkml:brushProperty name="scaleFactor" value="0.5"/>
    </inkml:brush>
  </inkml:definitions>
  <inkml:trace contextRef="#ctx0" brushRef="#br0">5 0 15200 0 0,'-5'3'10601'0'0,"7"3"-10493"0"0,2 5 142 0 0,0 5-178 0 0,2 7-72 0 0,0 5-177 0 0,0 6 78 0 0,1 8-33 0 0,0 7 4 0 0,0 8-28 0 0,-1 9 8 0 0,0 12-4 0 0,-1 34-261 0 0,-3 28-38 0 0,-2 8 266 0 0,-3-5 46 0 0,-3 4-75 0 0,0-16 152 0 0,1-17 61 0 0,1-19-14 0 0,0-18 109 0 0,1-8-653 0 0,3-9-704 0 0,1-13-8820 0 0,1-14-2581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75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237.63281"/>
      <inkml:brushProperty name="anchorY" value="-48390.17969"/>
      <inkml:brushProperty name="scaleFactor" value="0.5"/>
    </inkml:brush>
  </inkml:definitions>
  <inkml:trace contextRef="#ctx0" brushRef="#br0">275 1 23815 0 0,'-6'4'2608'0'0,"-9"8"-3042"0"0,-2 5 868 0 0,-11 24-3374 0 0,-6 21 1382 0 0,-4 24-930 0 0,-2 26 860 0 0,5 4 1266 0 0,9-1-296 0 0,8-8 205 0 0,7-9 341 0 0,4-10-22 0 0,9-10 46 0 0,6-8 6 0 0,4-9 627 0 0,6-6-48 0 0,3-7 71 0 0,4-5 23 0 0,5-7-85 0 0,2-7 17 0 0,3-7-19 0 0,-26-19-335 0 0,0 1-1 0 0,13 3 0 0 0,-12-5-9 0 0,1 0 0 0 0,12 1-1 0 0,-11-3 4 0 0,0 0-1 0 0,13-2 0 0 0,25-8 319 0 0,3-9 0 0 0,2-8 10 0 0,2-8-4 0 0,-1-7 2 0 0,-2-8 0 0 0,-3-5 28 0 0,3-17 590 0 0,-5-5-765 0 0,-5-3 116 0 0,-8 2-63 0 0,-7 5-25 0 0,-8 4 0 0 0,-8 5 55 0 0,-9 5 3 0 0,-6 5 2 0 0,-8 2 3 0 0,-7 2-429 0 0,-7 4 47 0 0,15 33-44 0 0,-15-17-1 0 0,-15-10-80 0 0,-6 6 97 0 0,-6 5-154 0 0,33 21 112 0 0,-23-7 0 0 0,18 11-828 0 0,-33-5 1 0 0,-29 5-647 0 0,49 3-12472 0 0,-1 2-2061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6.71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1313.88184"/>
      <inkml:brushProperty name="anchorY" value="-7325.7207"/>
      <inkml:brushProperty name="scaleFactor" value="0.5"/>
    </inkml:brush>
  </inkml:definitions>
  <inkml:trace contextRef="#ctx0" brushRef="#br0">696 1 16128 0 0,'-2'1'1431'0'0,"-1"3"-1333"0"0,-1 2 44 0 0,0 3-94 0 0,-1 3 1670 0 0,-2 8 1832 0 0,-2 4-2406 0 0,0 6-705 0 0,-2 3-162 0 0,-2 5-245 0 0,-2 5 68 0 0,-3 4-124 0 0,-2 5 36 0 0,-4 4-124 0 0,-1 4 144 0 0,-4 2-169 0 0,-2 3 97 0 0,-3 3 44 0 0,-8 17-537 0 0,-10 16-233 0 0,-2 0 486 0 0,2-7 199 0 0,4-10 38 0 0,4-13 31 0 0,-1-7-454 0 0,6-9-549 0 0,7-18-13666 0 0,7-12 8361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0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983.27344"/>
      <inkml:brushProperty name="anchorY" value="-8038.01416"/>
      <inkml:brushProperty name="scaleFactor" value="0.5"/>
    </inkml:brush>
  </inkml:definitions>
  <inkml:trace contextRef="#ctx0" brushRef="#br0">30 38 23583 0 0,'-2'-2'2584'0'0,"-3"-2"-3014"0"0,0-2 860 0 0,1 1-430 0 0,-1-1 262 0 0,2 1-48 0 0,0 1 30 0 0,2 2 4 0 0,0 0-289 0 0,0 1 157 0 0,1 1-137 0 0,0 4 31 0 0,0 4-10 0 0,2 7 0 0 0,-1 8 0 0 0,1 9 0 0 0,1 8 0 0 0,0 9 0 0 0,3 7 0 0 0,0 7 0 0 0,2 7 0 0 0,1 6-93 0 0,1 6 45 0 0,2 4-19 0 0,1 3-34 0 0,2 0 1 0 0,1-4-3 0 0,0-4-1 0 0,2-7-65 0 0,1-6 0 0 0,-2-8-5 0 0,4-2-1140 0 0,3-5-1020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5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29.6416"/>
      <inkml:brushProperty name="anchorY" value="-9937.97754"/>
      <inkml:brushProperty name="scaleFactor" value="0.5"/>
    </inkml:brush>
  </inkml:definitions>
  <inkml:trace contextRef="#ctx0" brushRef="#br0">467 260 11976 0 0,'0'0'528'0'0,"-2"-1"280"0"0,-2-2-976 0 0,-3-1 296 0 0,-4-5 3008 0 0,-1-2-309 0 0,-1-1 403 0 0,-2 0 67 0 0,0 0-3114 0 0,-1 0 270 0 0,-1 2-380 0 0,-6 0-551 0 0,-7 5-473 0 0,-7 8 26 0 0,27 0 561 0 0,0 0 0 0 0,-13 5 0 0 0,-19 13-75 0 0,3 5 346 0 0,3 4 29 0 0,7 1 50 0 0,4 4 89 0 0,5 1 305 0 0,5 2-17 0 0,5-1 46 0 0,4 0 4 0 0,6-1-146 0 0,5-1 5 0 0,5 1-11 0 0,6-1-5 0 0,5 0 66 0 0,5-1-10 0 0,6-1 6 0 0,6-1 2 0 0,6 0-233 0 0,5-2 20 0 0,5 0-30 0 0,4-1-4 0 0,3-1-85 0 0,1-1 24 0 0,3 0 72 0 0,7 4-108 0 0,-3 1 36 0 0,-5-2-12 0 0,-7 1 75 0 0,-7-2-96 0 0,-10 0 31 0 0,-7 1-10 0 0,-6 0 0 0 0,-8 2-112 0 0,-5 1 51 0 0,-5 3-12 0 0,-5 1-1 0 0,-5 1-16 0 0,-4 2 4 0 0,-6-2-2 0 0,-4 1 0 0 0,-4-2 103 0 0,-3-1-30 0 0,-4-2 15 0 0,-3-1 0 0 0,-2-4 0 0 0,-2-2 0 0 0,-1-4-102 0 0,0-3 131 0 0,1-5-44 0 0,2-3 15 0 0,3-5 0 0 0,1-4 0 0 0,2-4 178 0 0,1-6 4 0 0,0-6 29 0 0,1-5 2 0 0,-1-7 59 0 0,1-8 3 0 0,-1-7 2 0 0,2-7 3 0 0,2-8-75 0 0,3-8 3 0 0,4-7-5 0 0,7-22 230 0 0,6-7-299 0 0,5-6 99 0 0,8-2-33 0 0,7-1-93 0 0,6 1-2 0 0,3 3-5 0 0,2 3-4 0 0,2 4-196 0 0,1 4 9 0 0,-1 4-23 0 0,-1 6-5 0 0,7-25-3519 0 0,-22 64-10059 0 0,0-3-2445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2.47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377.95898"/>
      <inkml:brushProperty name="anchorY" value="-9445.58496"/>
      <inkml:brushProperty name="scaleFactor" value="0.5"/>
    </inkml:brush>
  </inkml:definitions>
  <inkml:trace contextRef="#ctx0" brushRef="#br0">40 274 22431 0 0,'0'0'0'0'0,"-3"6"992"0"0,-3 5 523 0 0,-2 3-1830 0 0,0 0 555 0 0,1 0-240 0 0,2-2 486 0 0,3-2-93 0 0,4-1 66 0 0,12-2-893 0 0,12-4-1823 0 0,14-4 830 0 0,13-4 243 0 0,10-5-346 0 0,6-2-212 0 0,-4 0 1073 0 0,-7 1 409 0 0,-7 1 79 0 0,-7 1 101 0 0,-6 2 11 0 0,-4-1 490 0 0,-3 0-27 0 0,-1-1 48 0 0,0 0 22 0 0,0-1-319 0 0,1-1 36 0 0,1 1-47 0 0,-1-1-4 0 0,-1 1-151 0 0,-2 1 42 0 0,-1 1-21 0 0,-4 2 0 0 0,-3 1 159 0 0,-2 1-46 0 0,-4 0 23 0 0,-3 1 0 0 0,-1-1 3114 0 0,-10 7-2724 0 0,0 0-100 0 0,0 2 0 0 0,-3 3-6 0 0,-1 2-4 0 0,-2 1-317 0 0,-1 1 25 0 0,-1 2-45 0 0,-2-1-5 0 0,0 2-86 0 0,-2-1 24 0 0,0 2 72 0 0,0 1-108 0 0,1 1 195 0 0,1 1-67 0 0,1 2 25 0 0,1 0-1 0 0,-1 1-9 0 0,3 0-7 0 0,1 1 1 0 0,2-1-1 0 0,2-1-37 0 0,1 0 1 0 0,2-1-3 0 0,2 0-1 0 0,2 1-84 0 0,3-1 24 0 0,2-2-12 0 0,2 1 0 0 0,2-1 0 0 0,1 0 0 0 0,1 0 0 0 0,0 0 0 0 0,0-2 0 0 0,1 0 0 0 0,3-1 0 0 0,1-1 75 0 0,2-1-96 0 0,0 0 31 0 0,0-2-10 0 0,0-1 75 0 0,0-1-96 0 0,-1-2 143 0 0,0-1-154 0 0,-1-3 160 0 0,0-1-160 0 0,-1-1 48 0 0,-1-2 68 0 0,-1-1-108 0 0,-1-2 36 0 0,-1-1-12 0 0,-2-2 0 0 0,-2-2 0 0 0,-1-2-93 0 0,-2-1 120 0 0,-3-2-153 0 0,-2-2 158 0 0,-2-2-150 0 0,-4-1 147 0 0,-1-1-137 0 0,-5-1 135 0 0,-2-1-143 0 0,-2 0 145 0 0,-5-1-156 0 0,-7-6-139 0 0,-9-4-262 0 0,-3-2 357 0 0,-1 2 50 0 0,1 2 29 0 0,1 4 24 0 0,3 3 2 0 0,3 2 77 0 0,3 3-22 0 0,3 0 11 0 0,4 2 0 0 0,2-1 0 0 0,3 1 103 0 0,1-1-58 0 0,2 1 23 0 0,2-1 155 0 0,2 1-18 0 0,3 0 25 0 0,2-1 0 0 0,2 0-194 0 0,3-1-18 0 0,3 1-8 0 0,4 0 74 0 0,4-1-108 0 0,4 2 36 0 0,3 0-12 0 0,3 2 0 0 0,4 1 0 0 0,1 2 0 0 0,1 3 0 0 0,2 1 0 0 0,1 4 75 0 0,2 2-96 0 0,-1 4 143 0 0,1 1-79 0 0,1 5-48 0 0,0 2 15 0 0,1 5-10 0 0,2 3 0 0 0,-2 5 0 0 0,0 5-102 0 0,1 5 38 0 0,3 14-260 0 0,1 17-144 0 0,-2 4 297 0 0,-4 3 23 0 0,-6-2 20 0 0,-6-3 23 0 0,-6-1-1 0 0,-3-4-44 0 0,-4-1 3 0 0,-4-3-4 0 0,-3-2-1 0 0,-4 12-942 0 0,-3-5 996 0 0,-2-5 50 0 0,-5-6 95 0 0,-5-9 269 0 0,-1-12-92 0 0,2-9 55 0 0,1-11-9 0 0,11-10-273 0 0,1 1 1 0 0,-1-1-1 0 0,0 0 0 0 0,1 0 0 0 0,-1 0 0 0 0,0 0 0 0 0,0 1 1 0 0,1-1-1 0 0,-1 0 0 0 0,0 0 0 0 0,1 0 0 0 0,-1-1 0 0 0,0 1 1 0 0,0 0-1 0 0,0 0 0 0 0,-10-6 48 0 0,2-6-45 0 0,2-6 0 0 0,0-5 187 0 0,0-5-72 0 0,1-3 22 0 0,2-4 0 0 0,1-2 74 0 0,2-1-3 0 0,1-2 5 0 0,2 0 3 0 0,4 0-65 0 0,2 0 0 0 0,1 1-5 0 0,1 0-2 0 0,2 1-74 0 0,4 2 2 0 0,3-2-6 0 0,2 2-2 0 0,1 1 75 0 0,2 0-3 0 0,3 1 5 0 0,1 3 3 0 0,0 0-74 0 0,1 1 2 0 0,2 2-6 0 0,-1 1-2 0 0,1 2-74 0 0,-1 3-82 0 0,0 1 46 0 0,8 1-955 0 0,7 0-971 0 0,1 3-8972 0 0,-8 3-2972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3.50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263.55811"/>
      <inkml:brushProperty name="anchorY" value="-9966.02637"/>
      <inkml:brushProperty name="scaleFactor" value="0.5"/>
    </inkml:brush>
  </inkml:definitions>
  <inkml:trace contextRef="#ctx0" brushRef="#br0">0 502 20591 0 0,'0'0'0'0'0,"0"5"2256"0"0,0 3-2632 0 0,0-2 752 0 0,3-1-292 0 0,4-3-33 0 0,3-3 14 0 0,4-3-1 0 0,2-4-74 0 0,1-1 20 0 0,2-4-10 0 0,-1-1 75 0 0,1-4 146 0 0,2-6 271 0 0,-1-2-334 0 0,-1 0 251 0 0,-1 0-38 0 0,-2 1 7 0 0,-1 0 6 0 0,-2 2-18 0 0,-1 1 4 0 0,0-1-2 0 0,-2 2 0 0 0,0-1-205 0 0,-2 0 21 0 0,0 1-19 0 0,0 2-14 0 0,-1-1-101 0 0,0-1 66 0 0,-2 0-137 0 0,0 2 121 0 0,-1 1-124 0 0,-2 3 36 0 0,0 5 72 0 0,-2 4-108 0 0,0 2 36 0 0,0 2 72 0 0,0 2-108 0 0,0 1 36 0 0,0-1-12 0 0,-2 3 0 0 0,-1 3 0 0 0,-2 3 0 0 0,-1 5-75 0 0,0 6 22 0 0,-1 6-11 0 0,0 6-28 0 0,1 7 8 0 0,0 7-4 0 0,-1 6 0 0 0,1 6-28 0 0,1 6-1 0 0,1 4-2 0 0,2 3-1 0 0,0 2 66 0 0,2 0 55 0 0,2 0-133 0 0,1 1 92 0 0,1-1 44 0 0,2 0-15 0 0,1-1 11 0 0,1-1 0 0 0,0-3 0 0 0,1-2 84 0 0,0-6-108 0 0,1 3 120 0 0,0-7-120 0 0,0-7 36 0 0,0-4-450 0 0,-2-9-744 0 0,-1-10 821 0 0,-2-12-4646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4.15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287.66406"/>
      <inkml:brushProperty name="anchorY" value="-11678.61426"/>
      <inkml:brushProperty name="scaleFactor" value="0.5"/>
    </inkml:brush>
  </inkml:definitions>
  <inkml:trace contextRef="#ctx0" brushRef="#br0">505 240 19951 0 0,'-1'-2'1512'0'0,"-2"-6"-970"0"0,-1-3-517 0 0,-1-3 88 0 0,-1-2-113 0 0,-3-2 336 0 0,0-1-58 0 0,-1-1 36 0 0,-2-1 16 0 0,0 0-88 0 0,-2 2-2 0 0,0 2-4 0 0,-2 2-4 0 0,-1 1-121 0 0,0 3-3 0 0,-2 2-7 0 0,-5 4 107 0 0,-2 6-144 0 0,-1 3 48 0 0,0 6-16 0 0,0 4 150 0 0,1 3-25 0 0,0 5 26 0 0,2 4-1 0 0,0 2-287 0 0,2 5 82 0 0,1 1-41 0 0,4 2 0 0 0,1 1 0 0 0,4 2-121 0 0,2 2 44 0 0,5 1-21 0 0,2 1 245 0 0,4-1-14 0 0,4 0 19 0 0,4-3 18 0 0,3-1-200 0 0,3-3 58 0 0,3-2-28 0 0,1-3 75 0 0,2-5-96 0 0,1-2 31 0 0,-1-4-10 0 0,0-3 0 0 0,0-4 75 0 0,-1-2-12 0 0,0-5 7 0 0,-1-4 2 0 0,0-4-84 0 0,-1-5 24 0 0,1-4-12 0 0,0-4 0 0 0,-2-4 0 0 0,-1-5 0 0 0,-1-2 0 0 0,-2-4 0 0 0,0-1 0 0 0,-2-1 0 0 0,-3-2 0 0 0,-2-6 0 0 0,-2 0 0 0 0,-3 1 0 0 0,0 2 0 0 0,-2 3 0 0 0,-1 3 0 0 0,-1 4 75 0 0,0 3-96 0 0,0 3 31 0 0,0 3-10 0 0,0 3 0 0 0,1 4 75 0 0,1 3-96 0 0,0 3 125 0 0,0 2-131 0 0,1 2 134 0 0,0 2-9 0 0,0 0-130 0 0,1 3 160 0 0,2 4-160 0 0,4 9 48 0 0,3 6-16 0 0,2 5-84 0 0,2 5 108 0 0,2 3-36 0 0,2 3 12 0 0,1 2 0 0 0,2 2 0 0 0,1 3 0 0 0,0 1 0 0 0,0 0 122 0 0,1 1 29 0 0,-1 0 0 0 0,0 0 18 0 0,0-3 119 0 0,-4 1-14 0 0,-1-3 20 0 0,-5-1 1 0 0,-3 1-204 0 0,-6-1 11 0 0,-4 0-24 0 0,-7 2-5 0 0,-5 0 74 0 0,-6 2-3 0 0,-6-1 5 0 0,-4 0 3 0 0,-5-1-93 0 0,-5 0 17 0 0,-4-1-86 0 0,-2-1 133 0 0,-1-4-155 0 0,0-1 48 0 0,0-4-16 0 0,-7 0-364 0 0,-7-3-475 0 0,-4-8-465 0 0,46-17 297 0 0,-28 4 0 0 0,-8-5-10645 0 0,13-6-3076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00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1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2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2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49.31445"/>
      <inkml:brushProperty name="anchorY" value="-28070.41211"/>
      <inkml:brushProperty name="scaleFactor" value="0.5"/>
    </inkml:brush>
  </inkml:definitions>
  <inkml:trace contextRef="#ctx0" brushRef="#br0">594 41 16639 0 0,'-2'-2'1864'0'0,"-2"-3"-2098"0"0,-1-2 412 0 0,-1 1 1278 0 0,2 0-173 0 0,-2 1 194 0 0,2 1 19 0 0,0 1-888 0 0,2 1 79 0 0,0 1-115 0 0,0 3-24 0 0,-3 2-171 0 0,-1 2 10 0 0,-3 5-23 0 0,-1 4-3 0 0,-3 6-318 0 0,-2 6-13 0 0,-1 6-15 0 0,-3 9-15 0 0,-2 8 0 0 0,-3 9 0 0 0,-3 9 0 0 0,-2 5 0 0 0,-3 6 0 0 0,-2 2 0 0 0,-2 2-121 0 0,-1-1 81 0 0,-1-1-68 0 0,3-3 17 0 0,3-5-5 0 0,-1 6-504 0 0,3 4-425 0 0,4-4-992 0 0,9-9-1285 0 0,9-16 2136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2119.41016"/>
      <inkml:brushProperty name="anchorY" value="-28763.91016"/>
      <inkml:brushProperty name="scaleFactor" value="0.5"/>
    </inkml:brush>
  </inkml:definitions>
  <inkml:trace contextRef="#ctx0" brushRef="#br0">1 309 5064 0 0,'2'-14'16555'0'0,"2"3"-16167"0"0,3-3 334 0 0,3-2-490 0 0,10-7-94 0 0,4-3-247 0 0,5-2 81 0 0,2 0-39 0 0,1 0 78 0 0,2 2-22 0 0,1 4 11 0 0,0 2 0 0 0,2 4 0 0 0,0 2 0 0 0,2 4 0 0 0,-1 3-74 0 0,2 3 95 0 0,-2 3 99 0 0,1 3-55 0 0,-2 3 18 0 0,0 2-95 0 0,-1 3 25 0 0,-2 2-13 0 0,-2 3 0 0 0,-2 3 0 0 0,-4 1 0 0 0,-3 4 0 0 0,-2 9-224 0 0,-3 10-290 0 0,-6 4 348 0 0,-6 2 76 0 0,-4 2 74 0 0,-7-1-91 0 0,-3 0 134 0 0,-5 1 34 0 0,-4-2 58 0 0,-4 2 1 0 0,-1 0 16 0 0,-2 0 250 0 0,-1 0-32 0 0,-1 1 43 0 0,0-2 0 0 0,0 0-118 0 0,0-2 16 0 0,1 0-22 0 0,1-1 0 0 0,0-1 93 0 0,1-2 0 0 0,3-1 6 0 0,3-3 4 0 0,2-1-196 0 0,4-2 19 0 0,1-2-27 0 0,2-1-3 0 0,6-3-85 0 0,2-2 15 0 0,4-3-19 0 0,2-2 1 0 0,3-2-94 0 0,7-1 26 0 0,4-3-13 0 0,2-2-75 0 0,3-3 13 0 0,2-4-9 0 0,7-6-766 0 0,-26-3 304 0 0,0 0 0 0 0,15-5 0 0 0,17-9 1 0 0,-30 8-903 0 0,0 0-1 0 0,14-12 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95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503.86719"/>
      <inkml:brushProperty name="anchorY" value="-30529.37109"/>
      <inkml:brushProperty name="scaleFactor" value="0.5"/>
    </inkml:brush>
  </inkml:definitions>
  <inkml:trace contextRef="#ctx0" brushRef="#br0">426 78 22087 0 0,'0'0'0'0'0,"-9"8"2424"0"0,-5 5-2828 0 0,-3 5 808 0 0,-2 1-404 0 0,-2 5 0 0 0,-1 2-149 0 0,-2 3 70 0 0,-8 13-617 0 0,-7 14-528 0 0,-1 6 807 0 0,2 3 169 0 0,3 2 68 0 0,5 0 47 0 0,2 12 21 0 0,5 0 129 0 0,5-2-36 0 0,7-5 19 0 0,5-7 84 0 0,7-8-5 0 0,4-7 6 0 0,6-8 3 0 0,-8-34-27 0 0,1-1-1 0 0,7 14 1 0 0,-7-16-16 0 0,-1 0 1 0 0,1 0 0 0 0,8 8-1 0 0,-7-9 2 0 0,0 0 0 0 0,0 0 0 0 0,9 5 0 0 0,-6-5 17 0 0,-1 0 0 0 0,14 4 0 0 0,-12-6-31 0 0,0 0 0 0 0,14 1 0 0 0,23-1 74 0 0,4-8-9 0 0,5-8-2 0 0,4-9 38 0 0,3-8-12 0 0,0-7 6 0 0,0-7 0 0 0,1-4 346 0 0,-2-4-25 0 0,-2-4 47 0 0,-3-1 5 0 0,-4-2 162 0 0,-5 1-8 0 0,-7 1 21 0 0,-6 2 2 0 0,-6 3-343 0 0,-8 1 33 0 0,-7 3-40 0 0,-7 0-16 0 0,-7 3-36 0 0,-8 0 0 0 0,5 36-185 0 0,1 0 0 0 0,-8-14 0 0 0,5 14 0 0 0,0-1-1 0 0,-9-9 1 0 0,6 9-114 0 0,-16-17 1 0 0,-19-7-110 0 0,-10 2 33 0 0,-21 0-864 0 0,-21 2-738 0 0,-4 5-10814 0 0,15 5-3211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0.1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2396 0 11520 0 0,'-2'1'1153'0'0,"-5"2"-1116"0"0,-28 15 3579 0 0,-20 3 330 0 0,6-3-3717 0 0,-431 190 178 0 0,405-174-25 0 0,-152 75 475 0 0,6 2-408 0 0,44-22-238 0 0,-119 59-67 0 0,151-72-144 0 0,-89 41 0 0 0,177-92 29 0 0,27-11 4 0 0,-1-1 0 0 0,-39 10 0 0 0,28-14-22 0 0,41-9-8 0 0,0 0-1 0 0,1 0 1 0 0,-1 0-1 0 0,0 0 1 0 0,1 0-1 0 0,-1 0 1 0 0,1 0 0 0 0,-1 0-1 0 0,0 0 1 0 0,1 0-1 0 0,-1 0 1 0 0,0 0-1 0 0,1 0 1 0 0,-1 0 0 0 0,1-1-1 0 0,-1 1 1 0 0,0 0-1 0 0,1-1 1 0 0,-1 1-1 0 0,1 0 1 0 0,-1-1 0 0 0,1 1-1 0 0,-1-1 1 0 0,-6-3 42 0 0,6 4-49 0 0,1-1 1 0 0,-1 1 0 0 0,1-1-1 0 0,-1 0 1 0 0,0 1 0 0 0,1-1 0 0 0,-1 1-1 0 0,1-1 1 0 0,0 0 0 0 0,-1 1-1 0 0,1-1 1 0 0,-1 0 0 0 0,1 0-1 0 0,0 1 1 0 0,0-1 0 0 0,-1 0 0 0 0,1 0-1 0 0,0 1 1 0 0,0-1 0 0 0,0 0-1 0 0,0 0 1 0 0,0 0 0 0 0,0 0 0 0 0,0-1-1 0 0,0 2-8 0 0,1-6 0 0 0,-1 1 0 0 0,1 0-1 0 0,0 0 1 0 0,0 0 0 0 0,1 0 0 0 0,4-9-1 0 0,15-28 20 0 0,-1 14-7 0 0,-15 21 0 0 0,0 0 0 0 0,0 0 0 0 0,4-10 0 0 0,1-3 13 0 0,19-27-1 0 0,-19 33-4 0 0,-1 0 0 0 0,-1-1-1 0 0,0 0 1 0 0,7-22 0 0 0,-3 11 38 0 0,-9 21-28 0 0,-1 0 0 0 0,0 1 0 0 0,4-11 0 0 0,-4 4 269 0 0,-6 19 248 0 0,-4 6-171 0 0,-22 40-364 0 0,13-24 17 0 0,10-18-3 0 0,0 0 0 0 0,-2 0 0 0 0,-10 13-1 0 0,6-9-13 0 0,9-12 0 0 0,1 0 0 0 0,-1 1 0 0 0,-7 5 0 0 0,-7 5 3 0 0,0 0 0 0 0,0 2-1 0 0,-27 33 1 0 0,39-43 34 0 0,-2 0 0 0 0,1-1 0 0 0,-1 0-1 0 0,1 0 1 0 0,-11 5 0 0 0,1-3-23 0 0,17-6-5 0 0,-8 9 48 0 0,4-6-57 0 0,4-4 0 0 0,-1 0 0 0 0,0 0 0 0 0,0-1 0 0 0,1 1 0 0 0,-1 0 0 0 0,0 0 0 0 0,1 0 0 0 0,-1 0 0 0 0,1 0 0 0 0,-1 0 0 0 0,1 0 0 0 0,-1 2 0 0 0,2-1 0 0 0,-1-1 0 0 0,0 1 0 0 0,1-1 0 0 0,-1 1 0 0 0,1-1 0 0 0,0 1 0 0 0,-1-1 0 0 0,1 1 0 0 0,0-1 0 0 0,2 2 0 0 0,1 3 29 0 0,1 0 0 0 0,0-1 0 0 0,0 0 0 0 0,1 0-1 0 0,-1 0 1 0 0,1-1 0 0 0,0 1 0 0 0,1-1 0 0 0,-1-1 0 0 0,0 1 0 0 0,15 4-1 0 0,7 1 180 0 0,49 10 0 0 0,-43-11-188 0 0,41 13 287 0 0,31 6-4 0 0,11-1-338 0 0,-70-14-617 0 0,64 7-1 0 0,-41-11-2500 0 0,-35-7-4769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1.0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37 17767 0 0,'0'0'1779'0'0,"6"-5"-1614"0"0,-1 1-162 0 0,1 1-1 0 0,-1-1 1 0 0,1 1-1 0 0,-1 0 1 0 0,1 0-1 0 0,0 1 1 0 0,0 0-1 0 0,0 0 1 0 0,0 0-1 0 0,1 1 1 0 0,-1 0-1 0 0,0 0 1 0 0,1 0-1 0 0,-1 1 1 0 0,1 0-1 0 0,7 1 1 0 0,0 1-119 0 0,0 0 0 0 0,1 1 1 0 0,-1 0-1 0 0,-1 1 0 0 0,1 1 0 0 0,18 9 0 0 0,-23-9 42 0 0,0 0 0 0 0,12 11-1 0 0,1 1 42 0 0,-18-14 42 0 0,-1-1 0 0 0,1 2 0 0 0,-1-1 0 0 0,0 0 0 0 0,0 1-1 0 0,0-1 1 0 0,-1 1 0 0 0,1 0 0 0 0,-1 0 0 0 0,0 0 0 0 0,3 5-1 0 0,0 7 344 0 0,7 27 0 0 0,-10-35-202 0 0,0 3-92 0 0,-1 0 0 0 0,0 0 0 0 0,-1 0 0 0 0,-1-1 0 0 0,1 1 0 0 0,-2 0 0 0 0,0 0 0 0 0,0-1 0 0 0,-5 15 0 0 0,2-10-41 0 0,-2 0 0 0 0,1-1-1 0 0,-2 0 1 0 0,0 0 0 0 0,-13 17-1 0 0,-3 5 16 0 0,9-12-51 0 0,-1-2 0 0 0,-2-1 0 0 0,-19 21 0 0 0,-62 51 258 0 0,94-89-226 0 0,-56 45 99 0 0,60-48-145 0 0,0 0-1 0 0,-1 0 0 0 0,0 0 0 0 0,1-1 1 0 0,-1 1-1 0 0,1 0 0 0 0,-1-1 1 0 0,0 1-1 0 0,0-1 0 0 0,-3 1 0 0 0,5-1-157 0 0,-1 0 1 0 0,0 0-1 0 0,1 0 0 0 0,-1 0 0 0 0,0 0 0 0 0,1 0 0 0 0,-1 0 0 0 0,1 0 0 0 0,-1 0 0 0 0,0 0 0 0 0,1-1 0 0 0,-1 1 0 0 0,1 0 0 0 0,-1 0 0 0 0,1-1 0 0 0,-1 1 0 0 0,0 0 0 0 0,1-1 1 0 0,0 1-1 0 0,-1 0 0 0 0,1-1 0 0 0,-1 1 0 0 0,1-1 0 0 0,-1 1 0 0 0,1-1 0 0 0,0 1 0 0 0,-1-1 0 0 0,1 1 0 0 0,0-1 0 0 0,0 0 0 0 0,-1 1 0 0 0,1-1 0 0 0,0 1 0 0 0,0-1 0 0 0,0 0 1 0 0,0 0-1 0 0,-1-11-5517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1.4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291 1 14280 0 0,'0'0'1297'0'0,"0"1"-1068"0"0,-46 60 2187 0 0,-70 107 419 0 0,91-128-3147 0 0,2 2 1 0 0,-23 58-1 0 0,41-87 344 0 0,-1-1 51 0 0,1 1 0 0 0,1 0-1 0 0,0 0 1 0 0,1 1-1 0 0,0-1 1 0 0,-2 26 0 0 0,5-33 13 0 0,1 0 0 0 0,-1 1 0 0 0,1-1 0 0 0,0 1 0 0 0,1-1 0 0 0,-1 0 0 0 0,1 0 0 0 0,0 0 0 0 0,1 0 0 0 0,0 0 0 0 0,0 0 0 0 0,0-1 0 0 0,0 1 0 0 0,1-1 0 0 0,0 0 0 0 0,0 0 0 0 0,1 0 0 0 0,-1-1 1 0 0,1 1-1 0 0,0-1 0 0 0,0 0 0 0 0,0-1 0 0 0,1 1 0 0 0,-1-1 0 0 0,1 0 0 0 0,0 0 0 0 0,9 2 0 0 0,3 1-103 0 0,0 0 0 0 0,1-2 0 0 0,0 0 0 0 0,-1-1 0 0 0,1-1 0 0 0,0-1 0 0 0,0-1 0 0 0,0 0 0 0 0,0-1 0 0 0,0-2 0 0 0,0 0 0 0 0,0 0 0 0 0,-1-2 0 0 0,0 0 1 0 0,1-1-1 0 0,-2-1 0 0 0,22-12 0 0 0,93-56-1745 0 0,-49 20-4559 0 0,-32 15-259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4.1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5174.25391"/>
      <inkml:brushProperty name="anchorY" value="-51777.95703"/>
      <inkml:brushProperty name="scaleFactor" value="0.5"/>
    </inkml:brush>
  </inkml:definitions>
  <inkml:trace contextRef="#ctx0" brushRef="#br0">731 0 23815 0 0,'0'0'2415'0'0,"1"3"-2288"0"0,1 1-85 0 0,0 3 472 0 0,2 4-101 0 0,-2 1 60 0 0,-1 2 16 0 0,-1 2-478 0 0,-4 12 44 0 0,-4 6-42 0 0,-3 7-209 0 0,-4 8 65 0 0,-6 6-30 0 0,-5 7 1 0 0,-4 5 37 0 0,-7 7-10 0 0,-4 4 15 0 0,-5 5-4 0 0,-4 4 142 0 0,-3 3-142 0 0,-1 2 151 0 0,0-1-137 0 0,2-3 135 0 0,4-4-41 0 0,4-7-70 0 0,1 1-582 0 0,2-2-745 0 0,22-43-6393 0 0,1 0-1245 0 0,-10 18 1755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4.22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3808.78516"/>
      <inkml:brushProperty name="anchorY" value="-52660.51953"/>
      <inkml:brushProperty name="scaleFactor" value="0.5"/>
    </inkml:brush>
  </inkml:definitions>
  <inkml:trace contextRef="#ctx0" brushRef="#br0">1 1 23759 0 0,'0'0'4137'0'0,"0"2"-3594"0"0,1 1-522 0 0,1 5 38 0 0,1 2-43 0 0,4 11-249 0 0,7 19-223 0 0,1 11 310 0 0,4 9 53 0 0,0 8 82 0 0,0 3-114 0 0,-1 3 157 0 0,1 1-48 0 0,-1-1 16 0 0,0-1 0 0 0,0-3 0 0 0,0-2 0 0 0,-1-2 0 0 0,1-3-74 0 0,8 13-1622 0 0,-1-7 1242 0 0,2-4-2791 0 0,-1-13 1432 0 0,-1-15-586 0 0,-23-35 2112 0 0,0 1 0 0 0,0-1 0 0 0,1 0 0 0 0,-1 0 0 0 0,1 0 0 0 0,-1 0 0 0 0,6 3 0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4.71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4859.70313"/>
      <inkml:brushProperty name="anchorY" value="-54519.92969"/>
      <inkml:brushProperty name="scaleFactor" value="0.5"/>
    </inkml:brush>
  </inkml:definitions>
  <inkml:trace contextRef="#ctx0" brushRef="#br0">530 72 22663 0 0,'0'0'2352'0'0,"-1"-2"-2594"0"0,-1-2 591 0 0,-2-1-328 0 0,-2-2-21 0 0,-1-1 336 0 0,-2 0-68 0 0,-1-1 50 0 0,-7-1-224 0 0,-9 1-802 0 0,-4 2 562 0 0,-3 5-93 0 0,-1 4 31 0 0,-1 6 23 0 0,-1 6-1 0 0,1 5 217 0 0,-1 5-146 0 0,1 5 139 0 0,2 4-36 0 0,1 2 12 0 0,4 3 178 0 0,3 1-80 0 0,5-1 34 0 0,4 0 164 0 0,5 0-20 0 0,5-2 26 0 0,3-1 0 0 0,6-3-222 0 0,5-2 18 0 0,3-3-29 0 0,6-3-4 0 0,3-4-75 0 0,4-3 20 0 0,3-5 74 0 0,3-4-108 0 0,1-3 36 0 0,0-5-12 0 0,1-4-112 0 0,-2-5 70 0 0,1-4 47 0 0,-3-5-16 0 0,-2-3 11 0 0,-3-4 0 0 0,-2-1 0 0 0,-2-1 0 0 0,-3 0 0 0 0,-3 0 0 0 0,-2 0 0 0 0,-2 2 0 0 0,-2 0 0 0 0,-3 1 0 0 0,-1 1 0 0 0,-1 0 103 0 0,-2 2-58 0 0,0 1 23 0 0,-1 1 24 0 0,0 3-8 0 0,0 1 4 0 0,0 2 0 0 0,0 1-102 0 0,1 4 122 0 0,0 2-135 0 0,-1 2 246 0 0,1 3-166 0 0,2 3 56 0 0,3 3-13 0 0,2 4-37 0 0,3 5-65 0 0,2 4 129 0 0,2 5-80 0 0,2 5 110 0 0,2 5-10 0 0,2 4 6 0 0,1 4 3 0 0,2 5-93 0 0,1 4 17 0 0,2 2-86 0 0,2 14 357 0 0,0 2-191 0 0,-2 1 72 0 0,-4-3-12 0 0,-5-2-47 0 0,-8-2 5 0 0,-7-1-5 0 0,-3-41-85 0 0,-4 20 0 0 0,-9 21-112 0 0,-8 2 56 0 0,-7 1-28 0 0,-7 0 0 0 0,-7 0-131 0 0,-6-4-27 0 0,-5-2-20 0 0,-17 2-1002 0 0,-16-2-846 0 0,0-9 1327 0 0,50-30-13163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3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5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48.8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9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30.1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2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3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5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8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0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48.8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0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3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4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13880 0 0,'0'0'1253'0'0,"0"-9"-304"0"0,0 6-791 0 0,1 0 0 0 0,-1 1 0 0 0,1-1 0 0 0,-1 1 0 0 0,1-1-1 0 0,0 0 1 0 0,0 1 0 0 0,0 0 0 0 0,1-1 0 0 0,-1 1 0 0 0,1 0 0 0 0,-1 0-1 0 0,1 0 1 0 0,-1 0 0 0 0,5-3 0 0 0,7-12 175 0 0,-11 14-288 0 0,0 1 0 0 0,0 0-1 0 0,1 0 1 0 0,-1 0 0 0 0,1 0 0 0 0,-1 0 0 0 0,1 0 0 0 0,0 0 0 0 0,0 1 0 0 0,0 0 0 0 0,4-2-1 0 0,16-9 358 0 0,-15 8-235 0 0,-1 0 0 0 0,1 1 0 0 0,0 0 1 0 0,0 0-1 0 0,0 0 0 0 0,0 1 0 0 0,0 1 1 0 0,0-1-1 0 0,1 1 0 0 0,-1 1 0 0 0,1-1 1 0 0,-1 2-1 0 0,12 0 0 0 0,-8 3-67 0 0,0 0 1 0 0,0 1-1 0 0,0 0 0 0 0,0 0 1 0 0,0 1-1 0 0,-1 1 0 0 0,13 10 1 0 0,-13-9-101 0 0,0 2 1 0 0,20 20 0 0 0,-10-9-63 0 0,-3 0 48 0 0,0 0 0 0 0,-1 1 0 0 0,-1 1 0 0 0,18 36 0 0 0,-23-40 27 0 0,-2 1 0 0 0,0 1 0 0 0,-1 0-1 0 0,9 38 1 0 0,-17-51-13 0 0,1 1 0 0 0,-2 0 0 0 0,1-1 0 0 0,-1 1 0 0 0,-1 0 0 0 0,1-1 0 0 0,-1 1 0 0 0,-6 13 0 0 0,5-16 0 0 0,1 1-1 0 0,-1-1 1 0 0,-1 0-1 0 0,1 0 1 0 0,-1 0-1 0 0,-1 0 1 0 0,-5 7-1 0 0,-39 33-79 0 0,35-34 36 0 0,1-2-53 0 0,1-1-1 0 0,-1 0 0 0 0,-1-2 0 0 0,1 1 0 0 0,-27 9 1 0 0,-7 4-649 0 0,33-14-872 0 0,0-1-1 0 0,0-1 0 0 0,-21 5 1 0 0,-13 0-4855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11024 0 0,'-6'1'199'0'0,"1"0"0"0"0,0 0 1 0 0,-1 0-1 0 0,1 0 0 0 0,-6-1 1 0 0,1 1-216 0 0,-5 3 36 0 0,-15 12 464 0 0,-10 4 72 0 0,-68 48 0 0 0,92-56-615 0 0,-20 10 0 0 0,22-14 43 0 0,0 0 0 0 0,-24 20 0 0 0,-10 15 288 0 0,-40 38 571 0 0,70-63-670 0 0,1 1 0 0 0,-24 36 0 0 0,13-22-91 0 0,23-28-71 0 0,0 0 1 0 0,0 1-1 0 0,1-1 0 0 0,0 1 1 0 0,0 0-1 0 0,0 0 0 0 0,-4 12 1 0 0,2-2 37 0 0,3-9-23 0 0,1 1 0 0 0,-1-1 0 0 0,2 0 0 0 0,-2 9 0 0 0,3-13-14 0 0,0 0 0 0 0,0 0 0 0 0,0 0 0 0 0,0 0 0 0 0,1 0 0 0 0,0 0 0 0 0,-1 0 0 0 0,1 0 0 0 0,0 0 0 0 0,0 0 0 0 0,1 0 0 0 0,-1 0 0 0 0,3 3 0 0 0,1 2 86 0 0,1 0 1 0 0,0 0 0 0 0,0-1 0 0 0,1 0 0 0 0,0 0 0 0 0,0-1 0 0 0,1 0-1 0 0,-1 0 1 0 0,1-1 0 0 0,1 1 0 0 0,-1-2 0 0 0,10 5 0 0 0,27 13 520 0 0,-34-16-419 0 0,1 0 1 0 0,20 7-1 0 0,3-3 53 0 0,58 10-1 0 0,-72-17-320 0 0,0-2 0 0 0,0 0-1 0 0,0-1 1 0 0,28-4 0 0 0,-2-3-1382 0 0,-1 1-4689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10592 0 0,'2'0'818'0'0,"159"-15"6849"0"0,-102 7-7185 0 0,24-2-162 0 0,54-7-290 0 0,31 2-945 0 0,-20 0-3385 0 0,-118 15 2910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8896 0 0,'0'0'1992'0'0,"2"1"-835"0"0,7 0-571 0 0,0-1 0 0 0,0 0 0 0 0,0 0 0 0 0,0 0-1 0 0,0-1 1 0 0,14-4 0 0 0,20-1 398 0 0,317 2 2080 0 0,-214 5-2877 0 0,-13-7-2826 0 0,-97 0 1137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0,'0'0'7345'0'0,"1"1"-6388"0"0,32 27 1329 0 0,-22-19-1946 0 0,0 0 0 0 0,17 19-1 0 0,-4 1 187 0 0,50 65 1591 0 0,-45-56-1601 0 0,-19-25-358 0 0,0 1-1 0 0,10 17 0 0 0,-11-15-80 0 0,-6-12-65 0 0,-1 0 0 0 0,0 0-1 0 0,0 1 1 0 0,0-1-1 0 0,2 7 1 0 0,-1 0-58 0 0,-1-4-18 0 0,0 0 0 0 0,-1 1 0 0 0,0-1 0 0 0,1 9 0 0 0,-2-13 15 0 0,0-1 14 0 0,0 0-1 0 0,0 0 1 0 0,0 0-1 0 0,0 0 1 0 0,0 0-1 0 0,0-1 1 0 0,0 1-1 0 0,-1 0 1 0 0,1 0-1 0 0,-1 0 1 0 0,1 0-1 0 0,-1-1 1 0 0,0 1-1 0 0,1 0 0 0 0,-1 0 1 0 0,0-1-1 0 0,0 1 1 0 0,-2 2-1 0 0,2-4-140 0 0,0 1-7 0 0,1-1 175 0 0,0 0 0 0 0,0 1 0 0 0,-1-1 0 0 0,1 0 0 0 0,0 0 1 0 0,0 1-1 0 0,-1-1 0 0 0,1 0 0 0 0,0 0 0 0 0,-1 1 0 0 0,1-1 0 0 0,0 0 1 0 0,-1 0-1 0 0,1 0 0 0 0,-1 0 0 0 0,1 0 0 0 0,0 0 0 0 0,-1 0 1 0 0,1 0-1 0 0,0 1 0 0 0,-1-1 0 0 0,1-1 0 0 0,-1 1 0 0 0,1 0 1 0 0,0 0-1 0 0,-1 0 0 0 0,1 0 0 0 0,0 0 0 0 0,-1 0 0 0 0,-12-4 3 0 0,11 2 11 0 0,-1 0 0 0 0,2-1 0 0 0,-1 1 0 0 0,0-1-1 0 0,0 1 1 0 0,1-1 0 0 0,0 0 0 0 0,-1 0 0 0 0,0-3-1 0 0,-4-8 39 0 0,5 11-20 0 0,0 0 0 0 0,0 0 0 0 0,1 0 1 0 0,-1 0-1 0 0,1-1 0 0 0,0 1 0 0 0,0 0 1 0 0,0 0-1 0 0,1 0 0 0 0,-1 0 0 0 0,1 0 1 0 0,-1 0-1 0 0,1 0 0 0 0,1-3 0 0 0,2-11 143 0 0,4-9 55 0 0,-6 22-183 0 0,0-1-1 0 0,0 1 1 0 0,-1-1 0 0 0,2-8 0 0 0,-3 8 6 0 0,1-1 0 0 0,0 1 0 0 0,0 0 0 0 0,0 0 0 0 0,1 0 0 0 0,0 0 0 0 0,0 0 0 0 0,0 0 0 0 0,0 0 0 0 0,1 1 0 0 0,5-8 0 0 0,2-2 117 0 0,2 1 0 0 0,0 1 0 0 0,0 0-1 0 0,1 0 1 0 0,1 2 0 0 0,0-1-1 0 0,0 2 1 0 0,22-12 0 0 0,-5 6-8 0 0,1 1 0 0 0,1 2 0 0 0,39-10 0 0 0,-56 18-18 0 0,0 1 0 0 0,0 1-1 0 0,32 0 1 0 0,-7 3-2596 0 0,-4-1-3612 0 0,-14 0-558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52 10592 0 0,'-2'1'818'0'0,"-55"29"1015"0"0,-20 14 4999 0 0,67-37-6496 0 0,0 1 1 0 0,-17 16 0 0 0,11-9-108 0 0,12-11-232 0 0,0-1 0 0 0,-1 1 1 0 0,2 0-1 0 0,-1 1 1 0 0,0-1-1 0 0,-3 6 0 0 0,2-1-10 0 0,1 1-1 0 0,0 0 1 0 0,0 0-1 0 0,-4 20 1 0 0,7-26 58 0 0,1 1 1 0 0,-1-1-1 0 0,1 1 1 0 0,0 0-1 0 0,0-1 0 0 0,0 1 1 0 0,1 0-1 0 0,-1-1 0 0 0,1 1 1 0 0,0-1-1 0 0,1 1 1 0 0,-1-1-1 0 0,3 7 0 0 0,-2-7 49 0 0,0 0-1 0 0,1 0 1 0 0,-1 0-1 0 0,1-1 1 0 0,0 1-1 0 0,0-1 0 0 0,0 1 1 0 0,0-1-1 0 0,0 0 1 0 0,1 0-1 0 0,-1 0 1 0 0,1 0-1 0 0,0-1 1 0 0,0 0-1 0 0,0 0 0 0 0,0 0 1 0 0,0 0-1 0 0,1 0 1 0 0,-1-1-1 0 0,0 0 1 0 0,1 0-1 0 0,4 1 1 0 0,1-1-34 0 0,0 0-1 0 0,0 0 1 0 0,-1-1 0 0 0,1 0 0 0 0,0-1 0 0 0,0 0 0 0 0,0 0 0 0 0,0-1 0 0 0,-1 0 0 0 0,19-7 0 0 0,-15 3 10 0 0,0-1-1 0 0,0 0 1 0 0,-1 0-1 0 0,0-1 1 0 0,0-1 0 0 0,18-17-1 0 0,-25 21-65 0 0,9-8 156 0 0,14-17 0 0 0,-24 24-102 0 0,0 1 0 0 0,0-1-1 0 0,-1 0 1 0 0,1 0 0 0 0,-1-1 0 0 0,3-11-1 0 0,-4 14-3 0 0,0-1-59 0 0,0 0 0 0 0,-1-1 0 0 0,1 1 1 0 0,-1-1-1 0 0,0 1 0 0 0,0-1 0 0 0,-1 0 0 0 0,1 0 0 0 0,-2 1 0 0 0,1-1 0 0 0,0 0 0 0 0,-1 1 0 0 0,-2-8 1 0 0,1 5-28 0 0,-2 0 0 0 0,1 0 0 0 0,-1 1 1 0 0,0-1-1 0 0,0 1 0 0 0,-1 0 1 0 0,0 0-1 0 0,0 1 0 0 0,0-1 1 0 0,-1 1-1 0 0,0 0 0 0 0,-1 1 0 0 0,1 0 1 0 0,-1 0-1 0 0,0 0 0 0 0,0 1 1 0 0,-13-7-1 0 0,13 8-574 0 0,0 0 0 0 0,0 0 0 0 0,-1 0 0 0 0,1 1 0 0 0,0 0 0 0 0,-1 0 0 0 0,-14-1 0 0 0,12 3-2706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 18079 0 0,'0'0'1384'0'0,"-6"5"-800"0"0,-22 18-551 0 0,14-12 53 0 0,1 0 0 0 0,0 1 0 0 0,-17 22-1 0 0,21-22-68 0 0,0 0-1 0 0,1 1 0 0 0,1 0 1 0 0,-11 27-1 0 0,15-31 75 0 0,0 0-1 0 0,1 0 1 0 0,0 1 0 0 0,0-1-1 0 0,1 1 1 0 0,0 0-1 0 0,1-1 1 0 0,1 17 0 0 0,0-17 39 0 0,0-1 0 0 0,1 1 0 0 0,0-1 0 0 0,0 1 0 0 0,1-1 0 0 0,4 8 0 0 0,-5-11-89 0 0,1-1 1 0 0,-1 0 0 0 0,1 0-1 0 0,0 0 1 0 0,0-1-1 0 0,0 1 1 0 0,1-1 0 0 0,-1 0-1 0 0,1 1 1 0 0,0-2-1 0 0,8 6 1 0 0,-3-3 89 0 0,1 0-1 0 0,-1-1 1 0 0,1-1-1 0 0,0 1 1 0 0,1-2-1 0 0,-1 1 1 0 0,1-1-1 0 0,15 0 1 0 0,-12-1-66 0 0,1-2 0 0 0,0 0 0 0 0,0 0 0 0 0,0-1 0 0 0,22-7 1 0 0,-15 2-35 0 0,-1-1 1 0 0,0-1 0 0 0,-1 0 0 0 0,0-2 0 0 0,0 0 0 0 0,-1-2 0 0 0,-1 0 0 0 0,18-16 0 0 0,-28 22-16 0 0,0-1 0 0 0,-1 0 0 0 0,1 0 0 0 0,-2 0 0 0 0,1-1 0 0 0,-1 0-1 0 0,0-1 1 0 0,7-19 0 0 0,-11 25-33 0 0,0-1-1 0 0,-1 0 1 0 0,1-1-1 0 0,-1 1 1 0 0,0 0-1 0 0,-1 0 1 0 0,0 0-1 0 0,1-1 1 0 0,-2 1-1 0 0,1 0 1 0 0,-1 0 0 0 0,1-1-1 0 0,-1 1 1 0 0,-1 0-1 0 0,1 0 1 0 0,-1 0-1 0 0,0 0 1 0 0,0 1-1 0 0,0-1 1 0 0,-5-7-1 0 0,-2 2-104 0 0,0 1-1 0 0,0 0 1 0 0,-1 0-1 0 0,0 1 0 0 0,-1 1 1 0 0,-13-9-1 0 0,10 7-141 0 0,1 0-285 0 0,0 1 1 0 0,-1 0-1 0 0,0 1 1 0 0,-16-5-1 0 0,11 5-1157 0 0,-30-16-1 0 0,38 18 1231 0 0,-29-14-1521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10592 0 0,'1'1'3149'0'0,"11"15"1252"0"0,-10-13-3872 0 0,1 0 0 0 0,0 1 0 0 0,-1-1 1 0 0,0 0-1 0 0,3 7 0 0 0,-3-5-411 0 0,1 0 0 0 0,0-1 0 0 0,6 9 0 0 0,8 13 102 0 0,-8-2-351 0 0,-1 1 0 0 0,-1 0 0 0 0,4 30 0 0 0,-7-36 149 0 0,12 100-81 0 0,-8-53 62 0 0,-2-11 4 0 0,0-8 73 0 0,14 56-1 0 0,-3-27 191 0 0,-12-50-165 0 0,1 1 1 0 0,1-1 0 0 0,1 0 0 0 0,18 37-1 0 0,-10-31-30 0 0,-8-15-40 0 0,1 1 1 0 0,1-1 0 0 0,14 17 0 0 0,-18-26-9 0 0,0 0-18 0 0,-1-1 0 0 0,1 0 0 0 0,1 0-1 0 0,-1-1 1 0 0,1 0 0 0 0,0 0 0 0 0,1 0 0 0 0,7 4-1 0 0,-9-7-30 0 0,0 0-1 0 0,0-1 0 0 0,0 0 0 0 0,0 0 1 0 0,1 0-1 0 0,11 1 0 0 0,-13-3-117 0 0,-1 0 1 0 0,1 0-1 0 0,0-1 0 0 0,0 0 1 0 0,-1 0-1 0 0,1 0 0 0 0,-1 0 0 0 0,1-1 1 0 0,-1 1-1 0 0,5-4 0 0 0,9-4-1150 0 0,-3-3-60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47.8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1669 334 14280 0 0,'-83'-14'1423'0'0,"-128"-7"1"0"0,-86 16 1538 0 0,278 5-2825 0 0,-356-4-174 0 0,2-20-561 0 0,326 19 534 0 0,-11-1 557 0 0,-84-19 0 0 0,115 20-191 0 0,-10-4 970 0 0,117 14-305 0 0,-31-1-926 0 0,864 9 39 0 0,-654-20-80 0 0,282-11 0 0 0,-155 2 71 0 0,823-39 378 0 0,-362 17-221 0 0,-543 25-147 0 0,456-15 281 0 0,-234 20-617 0 0,144 14 310 0 0,-459-1-46 0 0,246 19-62 0 0,-363-15 241 0 0,-88-8-168 0 0,1 0 1 0 0,0 1-1 0 0,7 2 0 0 0,-9-1-32 0 0,-20-1-65 0 0,-60 7 113 0 0,-96 1 1 0 0,-79-15 279 0 0,181 3-257 0 0,-375-19-38 0 0,189 6-25 0 0,-149-11 92 0 0,-6 5 3 0 0,-65-4-6 0 0,393 22-86 0 0,-291-9 14 0 0,-361 23 101 0 0,2 66 54 0 0,624-60-245 0 0,-156 32 364 0 0,244-41-287 0 0,19-8 0 0 0,1 0-1 0 0,-1 0 1 0 0,1 0-1 0 0,0 0 1 0 0,-1 0-1 0 0,1 0 1 0 0,0 1-1 0 0,-1-1 1 0 0,1 0-1 0 0,0 0 1 0 0,-1 0-1 0 0,1 1 1 0 0,0-1-1 0 0,-1 0 1 0 0,1 0-1 0 0,0 1 1 0 0,0-1-1 0 0,-1 0 1 0 0,1 1-1 0 0,0-1 1 0 0,0 0-1 0 0,-1 1 1 0 0,1-1-1 0 0,0 0 1 0 0,0 1-1 0 0,0-1 1 0 0,0 1-3 0 0,1 0-1 0 0,0 0 1 0 0,-1-1 0 0 0,1 1 0 0 0,0-1 0 0 0,-1 1-1 0 0,1-1 1 0 0,0 1 0 0 0,0-1 0 0 0,-1 1 0 0 0,1-1-1 0 0,0 0 1 0 0,0 1 0 0 0,0-1 0 0 0,0 0-1 0 0,1 1 1 0 0,22 3-21 0 0,152 0-95 0 0,-112-5 98 0 0,390-10 21 0 0,-81 0 0 0 0,258-10-14 0 0,-194 4 43 0 0,-192 8 92 0 0,140-3-81 0 0,-93 8-37 0 0,1165-7 306 0 0,-401 4 509 0 0,-963 6-694 0 0,409 1 526 0 0,-315 3-516 0 0,35 1-177 0 0,-153-5-428 0 0,-24-1-1507 0 0,-29 2 688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53.7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113 66 11520 0 0,'-7'-6'284'0'0,"-1"0"0"0"0,0 0 0 0 0,-1 1 1 0 0,-10-6-1 0 0,3 2 1148 0 0,0 1 362 0 0,13 7-1180 0 0,0 0 1 0 0,0-1-1 0 0,0 1 0 0 0,0-1 0 0 0,-6-5 2387 0 0,8 8-2949 0 0,0 0 0 0 0,1 0 1 0 0,-1 0-1 0 0,1 0 0 0 0,-1 0 0 0 0,1 0 0 0 0,-1 0 0 0 0,1 0 0 0 0,0 0 0 0 0,0 0 0 0 0,-1 0 0 0 0,1 0 0 0 0,0 1 0 0 0,0-1 0 0 0,0 0 1 0 0,0 1-1 0 0,2 10-43 0 0,0-1-1 0 0,1 0 1 0 0,0 1 0 0 0,1-1 0 0 0,0-1 0 0 0,10 19 0 0 0,-10-20-5 0 0,18 40-4 0 0,50 99 0 0 0,-39-88 0 0 0,115 208 0 0 0,10 10 0 0 0,-111-203 1 0 0,-29-49-16 0 0,-1 0 0 0 0,-2 2-1 0 0,13 31 1 0 0,-8 2 3 0 0,4 10 12 0 0,13 7 1 0 0,7 15-12 0 0,4 8 67 0 0,-31-68 55 0 0,-1 1 1 0 0,12 38-1 0 0,3 9-9 0 0,-17-47-80 0 0,-10-27-22 0 0,0 1 0 0 0,1-1 0 0 0,0 1 0 0 0,8 9 0 0 0,10 14 0 0 0,-21-27 9 0 0,0 0-1 0 0,1 0 0 0 0,0 0 0 0 0,0 0 0 0 0,1-1 1 0 0,5 6-1 0 0,-7-8 0 0 0,0 1 0 0 0,0-1 0 0 0,0 0 0 0 0,0 1 0 0 0,1-1 0 0 0,-1 0 0 0 0,0-1 0 0 0,1 1 0 0 0,-1 0 0 0 0,1-1 0 0 0,-1 1 0 0 0,1-1 0 0 0,4 0 0 0 0,2 0 102 0 0,-7 0 2 0 0,3-1 0 0 0,7-9-112 0 0,-11 5 0 0 0,-1 4 0 0 0,0-8 0 0 0,2-9 0 0 0,1 11-1 0 0,-1 2-11 0 0,0-1-1 0 0,-1 1 1 0 0,1 0 0 0 0,-1 0 0 0 0,0-1 0 0 0,0-7 0 0 0,-1 6-34 0 0,1 1 0 0 0,0-1 0 0 0,0 0 1 0 0,1 1-1 0 0,0-1 0 0 0,3-7 0 0 0,-1 5 30 0 0,-2 1 0 0 0,4-18-1 0 0,-3 8 5 0 0,1 1 0 0 0,1 0 0 0 0,0 0 0 0 0,1 0 0 0 0,11-21 0 0 0,-12 19 66 0 0,1 11-44 0 0,-6 8-10 0 0,1 0 0 0 0,-1 0 0 0 0,0 0 0 0 0,0 0 0 0 0,1-1 0 0 0,-1 1 0 0 0,0 0 0 0 0,0 0 0 0 0,1 0 0 0 0,-1 0 0 0 0,0 0 0 0 0,1 0 0 0 0,-1 0 0 0 0,0 0 0 0 0,0 0 0 0 0,1 0 0 0 0,-1 0 0 0 0,0 0 0 0 0,0 0 0 0 0,1 0 0 0 0,-1 1 0 0 0,0-1 0 0 0,0 0 0 0 0,1 0 0 0 0,-1 0 0 0 0,0 0 0 0 0,0 0 0 0 0,1 1 0 0 0,17 24-12 0 0,-12-17 2 0 0,0 0 0 0 0,0 1 1 0 0,-1 0-1 0 0,0 0 0 0 0,7 19 0 0 0,5 10 9 0 0,-12-28 63 0 0,-1 1 0 0 0,5 15 0 0 0,3 8 348 0 0,-12-32-363 0 0,0 0 0 0 0,0 0 1 0 0,0 0-1 0 0,0 0 0 0 0,0 0 0 0 0,0 0 0 0 0,-1 0 0 0 0,1 0 0 0 0,-1 0 0 0 0,1 0 0 0 0,-1 0 0 0 0,0-1 0 0 0,0 1 0 0 0,1 0 1 0 0,-1 0-1 0 0,0-1 0 0 0,-1 1 0 0 0,1-1 0 0 0,0 1 0 0 0,-3 2 0 0 0,1 0 91 0 0,-1 0 0 0 0,0 0 1 0 0,0 0-1 0 0,-1 0 0 0 0,1-1 0 0 0,-7 4 0 0 0,-4 0 127 0 0,0-1 0 0 0,0 0 0 0 0,-1-1 0 0 0,0-1 0 0 0,-18 2 1 0 0,-81 4 231 0 0,39-5-510 0 0,59-4-12 0 0,-4 2-80 0 0,-1-2-1 0 0,0 0 1 0 0,0-1-1 0 0,1-1 1 0 0,-30-6-1 0 0,44 6-88 0 0,-12-3-965 0 0,1-1 1 0 0,-1 0-1 0 0,-30-15 0 0 0,19 0-7212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54.3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188 96 5984 0 0,'-5'-5'267'0'0,"1"1"0"0"0,0-1 1 0 0,0-1-1 0 0,0 1 0 0 0,1 0 1 0 0,0-1-1 0 0,-5-11 0 0 0,7 14 1496 0 0,0-1 0 0 0,0 1 0 0 0,0 0 0 0 0,1-1 0 0 0,2-9 4755 0 0,5 9-6467 0 0,-5 4 394 0 0,2-2-382 0 0,0 1 1 0 0,0-1-1 0 0,0 1 0 0 0,0 0 0 0 0,0 0 0 0 0,1 1 1 0 0,-1-1-1 0 0,0 1 0 0 0,1 0 0 0 0,-1 0 0 0 0,0 1 1 0 0,8 1-1 0 0,4 1-94 0 0,-1 2 1 0 0,17 6-1 0 0,-21-7 33 0 0,53 25-206 0 0,-18-5 75 0 0,-38-21 121 0 0,-1 0 1 0 0,1 1 0 0 0,-1 0-1 0 0,-1 0 1 0 0,1 1-1 0 0,0 0 1 0 0,-1 0-1 0 0,0 0 1 0 0,10 12-1 0 0,12 13-5 0 0,-23-27 18 0 0,-1 1-1 0 0,0 1 1 0 0,0-1-1 0 0,0 1 1 0 0,0-1-1 0 0,-1 1 1 0 0,1 0-1 0 0,-1 0 1 0 0,0 1 0 0 0,-1-1-1 0 0,3 7 1 0 0,-2 0-7 0 0,0 0 1 0 0,-1 0 0 0 0,-1 0 0 0 0,1 18 0 0 0,-3-23-5 0 0,1 1 0 0 0,-1-1-1 0 0,0 1 1 0 0,0-1 0 0 0,-1 0 0 0 0,0 1 0 0 0,0-1-1 0 0,-5 9 1 0 0,4-10 7 0 0,-24 48 70 0 0,-54 82 1 0 0,7-30-93 0 0,-45 59-22 0 0,94-133 17 0 0,8-9-37 0 0,-1-1-1 0 0,-1-1 1 0 0,-1-1 0 0 0,-28 23 0 0 0,43-39-62 0 0,0-1 0 0 0,-1 0 1 0 0,1 0-1 0 0,-1 0 0 0 0,-10 3 1 0 0,13-5-241 0 0,0-1-1 0 0,0 1 1 0 0,0 0 0 0 0,-1-1 0 0 0,1 0-1 0 0,0 0 1 0 0,0 0 0 0 0,-1 0 0 0 0,1 0-1 0 0,0 0 1 0 0,0-1 0 0 0,-5-1 0 0 0,-2-4-6476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10592 0 0,'0'0'818'0'0,"3"0"-532"0"0,10-1 666 0 0,0 0 0 0 0,20-5 1 0 0,14-2 2760 0 0,144-19 810 0 0,-31 4-3517 0 0,14 0-487 0 0,117-11-1879 0 0,-154 21-1468 0 0,-76 3 1365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54.6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186 0 5528 0 0,'-34'0'422'0'0,"19"2"145"0"0,13-1-89 0 0,0 0 0 0 0,0 0 0 0 0,-1 0-1 0 0,1 0 1 0 0,1 0 0 0 0,-1 1 0 0 0,0-1-1 0 0,0 1 1 0 0,0 0 0 0 0,1-1 0 0 0,-1 1 0 0 0,1 0-1 0 0,-1 0 1 0 0,1 0 0 0 0,0 0 0 0 0,-2 4 0 0 0,2-1 110 0 0,-1 0 0 0 0,1 0 1 0 0,1 1-1 0 0,-1-1 0 0 0,1 0 1 0 0,0 7-1 0 0,-1-7-490 0 0,1-1 1 0 0,-1 0-1 0 0,0 0 0 0 0,0 1 0 0 0,0-1 0 0 0,-1 0 1 0 0,1 0-1 0 0,-1 0 0 0 0,-4 6 0 0 0,2-4 4 0 0,1 0 0 0 0,1 0 1 0 0,-5 11-1 0 0,-5 58 20 0 0,-4-24-145 0 0,10-35 15 0 0,1 1 0 0 0,0 0 0 0 0,1 0 0 0 0,-2 21-1 0 0,6-26 9 0 0,0 0 0 0 0,-1 0 0 0 0,-5 23 0 0 0,4-28 0 0 0,1 0 0 0 0,-1 1 0 0 0,1-1 0 0 0,0 0 0 0 0,1 1 0 0 0,0-1 0 0 0,0 1 0 0 0,1-1 0 0 0,1 9 0 0 0,0 6 0 0 0,-2-20 0 0 0,0 0 0 0 0,0 0 0 0 0,0 1 0 0 0,0-1 0 0 0,0 0 0 0 0,1 0 0 0 0,-1 0 0 0 0,1 0 0 0 0,-1 0 0 0 0,1 0 0 0 0,0 0 0 0 0,0 0 0 0 0,0 0 0 0 0,2 3 0 0 0,23 21 36 0 0,-23-25 17 0 0,-1 1-1 0 0,0-1 0 0 0,0 0 0 0 0,1 0 0 0 0,-1 0 1 0 0,0 0-1 0 0,1 0 0 0 0,-1 0 0 0 0,1 0 0 0 0,-1-1 1 0 0,1 1-1 0 0,0-1 0 0 0,-1 0 0 0 0,1 0 0 0 0,-1 0 1 0 0,1 0-1 0 0,0 0 0 0 0,-1-1 0 0 0,4 0 0 0 0,13-4 155 0 0,0 0 1 0 0,-1-1-1 0 0,0-1 0 0 0,0 0 0 0 0,-1-1 0 0 0,0-1 0 0 0,-1-1 0 0 0,17-12 0 0 0,-17 8-172 0 0,0 0 0 0 0,17-19 0 0 0,2-2-257 0 0,43-43-1231 0 0,-28 25-4012 0 0,-6 5-1467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90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8146.10938"/>
      <inkml:brushProperty name="anchorY" value="-86406.72656"/>
      <inkml:brushProperty name="scaleFactor" value="0.5"/>
    </inkml:brush>
  </inkml:definitions>
  <inkml:trace contextRef="#ctx0" brushRef="#br0">0 208 14480 0 0,'0'0'1592'0'0,"3"1"-1858"0"0,5-1 532 0 0,5 1-266 0 0,6 1 522 0 0,8-1-55 0 0,9 1 66 0 0,11-1 8 0 0,11-1-361 0 0,11-1 39 0 0,10-2-52 0 0,11-1-5 0 0,12-2 213 0 0,9-1-24 0 0,8-1 29 0 0,5-1 2 0 0,6-1 114 0 0,4-2-13 0 0,6 1 20 0 0,4-1-1 0 0,2-1 77 0 0,1 1-12 0 0,1-1 17 0 0,-1 2-2 0 0,-4 1-455 0 0,-5 0 46 0 0,-9 0-69 0 0,-7 2-4 0 0,-4 0-116 0 0,-8 1 32 0 0,-9 0-16 0 0,-9 2 0 0 0,-8 0-121 0 0,-8 0-22 0 0,-10 1-10 0 0,-4 1-1742 0 0,-7 1-1745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5.73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2159.80469"/>
      <inkml:brushProperty name="anchorY" value="-86833.4375"/>
      <inkml:brushProperty name="scaleFactor" value="0.5"/>
    </inkml:brush>
  </inkml:definitions>
  <inkml:trace contextRef="#ctx0" brushRef="#br0">767 54 2304 0 0,'-8'-10'15467'0'0,"1"3"-14904"0"0,-2-1 308 0 0,-4 1-441 0 0,-2-1-95 0 0,-2 3-308 0 0,-3 1 5 0 0,-1 1-22 0 0,-2 2-10 0 0,-3 0 0 0 0,-2 2 0 0 0,-2 2 0 0 0,-1 1 0 0 0,-2 1 0 0 0,0 0 0 0 0,0 2 0 0 0,1-1 0 0 0,2 1 0 0 0,1 1 0 0 0,1 1 75 0 0,2 2-96 0 0,1 0 31 0 0,1 2-10 0 0,1 0 0 0 0,1 2 0 0 0,1 1 0 0 0,2 1 0 0 0,0 0 0 0 0,2 2 0 0 0,0-1-112 0 0,2 2 144 0 0,2-1-141 0 0,1-1 136 0 0,1-1-41 0 0,1 0 14 0 0,2-2 0 0 0,2 1 0 0 0,1-1 0 0 0,1-1 0 0 0,1-2 0 0 0,3-2 0 0 0,0-3 0 0 0,1 0 140 0 0,1-1-58 0 0,1-1 24 0 0,3 1-123 0 0,4 1 34 0 0,2-1-17 0 0,2-1 0 0 0,1 0 103 0 0,1-1-30 0 0,1-3 15 0 0,0 0 47 0 0,2-2-14 0 0,0-1 17 0 0,2-1-4 0 0,-1 1-156 0 0,2 1 138 0 0,2 0-143 0 0,0 0 115 0 0,1 2-109 0 0,3 0 31 0 0,0 2-10 0 0,1 2 0 0 0,0 0 0 0 0,0 2 0 0 0,-1 1 0 0 0,0 0 0 0 0,-2 2 0 0 0,-3 0 0 0 0,-3 1 0 0 0,-4-1 0 0 0,-3 1 0 0 0,-3-1 0 0 0,-4-2 94 0 0,-2 0-121 0 0,-3 0 376 0 0,-4 1-99 0 0,-3 2 44 0 0,-4 1 2 0 0,-4 0 94 0 0,-4 0-18 0 0,-6-1 20 0 0,-4 0-2 0 0,-3 0-240 0 0,-3-3 12 0 0,-2 1-27 0 0,-3-3-6 0 0,1 0-75 0 0,-1-3-54 0 0,0-2 94 0 0,15-2-7952 0 0,1 0-1201 0 0,-17-2 1970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16.6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94 1376 0 0,'9'-89'23039'0'0,"-3"87"-22627"0"0,5 1-870 0 0,1 0 0 0 0,0 0 1 0 0,24 2-1 0 0,-27 0 1372 0 0,153 14-1532 0 0,-11 0 93 0 0,-69-10 322 0 0,196 9 65 0 0,-89-8 137 0 0,71 0 135 0 0,567 3 410 0 0,-55 5-275 0 0,-422-5-170 0 0,-34-1-189 0 0,357 5-30 0 0,79-5 147 0 0,-2 0-85 0 0,416 1 131 0 0,-711-2-73 0 0,-186-1 0 0 0,469 30 126 0 0,-632-27-166 0 0,153 33 0 0 0,-223-29-15 0 0,-24-8 38 0 0,-10-4-75 0 0,-3 0-14 0 0,-1 1 89 0 0,1 1-1 0 0,-1-1 1 0 0,0 0 0 0 0,0 0-1 0 0,0 0 1 0 0,-1-1-1 0 0,1 1 1 0 0,0 0-1 0 0,-1-1 1 0 0,1 0-1 0 0,-5 2 1 0 0,-33 11 19 0 0,32-12-16 0 0,-51 13-18 0 0,-81 8-1 0 0,110-19 31 0 0,2 0 3 0 0,-533 67 145 0 0,-704 25 501 0 0,769-65-181 0 0,-1209 70-782 0 0,1587-91 328 0 0,-431 36 176 0 0,337-28-61 0 0,-188 22 74 0 0,-210 34-62 0 0,293-32-78 0 0,121-15-5 0 0,4-9-56 0 0,135-12 1 0 0,10-1 7 0 0,-70 15-1 0 0,72-8 33 0 0,-78 33 0 0 0,123-45-40 0 0,-1 0 0 0 0,1 0 0 0 0,0 0 0 0 0,-1 0 0 0 0,1 0 0 0 0,0 1 0 0 0,-1-1 0 0 0,1 0 0 0 0,0 0 0 0 0,-1 0 0 0 0,1 0 0 0 0,0 1 0 0 0,0-1 0 0 0,-1 0 0 0 0,1 0 0 0 0,0 1 0 0 0,0-1 0 0 0,0 0 0 0 0,-1 0 0 0 0,1 1 0 0 0,0-1 0 0 0,0 0 0 0 0,0 1 0 0 0,-1 0 0 0 0,3 0 0 0 0,-1 0 0 0 0,0 0 0 0 0,0 1 0 0 0,0-1 0 0 0,1 0 0 0 0,-1 0 0 0 0,1 0 0 0 0,-1 0 0 0 0,1-1 0 0 0,-1 1 0 0 0,3 1 0 0 0,24 9 0 0 0,-13-7 11 0 0,1-1-1 0 0,0 0 1 0 0,18 1-1 0 0,14 1 28 0 0,148 11 148 0 0,-47-7-102 0 0,84 5-44 0 0,44 6-14 0 0,217 10-84 0 0,-299-23 55 0 0,352-4 465 0 0,-276-6 199 0 0,-78 1-612 0 0,186 4-56 0 0,56 15 7 0 0,-180-8 0 0 0,290 0 408 0 0,-340-8-392 0 0,412-12 485 0 0,-213-1-195 0 0,-153 7 184 0 0,-130 4-150 0 0,28-2-113 0 0,-76 1-221 0 0,91 9 0 0 0,3 0 22 0 0,36-7-28 0 0,-193 2 0 0 0,-8 3 0 0 0,-5 1 0 0 0,1-4 0 0 0,0 0 0 0 0,0 0 0 0 0,1 0 0 0 0,-1 0 0 0 0,0 0 0 0 0,-1-1 0 0 0,1 1 0 0 0,0-1 0 0 0,0 1 0 0 0,-1-1 0 0 0,-2 1 0 0 0,-31 10 0 0 0,19-8 0 0 0,-6 2 0 0 0,-1-1 0 0 0,-38 3 0 0 0,-52-3 0 0 0,57-3 0 0 0,-640 4 73 0 0,426-7-71 0 0,-205-9 51 0 0,23 1-2009 0 0,347 5-4544 0 0,-2-4-2155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2304 0 0,'0'0'14687'0'0,"-7"10"-13775"0"0,2-5-617 0 0,1 1-1 0 0,-1 0 1 0 0,1 0-1 0 0,0 0 0 0 0,1 0 1 0 0,-1 1-1 0 0,-2 8 0 0 0,-1 0-90 0 0,4-8-78 0 0,0 1 0 0 0,1-1 1 0 0,0 1-1 0 0,-1 10 0 0 0,-4 13 20 0 0,5-23-122 0 0,0-1 0 0 0,1 1 0 0 0,-1 10 0 0 0,0 7 14 0 0,-4 11 141 0 0,2 0 0 0 0,1 1 1 0 0,3-1-1 0 0,0 1 0 0 0,7 43 1 0 0,-2-50 186 0 0,9 31 1 0 0,-10-49-163 0 0,0-1 1 0 0,1 1-1 0 0,0-1 1 0 0,0 0-1 0 0,12 16 1 0 0,-11-19-90 0 0,0 1 1 0 0,1-1 0 0 0,0 0-1 0 0,0-1 1 0 0,16 12 0 0 0,-19-16-20 0 0,1 0 0 0 0,0 0 0 0 0,0 0 0 0 0,0-1 0 0 0,1 0 0 0 0,-1 0 0 0 0,1 0 0 0 0,-1-1 0 0 0,1 0 0 0 0,-1 0 0 0 0,1 0 0 0 0,9-1 0 0 0,2-1 30 0 0,0-2 0 0 0,0 0 0 0 0,23-8 0 0 0,-36 9-110 0 0,0 0 0 0 0,0 0 0 0 0,0 0 0 0 0,0 0 0 0 0,-1-1 0 0 0,1 1 1 0 0,-1-1-1 0 0,5-5 0 0 0,11-8 31 0 0,-10 10-32 0 0,0 0-1 0 0,-1 0 0 0 0,0-1 1 0 0,12-13-1 0 0,-11 12-14 0 0,8-4 0 0 0,-10 11 0 0 0,-2 1 0 0 0,18-2-17 0 0,-15 5-18 0 0,-3 0 13 0 0,-1-2 12 0 0,0 1 0 0 0,0-1 0 0 0,-1 1 0 0 0,1 0 0 0 0,0 0 0 0 0,-1 0 0 0 0,0 1 0 0 0,1-1 0 0 0,-1 1 0 0 0,0 0 0 0 0,5 5 0 0 0,-4-3-12 0 0,0-1 1 0 0,0 1-1 0 0,1-1 1 0 0,0 0-1 0 0,0 0 1 0 0,10 5-1 0 0,-9-5-19 0 0,0 0 0 0 0,0 0-1 0 0,-1 0 1 0 0,10 11-1 0 0,-7-9 4 0 0,0 1 0 0 0,0-1 0 0 0,0-1 0 0 0,0 1 0 0 0,1-2 0 0 0,0 1 0 0 0,14 5 0 0 0,-15-7 9 0 0,-4-1 30 0 0,0-1 0 0 0,0 0 0 0 0,1 1 0 0 0,-1-1-1 0 0,1-1 1 0 0,-1 1 0 0 0,0 0 0 0 0,1-1 0 0 0,0 0 0 0 0,-1 0 0 0 0,1-1 0 0 0,-1 1 0 0 0,0-1 0 0 0,1 0 0 0 0,-1 0-1 0 0,1-1 1 0 0,-1 1 0 0 0,4-3 0 0 0,0 0 26 0 0,0-1 0 0 0,0 0 0 0 0,0 0 0 0 0,-1-1-1 0 0,0 0 1 0 0,0 0 0 0 0,11-14 0 0 0,-12 12 8 0 0,-1 0 1 0 0,0 0-1 0 0,0 0 1 0 0,0 0-1 0 0,-1-1 1 0 0,6-18-1 0 0,-4 3 52 0 0,6-36-1 0 0,-10 51-64 0 0,-1 1-16 0 0,1 0 0 0 0,-1 0 0 0 0,0 0 0 0 0,-1 0 0 0 0,0 0 0 0 0,0-1 0 0 0,-1 1 0 0 0,-2-10 0 0 0,-20-38 54 0 0,18 40-78 0 0,-2 1 0 0 0,0 0 0 0 0,-1 0-1 0 0,0 1 1 0 0,-20-26 0 0 0,12 21-33 0 0,-1 0-1 0 0,-1 1 1 0 0,-23-17 0 0 0,37 31-14 0 0,0 0 0 0 0,0 0 0 0 0,1-1 0 0 0,-1 1 0 0 0,-4-8 0 0 0,6 8-137 0 0,-1 0 1 0 0,0 0-1 0 0,1 0 0 0 0,-1 1 0 0 0,0 0 0 0 0,-1-1 0 0 0,-5-3 1 0 0,-9-7-1353 0 0,11-2-70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8288 0 0,'23'4'10696'0'0,"-30"1"-10087"0"0,7-4-535 0 0,-1 1 0 0 0,1-1 1 0 0,0 1-1 0 0,0 0 0 0 0,0-1 0 0 0,0 1 1 0 0,0-1-1 0 0,0 1 0 0 0,0 0 1 0 0,0-1-1 0 0,1 1 0 0 0,0 2 0 0 0,1 17 402 0 0,-3-14-460 0 0,1 0-1 0 0,0 0 1 0 0,1 0 0 0 0,-1 0 0 0 0,1 0-1 0 0,1 0 1 0 0,-1-1 0 0 0,5 12-1 0 0,-1 4-28 0 0,0 0 1 0 0,-2 0-1 0 0,0 26 0 0 0,-1-19-24 0 0,7 33 0 0 0,-4-38 28 0 0,-1-6 8 0 0,0 0 1 0 0,1 19-1 0 0,-3-4 50 0 0,2-1-1 0 0,13 57 1 0 0,-12-68 14 0 0,-2 0 0 0 0,2 41 1 0 0,-4-37 36 0 0,6 36 0 0 0,-1-31 26 0 0,-2 0 0 0 0,1 46 0 0 0,0-5-103 0 0,-3-54-12 0 0,-1-1-1 0 0,0 1 1 0 0,-1-1-1 0 0,-4 31 1 0 0,3-37-9 0 0,0-1 0 0 0,1 18 0 0 0,0-17 32 0 0,0-1 1 0 0,-2 14-1 0 0,1-22-22 0 0,1 1 0 0 0,0-1 1 0 0,0 1-1 0 0,0 0 0 0 0,0-1 0 0 0,0 1 0 0 0,0 0 0 0 0,1-1 0 0 0,-1 1 1 0 0,0-1-1 0 0,1 1 0 0 0,-1-1 0 0 0,1 1 0 0 0,0-1 0 0 0,1 3 1 0 0,1-10-3 0 0,0-1 1 0 0,0 1 0 0 0,-1 0-1 0 0,0-1 1 0 0,2-10 0 0 0,-4-1 6 0 0,-1 9 14 0 0,1 1-1 0 0,0 0 0 0 0,3-14 0 0 0,5-15 61 0 0,-4 20-57 0 0,0 0-1 0 0,1-21 1 0 0,-4 26-34 0 0,1-1 0 0 0,0 1 0 0 0,1-1 0 0 0,0 1 0 0 0,6-13 0 0 0,29-57 0 0 0,-13 33 0 0 0,-18 35 30 0 0,1 1-1 0 0,1 0 0 0 0,0 0 0 0 0,1 1 0 0 0,19-19 1 0 0,-14 16 82 0 0,-7 8 9 0 0,1-1 0 0 0,0 2 0 0 0,0-1 0 0 0,1 2-1 0 0,0-1 1 0 0,0 1 0 0 0,17-6 0 0 0,-2 1-8 0 0,-10 4-203 0 0,-7 8-95 0 0,-5 0 156 0 0,1-1-1 0 0,-1 1 1 0 0,0-1-1 0 0,1 0 1 0 0,6 1-1 0 0,-7-2 21 0 0,2 1 7 0 0,14 10-52 0 0,-6-1 7 0 0,30 14-1 0 0,-43-23 45 0 0,1-1-1 0 0,-1 0 1 0 0,1 0-1 0 0,-1 1 0 0 0,0-1 1 0 0,1 1-1 0 0,-1-1 1 0 0,1 0-1 0 0,-1 1 0 0 0,0-1 1 0 0,1 1-1 0 0,-1-1 1 0 0,0 1-1 0 0,0-1 0 0 0,1 0 1 0 0,-1 2-1 0 0,3 3 5 0 0,13 4-1 0 0,-7-2 0 0 0,-6 0 0 0 0,-2-5-6 0 0,-1-1 0 0 0,1 1 0 0 0,-1 0 0 0 0,1 0 0 0 0,-1-1 0 0 0,0 1 0 0 0,1 0 0 0 0,-1 0 0 0 0,0 0 0 0 0,0 0-1 0 0,0 0 1 0 0,0-1 0 0 0,-1 1 0 0 0,1 0 0 0 0,-1 0 0 0 0,0 2 0 0 0,-1 7-81 0 0,0 7-68 0 0,-7-10 64 0 0,7-7 79 0 0,1 0 7 0 0,1-1 0 0 0,-1 1 0 0 0,1-1-1 0 0,0 1 1 0 0,-1-1 0 0 0,1 1 0 0 0,0-1-1 0 0,-1 1 1 0 0,1-1 0 0 0,0 1 0 0 0,0-1 0 0 0,-1 1-1 0 0,1-1 1 0 0,0 1 0 0 0,0 0 0 0 0,0-1-1 0 0,0 1 1 0 0,0-1 0 0 0,0 1 0 0 0,0 0-1 0 0,0-1 1 0 0,0 1 0 0 0,0-1 0 0 0,0 1 0 0 0,0 0-1 0 0,0-1 1 0 0,0 1 0 0 0,1-1 0 0 0,-1 2-1 0 0,1 10-63 0 0,-4 1 67 0 0,1-10-2 0 0,1 0 0 0 0,1 0 0 0 0,-1 1 0 0 0,0-1 0 0 0,1 0 0 0 0,-1 1 0 0 0,1-1 0 0 0,0 0 0 0 0,0 1 0 0 0,1-1 0 0 0,-1 0 0 0 0,1 1 0 0 0,-1-1 0 0 0,1 0 0 0 0,0 0 0 0 0,0 0 0 0 0,1 1 0 0 0,1 3 0 0 0,-1-5 4 0 0,-1 1 0 0 0,0 0 0 0 0,0 0 0 0 0,0 0 0 0 0,-1 0 0 0 0,1 0 0 0 0,-1 0 0 0 0,0 0 0 0 0,1 0 0 0 0,-1 0 0 0 0,-1 0 0 0 0,0 5 0 0 0,1-6 0 0 0,0 0 0 0 0,0 0 0 0 0,1 0 0 0 0,-1-1 0 0 0,0 1 0 0 0,0 0 0 0 0,1 0 0 0 0,-1 0 0 0 0,2 3 0 0 0,-1-4 0 0 0,0 0 0 0 0,-1 1 0 0 0,1 0 0 0 0,-1-1 0 0 0,1 1 0 0 0,-1-1 0 0 0,0 1 0 0 0,0 0 0 0 0,0-1 0 0 0,0 1 0 0 0,0 0 0 0 0,0 2 0 0 0,-8 29 0 0 0,3-14 0 0 0,4-5 0 0 0,1-13 5 0 0,0 0 1 0 0,0 0-1 0 0,0 0 1 0 0,0 0-1 0 0,0 0 1 0 0,0 0-1 0 0,-1 0 1 0 0,1 0-1 0 0,0 0 1 0 0,-1-1-1 0 0,1 1 1 0 0,0 0-1 0 0,-1 0 1 0 0,1 0-1 0 0,-1 0 1 0 0,1 0-1 0 0,-1-1 1 0 0,1 1-1 0 0,-2 1 1 0 0,2-2-4 0 0,0 0-1 0 0,-1 0 1 0 0,1 0 0 0 0,0 0 0 0 0,0 0 0 0 0,0 0 0 0 0,0 1 0 0 0,0-1 0 0 0,0 0 0 0 0,0 0 0 0 0,0 0-1 0 0,0 0 1 0 0,0 0 0 0 0,0 0 0 0 0,0 0 0 0 0,0 0 0 0 0,0 0 0 0 0,0 0 0 0 0,0 0 0 0 0,0 0 0 0 0,0 1-1 0 0,0-1 1 0 0,0 0 0 0 0,0 0 0 0 0,0 0 0 0 0,0 0 0 0 0,0 0 0 0 0,0 0 0 0 0,0 0 0 0 0,0 0-1 0 0,0 0 1 0 0,0 1 0 0 0,0-1 0 0 0,0 0 0 0 0,0 0 0 0 0,0 0 0 0 0,0 0 0 0 0,0 0 0 0 0,0 0 0 0 0,0 0-1 0 0,0 0 1 0 0,0 0 0 0 0,0 0 0 0 0,0 0 0 0 0,0 0 0 0 0,0 1 0 0 0,0-1 0 0 0,0 0 0 0 0,0 0 0 0 0,1 0-1 0 0,-1 0 1 0 0,7 12 94 0 0,-2 1-1 0 0,-2 4 37 0 0,3 11 291 0 0,4-1 2 0 0,-9-24-382 0 0,-3 5-33 0 0,6 5-10 0 0,-4-1 0 0 0,0 0-301 0 0,1-1-2413 0 0,0-9 2203 0 0,19-10-7682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8288 0 0,'0'0'638'0'0,"-1"2"-414"0"0,0 4 634 0 0,-1-1-1 0 0,0 1 0 0 0,1-1 0 0 0,0 1 0 0 0,0 0 0 0 0,1-1 1 0 0,0 1-1 0 0,0 0 0 0 0,0 0 0 0 0,2 8 0 0 0,2 8 1899 0 0,10 32 1 0 0,-1-6-3682 0 0,-9-32 925 0 0,-1-6 0 0 0,-1 0 0 0 0,0 0 0 0 0,0 0 0 0 0,-1 0 0 0 0,-1 20 0 0 0,0-22-71 0 0,-1 0 0 0 0,-1 0 0 0 0,1 0 0 0 0,-1-1 0 0 0,0 1 0 0 0,-1 0 0 0 0,-3 7 0 0 0,3-9 230 0 0,-10 18-2653 0 0,12-23 2289 0 0,0 0 1 0 0,0 0 0 0 0,-1 0-1 0 0,1 0 1 0 0,0 0 0 0 0,0 0-1 0 0,-1 0 1 0 0,1-1 0 0 0,0 1-1 0 0,-1 0 1 0 0,1-1 0 0 0,0 1-1 0 0,-1-1 1 0 0,1 0 0 0 0,-1 1-1 0 0,-2-1 1 0 0,-16 1-1810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24847 0 0,'0'0'2592'0'0,"0"-6"-2456"0"0,0-1-136 0 0,3-8 0 0 0,3 8 0 0 0,-1-2-608 0 0,1-4-160 0 0,-6-5-24 0 0,9 5-8 0 0,0-1-512 0 0,-4 7-96 0 0,-5-3-32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21967 0 0,'0'0'1674'0'0,"0"9"-953"0"0,1 0-712 0 0,-1 0 1 0 0,2 0-1 0 0,-1 0 0 0 0,1-1 0 0 0,5 15 1 0 0,20 41 19 0 0,-23-56-29 0 0,10 25 134 0 0,-1 0-1 0 0,-1 1 1 0 0,-3 0-1 0 0,0 1 1 0 0,4 42 0 0 0,-11-62-11 0 0,5 39 208 0 0,-1 1 0 0 0,-3 57 0 0 0,-16 290-1 0 0,13-228-266 0 0,3-122-958 0 0,-3-50-130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13824 0 0,'0'0'1246'0'0,"1"2"-852"0"0,-1-1-196 0 0,0 0 0 0 0,1 0 0 0 0,-1-1 1 0 0,0 1-1 0 0,1 0 0 0 0,-1 0 1 0 0,1-1-1 0 0,-1 1 0 0 0,1 0 0 0 0,-1-1 1 0 0,1 1-1 0 0,0 0 0 0 0,-1-1 1 0 0,1 1-1 0 0,0-1 0 0 0,0 1 1 0 0,-1-1-1 0 0,1 1 0 0 0,0-1 0 0 0,0 0 1 0 0,0 1-1 0 0,-1-1 0 0 0,3 0 1 0 0,9 0-1048 0 0,-7-1 657 0 0,-1 0 1 0 0,0-1-1 0 0,1 1 0 0 0,-1-1 1 0 0,0 0-1 0 0,0 0 1 0 0,0 0-1 0 0,0 0 0 0 0,0-1 1 0 0,-1 1-1 0 0,6-6 0 0 0,0-1 403 0 0,0-1-1 0 0,11-18 0 0 0,-11 15 1065 0 0,20-20 0 0 0,-21 23-847 0 0,-1-1-1 0 0,0 1 0 0 0,0-1 1 0 0,-1 0-1 0 0,8-20 0 0 0,-6 15-295 0 0,-6 10-113 0 0,-1 1 0 0 0,1-1 0 0 0,-1 0 0 0 0,0 0 0 0 0,-1 1 0 0 0,1-1 0 0 0,-1 0 0 0 0,0 0-1 0 0,-1 0 1 0 0,-1-11 0 0 0,1 16-19 0 0,0-1 0 0 0,0 0 0 0 0,1 1 0 0 0,-1-1 0 0 0,0 1 0 0 0,-1-1 0 0 0,1 1 0 0 0,0-1 0 0 0,0 1 0 0 0,-1 0 0 0 0,1 0 0 0 0,0 0 0 0 0,-1-1 0 0 0,0 1 0 0 0,1 1 0 0 0,-1-1 0 0 0,1 0 0 0 0,-1 0 0 0 0,0 1 0 0 0,0-1 0 0 0,1 0 0 0 0,-1 1 0 0 0,0 0 0 0 0,0-1 0 0 0,0 1 0 0 0,0 0 0 0 0,1 0 0 0 0,-3 0 0 0 0,-17 11 0 0 0,9-3 0 0 0,7-6 0 0 0,0 1 0 0 0,1 1 0 0 0,-1-1 0 0 0,1 1 0 0 0,0 0 0 0 0,0 0 0 0 0,0 0 0 0 0,0 0 0 0 0,-4 7 0 0 0,-3 7 0 0 0,-11 23 0 0 0,12-21 0 0 0,4-8 0 0 0,1 1 0 0 0,0 0 0 0 0,1 0 0 0 0,-4 18 0 0 0,-5 57 0 0 0,13-71 0 0 0,0 0 0 0 0,0 0 0 0 0,5 22 0 0 0,-2-16 0 0 0,-2-16 38 0 0,0-1 0 0 0,1 1 0 0 0,0-1 0 0 0,0 1 0 0 0,0-1-1 0 0,1 0 1 0 0,0 0 0 0 0,0 0 0 0 0,1-1 0 0 0,-1 1 0 0 0,1-1 0 0 0,1 0 0 0 0,-1 0-1 0 0,10 8 1 0 0,-8-8 8 0 0,0 0 1 0 0,0-1-1 0 0,0 1 0 0 0,1-1 0 0 0,0-1 0 0 0,0 1 0 0 0,0-1 1 0 0,0-1-1 0 0,1 1 0 0 0,-1-1 0 0 0,1 0 0 0 0,9 1 0 0 0,2-2-146 0 0,0 0 1 0 0,-1-1-1 0 0,1-1 0 0 0,29-6 0 0 0,-36 4-445 0 0,1 0-1 0 0,0-1 0 0 0,-1 0 0 0 0,0-2 0 0 0,0 1 1 0 0,0-1-1 0 0,19-14 0 0 0,17-20-1495 0 0,2-8-20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10592 0 0,'-2'1'818'0'0,"-1"1"-764"0"0,0 0-1 0 0,0 0 0 0 0,0 0 1 0 0,0 0-1 0 0,-4 5 0 0 0,-9 6 166 0 0,5-5 679 0 0,1 1 0 0 0,1 0 1 0 0,0 0-1 0 0,-16 21 0 0 0,5-6 305 0 0,-6 7-839 0 0,2 2 0 0 0,1 1-1 0 0,-35 72 1 0 0,-38 120-128 0 0,88-205-135 0 0,-27 69 559 0 0,-38 159 0 0 0,63-205-394 0 0,3 0 0 0 0,2 1 0 0 0,1 0 0 0 0,3-1 0 0 0,8 89 0 0 0,-1-87-2 0 0,20 68-1 0 0,-21-95-791 0 0,2 0 0 0 0,0-1 0 0 0,1 0 0 0 0,1 0 0 0 0,1 0 0 0 0,15 19 0 0 0,-5-11-1287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8752 0 0,'47'-30'1522'0'0,"-35"21"255"0"0,0 1 1 0 0,1 0-1 0 0,27-11 0 0 0,-29 15-1562 0 0,1 0-1 0 0,0 0 1 0 0,-1 1-1 0 0,1 1 0 0 0,0 0 1 0 0,0 1-1 0 0,1 0 1 0 0,-1 1-1 0 0,0 0 0 0 0,0 1 1 0 0,0 1-1 0 0,0-1 1 0 0,0 2-1 0 0,0 0 0 0 0,-1 0 1 0 0,1 1-1 0 0,-1 1 1 0 0,0 0-1 0 0,20 12 0 0 0,-20-8-196 0 0,0 0 0 0 0,-1 1 0 0 0,0 0 0 0 0,-1 1 0 0 0,0 1 0 0 0,0-1 0 0 0,11 22 0 0 0,-13-17 11 0 0,-1 0-1 0 0,0 0 0 0 0,-1 0 0 0 0,0 1 0 0 0,-2 0 0 0 0,0 0 1 0 0,-1 0-1 0 0,0 0 0 0 0,-2 0 0 0 0,0 1 0 0 0,0-1 1 0 0,-2 0-1 0 0,-4 18 0 0 0,1-12-18 0 0,-1 1 1 0 0,-1-1-1 0 0,-1 0 1 0 0,-1 0 0 0 0,-1-1-1 0 0,-1 0 1 0 0,-1-1-1 0 0,-25 34 1 0 0,19-33-217 0 0,-2 0 0 0 0,0-2 1 0 0,-1 0-1 0 0,-1-1 1 0 0,-1-1-1 0 0,-1-1 0 0 0,0-2 1 0 0,-29 15-1 0 0,47-27-310 0 0,0-1 0 0 0,0 1-1 0 0,0-1 1 0 0,-8 2 0 0 0,1-3-981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9672 0 0,'-2'0'7553'0'0,"-4"0"-7208"0"0,0 1 0 0 0,0 0 0 0 0,0 1 0 0 0,0-1 0 0 0,1 1 0 0 0,-1 0-1 0 0,1 1 1 0 0,-1-1 0 0 0,-5 5 0 0 0,-8 4-467 0 0,-21 18 0 0 0,19-12 144 0 0,2 2 1 0 0,0 0-1 0 0,1 1 1 0 0,-23 32-1 0 0,28-33 135 0 0,1 1 0 0 0,1 0 0 0 0,1 1-1 0 0,1 0 1 0 0,1 1 0 0 0,1 0 0 0 0,0 0 0 0 0,2 0 0 0 0,1 1-1 0 0,-2 27 1 0 0,5-38-113 0 0,1 0-1 0 0,1 0 0 0 0,0 0 1 0 0,1 0-1 0 0,0 0 0 0 0,0 0 1 0 0,2-1-1 0 0,-1 1 0 0 0,8 14 1 0 0,-8-19-38 0 0,1-1 1 0 0,-1 1 0 0 0,1-1 0 0 0,0 0-1 0 0,1 0 1 0 0,0-1 0 0 0,0 1 0 0 0,0-1-1 0 0,0 0 1 0 0,1-1 0 0 0,0 1 0 0 0,0-1-1 0 0,0 0 1 0 0,0-1 0 0 0,1 1 0 0 0,10 3-1 0 0,-6-4-95 0 0,0 0 0 0 0,0-1 0 0 0,0 0 0 0 0,0-1-1 0 0,0-1 1 0 0,0 1 0 0 0,0-2 0 0 0,0 1 0 0 0,21-5-1 0 0,23-10-5621 0 0,-15 2-1261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0,'0'0'1839'0'0,"1"2"-1247"0"0,0 1-300 0 0,1 0-1 0 0,-1 1 0 0 0,0-1 1 0 0,0 1-1 0 0,1 6 0 0 0,3 15 628 0 0,-2-17-732 0 0,-1 0 0 0 0,-1 0 1 0 0,1 14-1 0 0,4 18 508 0 0,4-5-247 0 0,-1 0-1 0 0,-3 0 1 0 0,0 1-1 0 0,-3 0 1 0 0,0 65-1 0 0,-5-57-789 0 0,-1 12-1859 0 0,-3-17-2892 0 0,-4 8-2570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23551 0 0,'0'0'3968'0'0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1376 0 0,'3'-1'13084'0'0,"18"-10"-7300"0"0,14-5-4321 0 0,6 4-1296 0 0,-1 3 0 0 0,2 1 0 0 0,-1 1 0 0 0,1 3 0 0 0,51 1 0 0 0,-48 4-72 0 0,-17 0-880 0 0,27-3 0 0 0,-23-5-4766 0 0,-29 6 4497 0 0,11 0-5255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16439 0 0,'0'0'1491'0'0,"2"0"-1072"0"0,60-6 3973 0 0,-36 8-4151 0 0,1 0 0 0 0,-1 2 0 0 0,0 1 0 0 0,0 1 0 0 0,42 15 0 0 0,96 26-2199 0 0,-112-33-3097 0 0,-49-13 3265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17479 0 0,'0'0'1750'0'0,"2"-2"-1604"0"0,1-1-125 0 0,0 0-1 0 0,0 0 0 0 0,0 0 0 0 0,1 1 1 0 0,-1-1-1 0 0,1 1 0 0 0,0 0 0 0 0,-1 0 0 0 0,1 0 1 0 0,0 1-1 0 0,5-2 0 0 0,-5 2 43 0 0,-1 0 0 0 0,0-1 0 0 0,0 1-1 0 0,0-1 1 0 0,4-2 0 0 0,-5 2-32 0 0,1 1 1 0 0,-1 0-1 0 0,0 0 1 0 0,0 0-1 0 0,0 0 1 0 0,1 0 0 0 0,-1 0-1 0 0,1 0 1 0 0,2 0-1 0 0,45-2 10 0 0,-49 4-37 0 0,1-1-1 0 0,-1 0 0 0 0,0 0 0 0 0,1 1 1 0 0,-1-1-1 0 0,0 1 0 0 0,1-1 0 0 0,-1 1 0 0 0,0 0 1 0 0,1-1-1 0 0,-1 1 0 0 0,0 0 0 0 0,0 0 1 0 0,0 0-1 0 0,0 0 0 0 0,2 2 0 0 0,15 22 80 0 0,-10-13-47 0 0,46 73 848 0 0,-41-63-515 0 0,15 39 1 0 0,-1-1-97 0 0,-11-25-336 0 0,-2 1-1 0 0,15 60 1 0 0,-27-90-20 0 0,-1 1 0 0 0,0-1 0 0 0,0 1 0 0 0,-1-1-1 0 0,1 1 1 0 0,-1-1 0 0 0,-1 1 0 0 0,1 0 0 0 0,-3 9-1 0 0,2 4-182 0 0,1-19 623 0 0,-9-10 95 0 0,-1-8-437 0 0,0 0 0 0 0,1 0 0 0 0,1 0 0 0 0,1-1 0 0 0,0-1 0 0 0,-8-35 0 0 0,7-27-215 0 0,8 66 199 0 0,0 1 0 0 0,1-1-1 0 0,1 0 1 0 0,1 1 0 0 0,6-23-1 0 0,-1 2 77 0 0,-6 29-64 0 0,0 0 0 0 0,0 0 0 0 0,0 0 1 0 0,1 1-1 0 0,-1 0 0 0 0,2-1 0 0 0,4-6 0 0 0,31-34 204 0 0,-34 40-170 0 0,-2 4-41 0 0,0-1 0 0 0,0 0 0 0 0,1 1 0 0 0,-1-1 0 0 0,1 1 0 0 0,-1 0 0 0 0,1 0 0 0 0,0 0 0 0 0,0 1 0 0 0,0-1 0 0 0,0 1 0 0 0,0 0 0 0 0,0 0 0 0 0,0 1 0 0 0,0-1 0 0 0,0 1 0 0 0,0 0 0 0 0,1 0 0 0 0,7 1 0 0 0,-8 0-4 0 0,-1 0 0 0 0,-1-1 0 0 0,1 1 0 0 0,-1 0 0 0 0,0-1 0 0 0,1 1 0 0 0,-1 0 0 0 0,0 1 0 0 0,0-1 0 0 0,0 0 0 0 0,0 1 0 0 0,0-1 0 0 0,0 1 0 0 0,0-1 0 0 0,3 4 0 0 0,17 21 0 0 0,-16-22 0 0 0,-2 2 0 0 0,1-1 0 0 0,8 12 0 0 0,80 158-144 0 0,-55-101 72 0 0,-32-64 72 0 0,1 0 0 0 0,0 0 0 0 0,0 0 0 0 0,13 12 0 0 0,-2-2 0 0 0,-12-14 1 0 0,0 0-1 0 0,1 0 0 0 0,-1-1 0 0 0,1 0 1 0 0,0-1-1 0 0,15 8 0 0 0,-7-5-7 0 0,1-1 0 0 0,24 7-1 0 0,-36-12-30 0 0,1-1 0 0 0,-1 1-1 0 0,1-1 1 0 0,-1 0-1 0 0,1-1 1 0 0,-1 1-1 0 0,0-1 1 0 0,1 0 0 0 0,5-2-1 0 0,5 0-61 0 0,-7 1 41 0 0,-1 0-1 0 0,0-1 0 0 0,0 0 1 0 0,10-5-1 0 0,-5 2-26 0 0,-4 1 53 0 0,0-1-1 0 0,0 0 0 0 0,-1-1 1 0 0,1 1-1 0 0,10-15 0 0 0,-14 17 26 0 0,2-3 15 0 0,1-1 1 0 0,-1 0-1 0 0,0 0 1 0 0,0-1 0 0 0,-1 1-1 0 0,-1-1 1 0 0,1 0-1 0 0,-1-1 1 0 0,-1 1 0 0 0,0-1-1 0 0,0 1 1 0 0,2-13-1 0 0,-4 8-4 0 0,8-30 256 0 0,-7 33 1 0 0,0 0 0 0 0,0-15 0 0 0,2-5 166 0 0,-1-18 73 0 0,-4 39-324 0 0,2 0-1 0 0,-1 0 0 0 0,2 0 0 0 0,-1 0 0 0 0,4-9 0 0 0,-4 16-124 0 0,0 0-1 0 0,-1 0 0 0 0,1 0 1 0 0,-1 0-1 0 0,1 0 0 0 0,-1 0 1 0 0,0 0-1 0 0,0-3 0 0 0,3-6 246 0 0,-5 20-335 0 0,1 1 0 0 0,-1-1 0 0 0,1 1 1 0 0,1 0-1 0 0,0-1 0 0 0,0 1 0 0 0,2 12 0 0 0,0-2 37 0 0,-1 26 0 0 0,-1-31-27 0 0,1 0-1 0 0,-1 0 1 0 0,6 24-1 0 0,0 1-82 0 0,-5-30 80 0 0,0 0 0 0 0,1 1 0 0 0,4 12 0 0 0,1-3 25 0 0,-2-1 7 0 0,2-1 0 0 0,0 0 1 0 0,14 24-1 0 0,-20-39 1 0 0,-1-1 0 0 0,1 0 0 0 0,0 0 0 0 0,-1 0 0 0 0,1 0 0 0 0,0 0 0 0 0,-1 0 0 0 0,1 0 0 0 0,0 0 0 0 0,0-1 0 0 0,0 1 0 0 0,0 0 0 0 0,0 0 0 0 0,0-1 0 0 0,0 1 0 0 0,0-1 0 0 0,0 1 0 0 0,1-1 0 0 0,-1 1 0 0 0,0-1 0 0 0,2 1 0 0 0,1 0 0 0 0,6 2 0 0 0,-5-4 0 0 0,-1 1 0 0 0,0-1 0 0 0,0 0 0 0 0,0 0 0 0 0,0 0 0 0 0,0 0 0 0 0,-1-1 0 0 0,1 1 0 0 0,4-4 0 0 0,31-21 0 0 0,-24 13 0 0 0,-1-1 0 0 0,0-1 0 0 0,-1 0 0 0 0,0 0 0 0 0,16-29 0 0 0,-14 21 3 0 0,-1-1 0 0 0,-1 0-1 0 0,14-36 1 0 0,-12 26 127 0 0,-12 27-80 0 0,1 0 0 0 0,-1 0-1 0 0,2-9 1 0 0,-4 12-26 0 0,1 0 0 0 0,0-1-1 0 0,0 1 1 0 0,0 0 0 0 0,1 1-1 0 0,3-6 1 0 0,1-1 30 0 0,-4 2-48 0 0,-2 8 12 0 0,-1 0 1 0 0,0 0-1 0 0,0 0 0 0 0,0 0 0 0 0,0-1 1 0 0,0 1-1 0 0,0 0 0 0 0,0 0 0 0 0,0 0 1 0 0,0 0-1 0 0,0 0 0 0 0,0-1 0 0 0,0 1 1 0 0,0 0-1 0 0,0 0 0 0 0,0 0 0 0 0,0 0 0 0 0,0 0 1 0 0,0-1-1 0 0,0 1 0 0 0,0 0 0 0 0,0 0 1 0 0,0 0-1 0 0,0 0 0 0 0,0 0 0 0 0,0-1 1 0 0,-1 1-1 0 0,1 0 0 0 0,0 0 0 0 0,0 0 1 0 0,0 0-1 0 0,0 0 0 0 0,0 0 0 0 0,0 0 0 0 0,0 0 1 0 0,-1-1-1 0 0,1 1 0 0 0,0 0 0 0 0,0 0 1 0 0,0 0-1 0 0,0 0 0 0 0,0 0 0 0 0,-1 0 1 0 0,1 0-1 0 0,0 0 0 0 0,0 0 0 0 0,0 0 1 0 0,0 0-1 0 0,0 0 0 0 0,-1 0 0 0 0,0 1-3 0 0,0 0-1 0 0,0 0 1 0 0,1 1-1 0 0,-1-1 0 0 0,0 0 1 0 0,0 0-1 0 0,1 1 1 0 0,-1-1-1 0 0,1 0 1 0 0,-1 1-1 0 0,1-1 1 0 0,-1 3-1 0 0,1-1 14 0 0,-6 14-93 0 0,1 0 1 0 0,1 0-1 0 0,1 1 0 0 0,1-1 0 0 0,0 1 0 0 0,1 0 1 0 0,1 0-1 0 0,1 0 0 0 0,3 20 0 0 0,-3-30 37 0 0,1 0 0 0 0,1-1 1 0 0,0 1-1 0 0,0-1 0 0 0,0 0 0 0 0,1 0 0 0 0,6 10 0 0 0,36 41-337 0 0,-43-54 172 0 0,1-1 0 0 0,-1 0 0 0 0,0 0 0 0 0,1-1 0 0 0,0 1 0 0 0,-1-1 0 0 0,1 0 0 0 0,0 0 0 0 0,0 0 0 0 0,0 0 0 0 0,0-1 0 0 0,1 1 0 0 0,-1-1 0 0 0,0 0 0 0 0,1-1-1 0 0,-1 1 1 0 0,0-1 0 0 0,1 0 0 0 0,-1 0 0 0 0,1 0 0 0 0,-1 0 0 0 0,1-1 0 0 0,7-2 0 0 0,8-1-1274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16559 0 0,'0'0'1499'0'0,"0"2"-1235"0"0,-5 34-89 0 0,3-26-2 0 0,0-1 0 0 0,0 17-1 0 0,-2 128-829 0 0,-4 30 492 0 0,0-2 418 0 0,8-132 81 0 0,3 0 0 0 0,9 51-1 0 0,-7-71-121 0 0,-3-12-93 0 0,1 0 0 0 0,0 0 1 0 0,2-1-1 0 0,11 31 0 0 0,-5-26 97 0 0,17 27 0 0 0,-24-42-691 0 0,1-1 0 0 0,0 0-1 0 0,0 1 1 0 0,1-2 0 0 0,0 1-1 0 0,0 0 1 0 0,10 6 0 0 0,-16-12 417 0 0,0 0 0 0 0,1 0 0 0 0,-1 1 0 0 0,0-1 1 0 0,0 0-1 0 0,0 0 0 0 0,0 0 0 0 0,1 0 0 0 0,-1 0 0 0 0,0 0 0 0 0,0 0 1 0 0,0 0-1 0 0,0 0 0 0 0,1 0 0 0 0,-1 0 0 0 0,0 0 0 0 0,0 0 0 0 0,0 0 1 0 0,0 0-1 0 0,1 0 0 0 0,-1 0 0 0 0,0 0 0 0 0,0 0 0 0 0,0 0 0 0 0,1 0 1 0 0,-1 0-1 0 0,0 0 0 0 0,0 0 0 0 0,0 0 0 0 0,0 0 0 0 0,0-1 0 0 0,1 1 1 0 0,16-7-1863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3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18975 0 0,'0'0'1906'0'0,"0"2"-1749"0"0,12 57 278 0 0,-9-40-15 0 0,11 38 0 0 0,6 26 253 0 0,-5-19-46 0 0,41 210 1451 0 0,-45-207-1867 0 0,2 48 24 0 0,4 19-233 0 0,-8-66-483 0 0,-8-48-361 0 0,10 39 0 0 0,-7-25-2469 0 0,1-21-4272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6912 0 0,'5'7'118'0'0,"0"0"1"0"0,0 0 0 0 0,0-1 0 0 0,1 1-1 0 0,0-1 1 0 0,13 9 0 0 0,-6-4 79 0 0,22 21 3533 0 0,32 38 0 0 0,-6 3-2087 0 0,44 84-678 0 0,-93-137-988 0 0,25 45 252 0 0,-3 1 0 0 0,-3 2-1 0 0,-3 1 1 0 0,-3 2-1 0 0,17 78 1 0 0,-33-106 280 0 0,-2 0 0 0 0,3 78-1 0 0,-15 89 828 0 0,-21-11-421 0 0,17-157-718 0 0,-3-1 1 0 0,-19 50-1 0 0,24-74-153 0 0,-7 19 101 0 0,-29 52 0 0 0,32-68-139 0 0,-1 0 0 0 0,-2-1 0 0 0,-29 33 0 0 0,31-38-301 0 0,-1-1-1 0 0,-1 0 1 0 0,0-1 0 0 0,-1-1-1 0 0,-26 16 1 0 0,3-12-716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53.7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113 66 11520 0 0,'-7'-6'284'0'0,"-1"0"0"0"0,0 0 0 0 0,-1 1 1 0 0,-10-6-1 0 0,3 2 1148 0 0,0 1 362 0 0,13 7-1180 0 0,0 0 1 0 0,0-1-1 0 0,0 1 0 0 0,0-1 0 0 0,-6-5 2387 0 0,8 8-2949 0 0,0 0 0 0 0,1 0 1 0 0,-1 0-1 0 0,1 0 0 0 0,-1 0 0 0 0,1 0 0 0 0,-1 0 0 0 0,1 0 0 0 0,0 0 0 0 0,0 0 0 0 0,-1 0 0 0 0,1 0 0 0 0,0 1 0 0 0,0-1 0 0 0,0 0 1 0 0,0 1-1 0 0,2 10-43 0 0,0-1-1 0 0,1 0 1 0 0,0 1 0 0 0,1-1 0 0 0,0-1 0 0 0,10 19 0 0 0,-10-20-5 0 0,18 40-4 0 0,50 99 0 0 0,-39-88 0 0 0,115 208 0 0 0,10 10 0 0 0,-111-203 1 0 0,-29-49-16 0 0,-1 0 0 0 0,-2 2-1 0 0,13 31 1 0 0,-8 2 3 0 0,4 10 12 0 0,13 7 1 0 0,7 15-12 0 0,4 8 67 0 0,-31-68 55 0 0,-1 1 1 0 0,12 38-1 0 0,3 9-9 0 0,-17-47-80 0 0,-10-27-22 0 0,0 1 0 0 0,1-1 0 0 0,0 1 0 0 0,8 9 0 0 0,10 14 0 0 0,-21-27 9 0 0,0 0-1 0 0,1 0 0 0 0,0 0 0 0 0,0 0 0 0 0,1-1 1 0 0,5 6-1 0 0,-7-8 0 0 0,0 1 0 0 0,0-1 0 0 0,0 0 0 0 0,0 1 0 0 0,1-1 0 0 0,-1 0 0 0 0,0-1 0 0 0,1 1 0 0 0,-1 0 0 0 0,1-1 0 0 0,-1 1 0 0 0,1-1 0 0 0,4 0 0 0 0,2 0 102 0 0,-7 0 2 0 0,3-1 0 0 0,7-9-112 0 0,-11 5 0 0 0,-1 4 0 0 0,0-8 0 0 0,2-9 0 0 0,1 11-1 0 0,-1 2-11 0 0,0-1-1 0 0,-1 1 1 0 0,1 0 0 0 0,-1 0 0 0 0,0-1 0 0 0,0-7 0 0 0,-1 6-34 0 0,1 1 0 0 0,0-1 0 0 0,0 0 1 0 0,1 1-1 0 0,0-1 0 0 0,3-7 0 0 0,-1 5 30 0 0,-2 1 0 0 0,4-18-1 0 0,-3 8 5 0 0,1 1 0 0 0,1 0 0 0 0,0 0 0 0 0,1 0 0 0 0,11-21 0 0 0,-12 19 66 0 0,1 11-44 0 0,-6 8-10 0 0,1 0 0 0 0,-1 0 0 0 0,0 0 0 0 0,0 0 0 0 0,1-1 0 0 0,-1 1 0 0 0,0 0 0 0 0,0 0 0 0 0,1 0 0 0 0,-1 0 0 0 0,0 0 0 0 0,1 0 0 0 0,-1 0 0 0 0,0 0 0 0 0,0 0 0 0 0,1 0 0 0 0,-1 0 0 0 0,0 0 0 0 0,0 0 0 0 0,1 0 0 0 0,-1 1 0 0 0,0-1 0 0 0,0 0 0 0 0,1 0 0 0 0,-1 0 0 0 0,0 0 0 0 0,0 0 0 0 0,1 1 0 0 0,17 24-12 0 0,-12-17 2 0 0,0 0 0 0 0,0 1 1 0 0,-1 0-1 0 0,0 0 0 0 0,7 19 0 0 0,5 10 9 0 0,-12-28 63 0 0,-1 1 0 0 0,5 15 0 0 0,3 8 348 0 0,-12-32-363 0 0,0 0 0 0 0,0 0 1 0 0,0 0-1 0 0,0 0 0 0 0,0 0 0 0 0,0 0 0 0 0,-1 0 0 0 0,1 0 0 0 0,-1 0 0 0 0,1 0 0 0 0,-1 0 0 0 0,0-1 0 0 0,0 1 0 0 0,1 0 1 0 0,-1 0-1 0 0,0-1 0 0 0,-1 1 0 0 0,1-1 0 0 0,0 1 0 0 0,-3 2 0 0 0,1 0 91 0 0,-1 0 0 0 0,0 0 1 0 0,0 0-1 0 0,-1 0 0 0 0,1-1 0 0 0,-7 4 0 0 0,-4 0 127 0 0,0-1 0 0 0,0 0 0 0 0,-1-1 0 0 0,0-1 0 0 0,-18 2 1 0 0,-81 4 231 0 0,39-5-510 0 0,59-4-12 0 0,-4 2-80 0 0,-1-2-1 0 0,0 0 1 0 0,0-1-1 0 0,1-1 1 0 0,-30-6-1 0 0,44 6-88 0 0,-12-3-965 0 0,1-1 1 0 0,-1 0-1 0 0,-30-15 0 0 0,19 0-7212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54.3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188 96 5984 0 0,'-5'-5'267'0'0,"1"1"0"0"0,0-1 1 0 0,0-1-1 0 0,0 1 0 0 0,1 0 1 0 0,0-1-1 0 0,-5-11 0 0 0,7 14 1496 0 0,0-1 0 0 0,0 1 0 0 0,0 0 0 0 0,1-1 0 0 0,2-9 4755 0 0,5 9-6467 0 0,-5 4 394 0 0,2-2-382 0 0,0 1 1 0 0,0-1-1 0 0,0 1 0 0 0,0 0 0 0 0,0 0 0 0 0,1 1 1 0 0,-1-1-1 0 0,0 1 0 0 0,1 0 0 0 0,-1 0 0 0 0,0 1 1 0 0,8 1-1 0 0,4 1-94 0 0,-1 2 1 0 0,17 6-1 0 0,-21-7 33 0 0,53 25-206 0 0,-18-5 75 0 0,-38-21 121 0 0,-1 0 1 0 0,1 1 0 0 0,-1 0-1 0 0,-1 0 1 0 0,1 1-1 0 0,0 0 1 0 0,-1 0-1 0 0,0 0 1 0 0,10 12-1 0 0,12 13-5 0 0,-23-27 18 0 0,-1 1-1 0 0,0 1 1 0 0,0-1-1 0 0,0 1 1 0 0,0-1-1 0 0,-1 1 1 0 0,1 0-1 0 0,-1 0 1 0 0,0 1 0 0 0,-1-1-1 0 0,3 7 1 0 0,-2 0-7 0 0,0 0 1 0 0,-1 0 0 0 0,-1 0 0 0 0,1 18 0 0 0,-3-23-5 0 0,1 1 0 0 0,-1-1-1 0 0,0 1 1 0 0,0-1 0 0 0,-1 0 0 0 0,0 1 0 0 0,0-1-1 0 0,-5 9 1 0 0,4-10 7 0 0,-24 48 70 0 0,-54 82 1 0 0,7-30-93 0 0,-45 59-22 0 0,94-133 17 0 0,8-9-37 0 0,-1-1-1 0 0,-1-1 1 0 0,-1-1 0 0 0,-28 23 0 0 0,43-39-62 0 0,0-1 0 0 0,-1 0 1 0 0,1 0-1 0 0,-1 0 0 0 0,-10 3 1 0 0,13-5-241 0 0,0-1-1 0 0,0 1 1 0 0,0 0 0 0 0,-1-1 0 0 0,1 0-1 0 0,0 0 1 0 0,0 0 0 0 0,-1 0 0 0 0,1 0-1 0 0,0 0 1 0 0,0-1 0 0 0,-5-1 0 0 0,-2-4-6476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54.6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186 0 5528 0 0,'-34'0'422'0'0,"19"2"145"0"0,13-1-89 0 0,0 0 0 0 0,0 0 0 0 0,-1 0-1 0 0,1 0 1 0 0,1 0 0 0 0,-1 1 0 0 0,0-1-1 0 0,0 1 1 0 0,0 0 0 0 0,1-1 0 0 0,-1 1 0 0 0,1 0-1 0 0,-1 0 1 0 0,1 0 0 0 0,0 0 0 0 0,-2 4 0 0 0,2-1 110 0 0,-1 0 0 0 0,1 0 1 0 0,1 1-1 0 0,-1-1 0 0 0,1 0 1 0 0,0 7-1 0 0,-1-7-490 0 0,1-1 1 0 0,-1 0-1 0 0,0 0 0 0 0,0 1 0 0 0,0-1 0 0 0,-1 0 1 0 0,1 0-1 0 0,-1 0 0 0 0,-4 6 0 0 0,2-4 4 0 0,1 0 0 0 0,1 0 1 0 0,-5 11-1 0 0,-5 58 20 0 0,-4-24-145 0 0,10-35 15 0 0,1 1 0 0 0,0 0 0 0 0,1 0 0 0 0,-2 21-1 0 0,6-26 9 0 0,0 0 0 0 0,-1 0 0 0 0,-5 23 0 0 0,4-28 0 0 0,1 0 0 0 0,-1 1 0 0 0,1-1 0 0 0,0 0 0 0 0,1 1 0 0 0,0-1 0 0 0,0 1 0 0 0,1-1 0 0 0,1 9 0 0 0,0 6 0 0 0,-2-20 0 0 0,0 0 0 0 0,0 0 0 0 0,0 1 0 0 0,0-1 0 0 0,0 0 0 0 0,1 0 0 0 0,-1 0 0 0 0,1 0 0 0 0,-1 0 0 0 0,1 0 0 0 0,0 0 0 0 0,0 0 0 0 0,0 0 0 0 0,2 3 0 0 0,23 21 36 0 0,-23-25 17 0 0,-1 1-1 0 0,0-1 0 0 0,0 0 0 0 0,1 0 0 0 0,-1 0 1 0 0,0 0-1 0 0,1 0 0 0 0,-1 0 0 0 0,1 0 0 0 0,-1-1 1 0 0,1 1-1 0 0,0-1 0 0 0,-1 0 0 0 0,1 0 0 0 0,-1 0 1 0 0,1 0-1 0 0,0 0 0 0 0,-1-1 0 0 0,4 0 0 0 0,13-4 155 0 0,0 0 1 0 0,-1-1-1 0 0,0-1 0 0 0,0 0 0 0 0,-1-1 0 0 0,0-1 0 0 0,-1-1 0 0 0,17-12 0 0 0,-17 8-172 0 0,0 0 0 0 0,17-19 0 0 0,2-2-257 0 0,43-43-1231 0 0,-28 25-4012 0 0,-6 5-1467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6912 0 0,'-7'3'103'0'0,"6"-2"-56"0"0,0 0 0 0 0,-1 0 1 0 0,1-1-1 0 0,0 1 0 0 0,-1-1 0 0 0,1 1 1 0 0,0-1-1 0 0,-1 0 0 0 0,1 1 0 0 0,-3-1 0 0 0,4 2-36 0 0,0-1 0 0 0,0 1 1 0 0,-1 0-1 0 0,1-1 0 0 0,0 1 0 0 0,-1-1 0 0 0,0 1 0 0 0,1-1 0 0 0,-1 1 0 0 0,-1 1 0 0 0,-2 5 1559 0 0,-1 1 1 0 0,1-1 0 0 0,1 1-1 0 0,-4 14 1 0 0,1-6-363 0 0,4 0-602 0 0,2-14-547 0 0,0-1-1 0 0,0 0 0 0 0,0 0 1 0 0,0 0-1 0 0,0 0 1 0 0,-1 0-1 0 0,1 0 0 0 0,-2 4 1 0 0,0-3-51 0 0,0 0 1 0 0,1 0-1 0 0,0 1 1 0 0,0-1-1 0 0,0 1 1 0 0,0-1-1 0 0,0 1 1 0 0,1 0-1 0 0,0-1 1 0 0,-1 1-1 0 0,1 0 1 0 0,0-1-1 0 0,2 8 0 0 0,-1-6 32 0 0,0 1 0 0 0,-1-1-1 0 0,0 1 1 0 0,0-1-1 0 0,0 1 1 0 0,-2 9-1 0 0,1-10 9 0 0,1 0 0 0 0,-1 0 1 0 0,1-1-1 0 0,0 1 0 0 0,0 0 0 0 0,2 8 0 0 0,-2-12-45 0 0,1 1 1 0 0,-1 0 0 0 0,1-1-1 0 0,-1 1 1 0 0,0 0-1 0 0,1-1 1 0 0,-1 1 0 0 0,0 0-1 0 0,-1 1 1 0 0,0 24-104 0 0,2-23 107 0 0,-1-3-86 0 0,0 0 0 0 0,0 0-1 0 0,0-1 1 0 0,0 1 0 0 0,0 0 0 0 0,0 0 0 0 0,0-1 0 0 0,-1 1-1 0 0,1 0 1 0 0,0 0 0 0 0,0-1 0 0 0,0 1 0 0 0,-1 0 0 0 0,1-1-1 0 0,0 1 1 0 0,-1 0 0 0 0,1-1 0 0 0,-1 1 0 0 0,1-1-1 0 0,-1 1 1 0 0,0 0 0 0 0,0 1-575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4.2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521 230 14280 0 0,'-15'-21'1072'0'0,"-59"-59"3707"0"0,66 72-4159 0 0,-1 0 0 0 0,-1 1 0 0 0,1 0 0 0 0,-1 0 0 0 0,0 1 0 0 0,-19-8-1 0 0,-8-5 126 0 0,20 10-734 0 0,0 2 0 0 0,0 0-1 0 0,-1 0 1 0 0,1 2 0 0 0,-36-7-1 0 0,37 10 31 0 0,1 0-1 0 0,0 1 1 0 0,-1 1 0 0 0,0 0-1 0 0,1 1 1 0 0,-17 3-1 0 0,29-3-21 0 0,1-1 0 0 0,-1 1 0 0 0,1 0 0 0 0,-1 0 0 0 0,1 0 0 0 0,0 0 0 0 0,-1 0 0 0 0,1 0-1 0 0,0 1 1 0 0,0-1 0 0 0,0 1 0 0 0,0-1 0 0 0,0 1 0 0 0,0 0 0 0 0,0 0 0 0 0,-2 3 0 0 0,3-3-20 0 0,0 0 0 0 0,1 0 1 0 0,-1 0-1 0 0,0 1 0 0 0,1-1 0 0 0,-1 0 1 0 0,1 0-1 0 0,0 0 0 0 0,0 0 0 0 0,0 1 1 0 0,0-1-1 0 0,0 0 0 0 0,0 0 1 0 0,0 0-1 0 0,2 4 0 0 0,0 0-32 0 0,0-1 0 0 0,0 1-1 0 0,1-1 1 0 0,-1 0 0 0 0,1 0-1 0 0,1 0 1 0 0,-1 0 0 0 0,1-1 0 0 0,-1 1-1 0 0,1-1 1 0 0,1 0 0 0 0,-1 0-1 0 0,7 4 1 0 0,16 9 6 0 0,1-2 1 0 0,0-1-1 0 0,1-1 0 0 0,61 18 0 0 0,127 17-22 0 0,-198-44 48 0 0,298 41 108 0 0,4-16 58 0 0,-114-11-139 0 0,421 14-310 0 0,-558-29 332 0 0,1221-3-134 0 0,-767 0 40 0 0,-241 1 28 0 0,122 11 18 0 0,-194-3 0 0 0,-74 1 0 0 0,-48-3 0 0 0,5 0 0 0 0,162 35 0 0 0,-251-41 0 0 0,0 1 0 0 0,0-1 0 0 0,-1 2 0 0 0,1-1 0 0 0,-1 0 0 0 0,5 4 0 0 0,-5-4 0 0 0,8 4-26 0 0,-12-6 24 0 0,0 0 0 0 0,0 0 0 0 0,0 0 0 0 0,0 0 0 0 0,-1 0 0 0 0,1 0 0 0 0,0 0 0 0 0,0 0 0 0 0,0 0 0 0 0,0 0 1 0 0,0 0-1 0 0,0 0 0 0 0,0 0 0 0 0,0 1 0 0 0,0-1 0 0 0,0 0 0 0 0,0 0 0 0 0,0 0 0 0 0,0 0 0 0 0,0 0 0 0 0,0 0 1 0 0,0 0-1 0 0,0 0 0 0 0,0 0 0 0 0,0 0 0 0 0,0 0 0 0 0,0 0 0 0 0,0 0 0 0 0,0 0 0 0 0,0 1 0 0 0,0-1 0 0 0,0 0 1 0 0,0 0-1 0 0,0 0 0 0 0,0 0 0 0 0,0 0 0 0 0,0 0 0 0 0,0 0 0 0 0,0 0 0 0 0,0 0 0 0 0,0 0 0 0 0,0 0 0 0 0,0 0 1 0 0,0 0-1 0 0,0 0 0 0 0,0 1 0 0 0,0-1 0 0 0,0 0 0 0 0,0 0 0 0 0,0 0 0 0 0,0 0 0 0 0,0 0 0 0 0,0 0 0 0 0,1 0 1 0 0,-1 0-1 0 0,0 0 0 0 0,0 0 0 0 0,0 0 0 0 0,0 0 0 0 0,0 0 0 0 0,0 0 0 0 0,0 0 0 0 0,0 0 0 0 0,0 0 0 0 0,0 0 1 0 0,0 0-1 0 0,-4 4-25 0 0,0 0 0 0 0,0 0 0 0 0,-1 0 1 0 0,0-1-1 0 0,0 1 0 0 0,0-1 0 0 0,0 0 0 0 0,0-1 1 0 0,-1 0-1 0 0,1 1 0 0 0,-8 1 0 0 0,-9 1 6 0 0,-38 4-1 0 0,31-5-21 0 0,-394 36 324 0 0,-332-38 113 0 0,564-5-355 0 0,-281-4-39 0 0,-380-3 0 0 0,812 10 1 0 0,-687-3 137 0 0,396 3-40 0 0,-46 0 81 0 0,336-1-165 0 0,-306-12 148 0 0,299 10-130 0 0,-92-11 176 0 0,138 14-194 0 0,1 0-49 0 0,0 0 0 0 0,0 0 0 0 0,0 0 0 0 0,0 0 0 0 0,0-1-1 0 0,1 1 1 0 0,-1 0 0 0 0,0 0 0 0 0,0-1 0 0 0,0 1 0 0 0,0 0 0 0 0,1-1-1 0 0,-1 1 1 0 0,0-1 0 0 0,1 1 0 0 0,-1-1 0 0 0,0 1 0 0 0,1-1 0 0 0,-1 1-1 0 0,-1-2 1 0 0,16-4-1825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10592 0 0,'0'0'944'0'0,"-11"0"-752"0"0,5-4-192 0 0,-8 1 8327 0 0,25-7-9239 0 0,-11-11-2279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396 182 16208 0 0,'1'-1'743'0'0,"0"-1"-654"0"0,0 0-1 0 0,0-1 0 0 0,0 1 1 0 0,0 0-1 0 0,0 0 0 0 0,-1 0 1 0 0,1-1-1 0 0,-1 1 0 0 0,1 0 1 0 0,-1-1-1 0 0,0-3 0 0 0,-2-31 68 0 0,0 12 703 0 0,2 19-753 0 0,0 0-1 0 0,0 0 1 0 0,-1 1 0 0 0,0-1-1 0 0,0 0 1 0 0,-1 1 0 0 0,1-1-1 0 0,-1 1 1 0 0,0 0 0 0 0,-1-1-1 0 0,-4-7 1 0 0,6 12-91 0 0,0 0 1 0 0,-1 0-1 0 0,1-1 1 0 0,0 1-1 0 0,-1 1 0 0 0,1-1 1 0 0,0 0-1 0 0,-1 0 0 0 0,1 0 1 0 0,-1 1-1 0 0,1-1 0 0 0,-1 1 1 0 0,0-1-1 0 0,1 1 0 0 0,-1 0 1 0 0,0-1-1 0 0,1 1 1 0 0,-1 0-1 0 0,1 0 0 0 0,-3 0 1 0 0,0 1 21 0 0,-1-1 1 0 0,1 1-1 0 0,0-1 1 0 0,0 1-1 0 0,-1 1 1 0 0,-5 1-1 0 0,3 1 7 0 0,1 0-1 0 0,-1 0 0 0 0,1 1 0 0 0,-10 9 1 0 0,-5 3 1 0 0,15-11-44 0 0,0-1 1 0 0,0 1-1 0 0,0-1 1 0 0,1 2-1 0 0,0-1 0 0 0,0 1 1 0 0,-4 8-1 0 0,-25 54-3 0 0,26-50 3 0 0,-3 7-25 0 0,0 0-1 0 0,2 1 0 0 0,-10 45 1 0 0,-16 241-43 0 0,27 2 198 0 0,-4-177-71 0 0,8-107-58 0 0,2-13-363 0 0,-1 0-1 0 0,-1 0 1 0 0,-1-1-1 0 0,0 0 1 0 0,-8 18-1 0 0,6-22-1771 0 0,-3-4-4112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18775 0 0,'0'0'1699'0'0,"3"0"-1399"0"0,181-9 1613 0 0,-142 8-2161 0 0,62-10 0 0 0,-87 9-214 0 0,0 1 0 0 0,18 1 0 0 0,-14 0-1033 0 0,-2 3-352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9648 0 0,'0'0'868'0'0,"1"0"-714"0"0,3 2-35 0 0,0-1-1 0 0,1 0 0 0 0,-1 0 0 0 0,0-1 0 0 0,1 1 1 0 0,-1-1-1 0 0,0 0 0 0 0,1 0 0 0 0,7-1 0 0 0,15-1 972 0 0,-26 2-1010 0 0,1 0-1 0 0,0 0 0 0 0,0-1 1 0 0,0 1-1 0 0,0-1 1 0 0,0 0-1 0 0,0 1 1 0 0,-1-1-1 0 0,1 0 0 0 0,2-2 1 0 0,17-6 712 0 0,-12 6-597 0 0,0 0 1 0 0,0 0 0 0 0,-1-1 0 0 0,0 0 0 0 0,0-1 0 0 0,11-7 0 0 0,43-37-29 0 0,-22 5 545 0 0,-37 40-567 0 0,0-1 0 0 0,0 1 1 0 0,-1-1-1 0 0,1 0 0 0 0,-1 0 0 0 0,2-5 0 0 0,-3 7-25 0 0,0-1-45 0 0,0 1-1 0 0,0-1 0 0 0,-1 1 1 0 0,0-1-1 0 0,1 0 1 0 0,-1 1-1 0 0,0-1 1 0 0,-1 0-1 0 0,1 1 1 0 0,-1-1-1 0 0,-1-5 0 0 0,1 7 16 0 0,0 1 1 0 0,0 0-1 0 0,0 0 0 0 0,-1 0 0 0 0,1-1 0 0 0,0 1 0 0 0,-1 0 0 0 0,1 1 0 0 0,-1-1 0 0 0,1 0 0 0 0,-1 0 0 0 0,-2 0 0 0 0,3 0-39 0 0,-3-1 21 0 0,1 1 0 0 0,0 0-1 0 0,-1 0 1 0 0,1 0 0 0 0,-5-1 0 0 0,6 2-66 0 0,1 0 0 0 0,0 0 0 0 0,-1 0 0 0 0,1 0-1 0 0,-1 0 1 0 0,1 1 0 0 0,-1-1 0 0 0,1 0 0 0 0,0 1 0 0 0,-1-1-1 0 0,1 1 1 0 0,0 0 0 0 0,-1-1 0 0 0,1 1 0 0 0,0 0 0 0 0,-2 1-1 0 0,-5 5-15 0 0,1 0 0 0 0,-1 0 0 0 0,1 1 0 0 0,1 0 0 0 0,0 0 0 0 0,0 1 0 0 0,-9 16 0 0 0,8-12 5 0 0,0 2 1 0 0,0-1-1 0 0,1 1 0 0 0,1 0 0 0 0,1 0 0 0 0,0 1 0 0 0,1-1 0 0 0,0 1 0 0 0,1 0 0 0 0,1 0 0 0 0,1-1 0 0 0,1 17 0 0 0,0-26 5 0 0,0-1 0 0 0,0 1 0 0 0,1-1 0 0 0,-1 1 0 0 0,5 8 0 0 0,1 2 0 0 0,-3-8 41 0 0,0 0-1 0 0,0 0 1 0 0,1 0 0 0 0,0-1-1 0 0,0 1 1 0 0,0-1-1 0 0,1-1 1 0 0,1 1-1 0 0,-1-1 1 0 0,1 0-1 0 0,0 0 1 0 0,0-1 0 0 0,1 0-1 0 0,-1-1 1 0 0,1 1-1 0 0,15 5 1 0 0,-9-5 79 0 0,0 0 0 0 0,0-1 0 0 0,0-1 1 0 0,0 0-1 0 0,1-1 0 0 0,-1 0 0 0 0,1-1 0 0 0,20-2 1 0 0,-12-1-125 0 0,-1-1 0 0 0,0-1 1 0 0,0-1-1 0 0,40-14 1 0 0,-52 15-715 0 0,0 0 1 0 0,0-1 0 0 0,-1 0-1 0 0,16-11 1 0 0,-6 3-4029 0 0,1 3-1266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236 581 3224 0 0,'0'0'143'0'0,"-1"-1"-3"0"0,0-1 595 0 0,-1-1 1 0 0,0 1 0 0 0,1 1 0 0 0,-1-1 0 0 0,0 0 0 0 0,0 0 0 0 0,0 1 0 0 0,-1-1 0 0 0,1 1 0 0 0,0-1 0 0 0,-3 0 0 0 0,3 1-447 0 0,0 1 1 0 0,0-1 0 0 0,0 1 0 0 0,0 0 0 0 0,-1-1 0 0 0,1 1-1 0 0,0 0 1 0 0,0 0 0 0 0,0 0 0 0 0,0 1 0 0 0,-3 0 0 0 0,-2 1-201 0 0,0 1 1 0 0,1-1-1 0 0,-1 2 1 0 0,1-1-1 0 0,0 1 1 0 0,-8 6-1 0 0,-2 1 956 0 0,6-4-988 0 0,1 0-1 0 0,0 0 0 0 0,1 1 0 0 0,0 0 1 0 0,0 1-1 0 0,1 0 0 0 0,0 0 0 0 0,0 1 0 0 0,1-1 1 0 0,0 1-1 0 0,-8 21 0 0 0,9-20-27 0 0,-3 9-5 0 0,9-6-24 0 0,0-12 4 0 0,-1 0-1 0 0,1-1 1 0 0,0 1-1 0 0,0 0 0 0 0,0 0 1 0 0,0-1-1 0 0,0 1 1 0 0,0-1-1 0 0,0 1 0 0 0,0-1 1 0 0,1 1-1 0 0,-1-1 1 0 0,1 0-1 0 0,-1 0 0 0 0,1 0 1 0 0,-1 1-1 0 0,1-2 1 0 0,0 1-1 0 0,-1 0 0 0 0,1 0 1 0 0,0 0-1 0 0,0-1 1 0 0,2 1-1 0 0,2 0 22 0 0,1 0 0 0 0,0-1 0 0 0,0 1 0 0 0,0-2-1 0 0,8 0 1 0 0,9 0 144 0 0,-19 1-141 0 0,0-1-1 0 0,0 1 0 0 0,0-1 0 0 0,0 0 0 0 0,-1 0 0 0 0,1-1 0 0 0,0 1 0 0 0,0-1 0 0 0,-1 0 0 0 0,1 0 0 0 0,-1 0 0 0 0,7-5 0 0 0,21-13 105 0 0,-23 15-90 0 0,1 0 0 0 0,9-9 0 0 0,83-64-44 0 0,-75 52-170 0 0,-9 8 112 0 0,-14 16 60 0 0,-4 2 0 0 0,1-1 0 0 0,0 0 0 0 0,0 0 0 0 0,0 1 0 0 0,0-1 0 0 0,-1 0 0 0 0,1 0 0 0 0,0 0 0 0 0,-1 0 0 0 0,1 0 0 0 0,-1 0 0 0 0,1 0 0 0 0,-1 0 0 0 0,1 0 0 0 0,0-2 0 0 0,3-3 79 0 0,-4 11 145 0 0,-5 14-119 0 0,-1-6-103 0 0,0 0 0 0 0,1 0-1 0 0,1 0 1 0 0,-3 15-1 0 0,6-24 2 0 0,-5 24 43 0 0,-8 23 59 0 0,-8 32 172 0 0,10-31-134 0 0,-12 62-315 0 0,2-5 254 0 0,14-65 42 0 0,-12 149 906 0 0,2-76-524 0 0,-3 17-283 0 0,11-84-168 0 0,-10 51 35 0 0,19-99-90 0 0,1-1 0 0 0,-1 1 0 0 0,0 0 0 0 0,0 0 0 0 0,0 0 0 0 0,0-1 0 0 0,0 1 0 0 0,0-1 0 0 0,-2 3 0 0 0,-5 7 0 0 0,-1 0 21 0 0,9-11-20 0 0,0 0 1 0 0,0 0 0 0 0,0 0 0 0 0,-1 0 0 0 0,1 0 0 0 0,0 0 0 0 0,0 0 0 0 0,0 0-1 0 0,0 0 1 0 0,0 0 0 0 0,0 0 0 0 0,0 0 0 0 0,-1 0 0 0 0,1 0 0 0 0,0 0 0 0 0,0 0-1 0 0,0 0 1 0 0,0 0 0 0 0,0 0 0 0 0,0 0 0 0 0,-1 0 0 0 0,1 0 0 0 0,0 0 0 0 0,0 0-1 0 0,0 0 1 0 0,0 0 0 0 0,0-1 0 0 0,0 1 0 0 0,0 0 0 0 0,-1 0 0 0 0,1 0 0 0 0,0 0-1 0 0,0 0 1 0 0,0 0 0 0 0,0 0 0 0 0,0 0 0 0 0,0 0 0 0 0,0-1 0 0 0,0 1-1 0 0,-2-9 26 0 0,1-5-102 0 0,0 13 66 0 0,1-1-1 0 0,0 0 0 0 0,0 0 1 0 0,0 0-1 0 0,0 0 0 0 0,0 1 0 0 0,0-1 1 0 0,0 0-1 0 0,0 0 0 0 0,1 0 1 0 0,0-2-1 0 0,15-37 1 0 0,22-51 61 0 0,-19 48-41 0 0,-14 31-11 0 0,0 0 0 0 0,1 0 0 0 0,9-13-1 0 0,9-16-11 0 0,-17 29-5 0 0,0 0 0 0 0,12-15-1 0 0,23-31 18 0 0,6-7 0 0 0,-24 37-9 0 0,0 0 73 0 0,0 1-1 0 0,44-37 1 0 0,-52 52-62 0 0,-1 0 1 0 0,-1 0 0 0 0,18-22-1 0 0,12-18 29 0 0,99-91 0 0 0,-119 123 35 0 0,49-49 798 0 0,-72 69 534 0 0,5 15-1332 0 0,-3 1-66 0 0,0 1 0 0 0,-1 1 0 0 0,-1-1 0 0 0,-1 29 0 0 0,0-23 0 0 0,1-6 0 0 0,1 1 0 0 0,1-1 0 0 0,1 0 0 0 0,6 19 0 0 0,-8-30 0 0 0,0 1 0 0 0,1-1 0 0 0,0 0 0 0 0,0 1 0 0 0,0-1 0 0 0,1-1 0 0 0,0 1 0 0 0,0 0 0 0 0,0-1 0 0 0,8 7 0 0 0,-10-9-3 0 0,0-1 0 0 0,-1 1 0 0 0,1-1 0 0 0,0 0-1 0 0,0 1 1 0 0,1-1 0 0 0,-1 0 0 0 0,0 0 0 0 0,0 0 0 0 0,5 1-1 0 0,-6-2 1 0 0,1 0-1 0 0,-1-1 0 0 0,0 1 1 0 0,0 0-1 0 0,0 0 0 0 0,0 0 0 0 0,1-1 1 0 0,-1 1-1 0 0,0-1 0 0 0,0 1 0 0 0,0-1 1 0 0,2 0-1 0 0,2-2-1 0 0,0 0 2 0 0,0 0-1 0 0,0-1 0 0 0,0 1 1 0 0,0-1-1 0 0,-1 0 0 0 0,0-1 1 0 0,0 1-1 0 0,0-1 0 0 0,0 0 1 0 0,-1 0-1 0 0,0 0 0 0 0,0 0 1 0 0,3-6-1 0 0,13-21-9 0 0,-5 9 15 0 0,-2-1 1 0 0,-1 0-1 0 0,-1 0 0 0 0,13-45 0 0 0,-11 31 41 0 0,-8 23-20 0 0,4-24-1 0 0,-6 25 20 0 0,1 1 0 0 0,6-19-1 0 0,-8 29-10 0 0,1-1 0 0 0,-2 1 0 0 0,1-1 0 0 0,0 1 0 0 0,-1-1-1 0 0,1-5 1 0 0,-1 8 11 0 0,0 3-93 0 0,-1 47-65 0 0,2 65 25 0 0,1-97 82 0 0,0 0 0 0 0,2 0 0 0 0,-1 0 0 0 0,2 0 0 0 0,0-1-1 0 0,10 19 1 0 0,-11-27 9 0 0,2 0 0 0 0,10 12 0 0 0,-1 0 0 0 0,-10-13 0 0 0,0 1 0 0 0,1-1 0 0 0,0 0 0 0 0,10 9 0 0 0,-13-14 0 0 0,0 0 0 0 0,0 0 0 0 0,0 0 0 0 0,0-1 0 0 0,0 1 0 0 0,0-1 0 0 0,0 1 0 0 0,0-1 0 0 0,1 0 0 0 0,-1-1 0 0 0,0 1 0 0 0,1 0 0 0 0,-1-1 0 0 0,5 0 0 0 0,-3 0-39 0 0,0-1 0 0 0,1 1 0 0 0,-1-1 0 0 0,0-1 0 0 0,0 1 0 0 0,0-1 0 0 0,0 1 0 0 0,0-2 0 0 0,8-4 0 0 0,4-4-289 0 0,20-16 1 0 0,-14 9 150 0 0,-12 8 3 0 0,0 0-1 0 0,-1 0 1 0 0,0-1 0 0 0,10-16 0 0 0,4-2-3 0 0,-7 5 73 0 0,-14 18 90 0 0,1 1-1 0 0,-1 0 1 0 0,8-8-1 0 0,-5 6 15 0 0,1-1 0 0 0,-1-1 0 0 0,-1 1 0 0 0,8-16 0 0 0,-7 14 0 0 0,-1 1 0 0 0,1-1 0 0 0,9-10 0 0 0,-14 19 5 0 0,0-1-1 0 0,0 1 0 0 0,0-1 0 0 0,0 0 0 0 0,0 1 0 0 0,0-1 1 0 0,-1 0-1 0 0,1 0 0 0 0,-1 0 0 0 0,1 0 0 0 0,-1 1 0 0 0,0-1 1 0 0,1 0-1 0 0,-1 0 0 0 0,0 0 0 0 0,0-3 0 0 0,0 5 3 0 0,0-2 65 0 0,-1-1-31 0 0,2-6 296 0 0,-2 9-326 0 0,1-1 0 0 0,-1 0 0 0 0,0 1 0 0 0,1-1 0 0 0,-1 0 0 0 0,1 1 0 0 0,-1-1 0 0 0,0 1 0 0 0,1-1 0 0 0,-1 1 0 0 0,0-1 0 0 0,0 1 0 0 0,0 0 0 0 0,1-1-1 0 0,-1 1 1 0 0,0 0 0 0 0,0 0 0 0 0,-1-1 0 0 0,0 1-3 0 0,-1-1-1 0 0,1 1 1 0 0,0 0 0 0 0,-1 0-1 0 0,1-1 1 0 0,-1 2-1 0 0,1-1 1 0 0,-1 0 0 0 0,1 0-1 0 0,0 1 1 0 0,-1-1-1 0 0,1 1 1 0 0,0 0-1 0 0,-1 0 1 0 0,1 0 0 0 0,0 0-1 0 0,0 0 1 0 0,-3 2-1 0 0,1 0 14 0 0,0 0-1 0 0,0 1 1 0 0,0-1 0 0 0,1 1-1 0 0,-1 0 1 0 0,-5 9-1 0 0,-3-1-29 0 0,11-11 13 0 0,-1 1 0 0 0,1-1 1 0 0,-1 0-1 0 0,1 1 0 0 0,0-1 0 0 0,0 1 0 0 0,0-1 0 0 0,0 1 0 0 0,0 0 0 0 0,0-1 0 0 0,-1 3 0 0 0,-7 25 243 0 0,4-17-67 0 0,1 1 1 0 0,1-1-1 0 0,-3 21 0 0 0,3-11-180 0 0,2-12 0 0 0,-1 0 0 0 0,1 0 0 0 0,1 0 0 0 0,0 0 0 0 0,1 0 0 0 0,0 0 0 0 0,0 0 0 0 0,1 0 0 0 0,6 19 0 0 0,-4-16 0 0 0,-1-5 15 0 0,7-3 60 0 0,-9-5-72 0 0,-1 0 1 0 0,0 0-1 0 0,1 0 1 0 0,-1 0-1 0 0,1 0 0 0 0,-1 0 1 0 0,1 0-1 0 0,-1 0 1 0 0,0 0-1 0 0,1 0 1 0 0,-1-1-1 0 0,1 1 1 0 0,-1 0-1 0 0,1 0 1 0 0,-1 0-1 0 0,0 0 1 0 0,1-1-1 0 0,-1 1 1 0 0,0 0-1 0 0,1 0 1 0 0,-1-1-1 0 0,0 1 1 0 0,1 0-1 0 0,-1-1 1 0 0,0 1-1 0 0,1-1 1 0 0,0 0 7 0 0,7-7 2 0 0,-1-1 0 0 0,0 1 0 0 0,7-13-1 0 0,-1 3-26 0 0,-6 7-43 0 0,-6 9 25 0 0,0 0 0 0 0,0 0-1 0 0,1 0 1 0 0,-1 1 0 0 0,1-1-1 0 0,-1 0 1 0 0,1 1 0 0 0,-1-1 0 0 0,3-1-1 0 0,1-1-334 0 0,-5 0 315 0 0,8-5-242 0 0,-8 9 281 0 0,0-1 0 0 0,1 1 0 0 0,-1 0 0 0 0,1 0-1 0 0,-1-1 1 0 0,0 1 0 0 0,1 0 0 0 0,-1 0 0 0 0,1 0 0 0 0,-1 0 0 0 0,1 0 0 0 0,-1 0 0 0 0,1 0-1 0 0,-1 0 1 0 0,1 0 0 0 0,-1 0 0 0 0,1 0 0 0 0,-1 0 0 0 0,0 0 0 0 0,1 0 0 0 0,-1 0 0 0 0,1 0-1 0 0,-1 0 1 0 0,1 1 0 0 0,15 8-124 0 0,-11-5 123 0 0,-1 0 1 0 0,0 0 0 0 0,1 1 0 0 0,2 4 0 0 0,-3-3 37 0 0,0-1 1 0 0,0 0-1 0 0,0 0 0 0 0,0 0 0 0 0,1-1 0 0 0,9 8 1 0 0,-11-10 8 0 0,-1-1-1 0 0,1 1 1 0 0,0-1 0 0 0,0 1 0 0 0,0-1 0 0 0,0 0 0 0 0,0 0 0 0 0,0 0 0 0 0,1-1 0 0 0,5 1 0 0 0,-4-1 21 0 0,0 0 0 0 0,-1-1-1 0 0,1 0 1 0 0,-1 0 0 0 0,1 0 0 0 0,-1-1 0 0 0,1 0 0 0 0,-1 1 0 0 0,0-2-1 0 0,0 1 1 0 0,0 0 0 0 0,0-1 0 0 0,0 0 0 0 0,0 1 0 0 0,6-8 0 0 0,5-3 54 0 0,1-2-7 0 0,28-31 0 0 0,-25 24 15 0 0,27-24 0 0 0,12-13 204 0 0,-46 46-268 0 0,-2-1-1 0 0,0 0 1 0 0,0 0-1 0 0,-1-1 1 0 0,-1 0-1 0 0,-1 0 1 0 0,10-29-1 0 0,47-127 121 0 0,-51 132-170 0 0,-5 17 2 0 0,0 1 1 0 0,-2-1-1 0 0,-1-1 1 0 0,3-28-1 0 0,-2-3 256 0 0,0-24 66 0 0,-12-11-320 0 0,6 86 30 0 0,0 0 1 0 0,0 0-1 0 0,-1 0 0 0 0,1 0 1 0 0,-1 0-1 0 0,0 0 0 0 0,-2-6 1 0 0,2 8-24 0 0,0 0 0 0 0,1-1 0 0 0,-1 1 1 0 0,0 0-1 0 0,0 0 0 0 0,0-1 1 0 0,0 1-1 0 0,0 0 0 0 0,0 0 0 0 0,0 0 1 0 0,0 0-1 0 0,-1 0 0 0 0,1 0 0 0 0,0 1 1 0 0,0-1-1 0 0,-1 0 0 0 0,1 1 1 0 0,-1-1-1 0 0,-1 0 0 0 0,-8 0 31 0 0,8 4-28 0 0,2-2-4 0 0,-7 3-24 0 0,0-1-1 0 0,1 2 1 0 0,0-1 0 0 0,0 1-1 0 0,0 0 1 0 0,0 0 0 0 0,1 1-1 0 0,0 0 1 0 0,-6 7-1 0 0,-5 9-82 0 0,-21 35-1 0 0,22-33 79 0 0,8-10 1 0 0,1 1 0 0 0,-11 27-1 0 0,1 2-6 0 0,6-20 15 0 0,2 1-1 0 0,1 0 1 0 0,1 0-1 0 0,1 0 1 0 0,-4 33 0 0 0,6-16-15 0 0,2 0 1 0 0,5 61 0 0 0,-1-75 13 0 0,9 42 0 0 0,-9-59 21 0 0,1 0-1 0 0,1 0 1 0 0,0 0-1 0 0,1 0 1 0 0,0-1-1 0 0,10 16 1 0 0,-6-13 28 0 0,0 1 1 0 0,1-2 0 0 0,1 1-1 0 0,0-1 1 0 0,1-1 0 0 0,0 0 0 0 0,0-1-1 0 0,24 14 1 0 0,-32-21-226 0 0,2-1-1 0 0,-1 0 1 0 0,0-1-1 0 0,0 1 1 0 0,1-1-1 0 0,-1 0 0 0 0,0-1 1 0 0,1 1-1 0 0,-1-1 1 0 0,1 0-1 0 0,-1 0 1 0 0,7-2-1 0 0,-2 1-833 0 0,1-2 0 0 0,-1 1-1 0 0,1-2 1 0 0,-1 1 0 0 0,10-6-1 0 0,-1 0-6803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0,'0'0'4033'0'0,"0"2"-2314"0"0,0 4-1276 0 0,-1 0 1 0 0,0 0-1 0 0,0 0 0 0 0,-5 11 1 0 0,4-10-468 0 0,0 0 0 0 0,1 0 1 0 0,-1-1-1 0 0,1 1 0 0 0,0 8 0 0 0,1 26 413 0 0,2 1 1 0 0,2-1-1 0 0,14 59 0 0 0,-2-28-50 0 0,31 110 26 0 0,-34-118-365 0 0,-1-4 0 0 0,-1-14-2 0 0,-9-33-69 0 0,1-1-1 0 0,0 1 1 0 0,1-1-1 0 0,7 15 0 0 0,-11-26 69 0 0,0-1 0 0 0,0 0 0 0 0,0 0 0 0 0,0 1-1 0 0,0-1 1 0 0,0 0 0 0 0,0 0 0 0 0,0 1-1 0 0,0-1 1 0 0,0 0 0 0 0,0 0 0 0 0,1 0-1 0 0,-1 1 1 0 0,0-1 0 0 0,0 0 0 0 0,0 0-1 0 0,0 0 1 0 0,0 1 0 0 0,1-1 0 0 0,-1 0 0 0 0,0 0-1 0 0,0 0 1 0 0,0 0 0 0 0,1 1 0 0 0,-1-1-1 0 0,0 0 1 0 0,0 0 0 0 0,0 0 0 0 0,1 0-1 0 0,-1 0 1 0 0,0 0 0 0 0,0 0 0 0 0,0 0-1 0 0,1 0 1 0 0,-1 0 0 0 0,0 0 0 0 0,0 0 0 0 0,1 0-1 0 0,1-9 97 0 0,-1 1-50 0 0,3-7 199 0 0,0 0 0 0 0,0 0-1 0 0,2 0 1 0 0,0 1 0 0 0,0 0 0 0 0,10-16 0 0 0,-11 23-102 0 0,-1-1 1 0 0,4-12-1 0 0,-6 14-83 0 0,0 1 0 0 0,1 0 1 0 0,-1-1-1 0 0,1 1 0 0 0,0 0 0 0 0,0 0 0 0 0,7-7 1 0 0,8-8 106 0 0,-16 16-147 0 0,1 0 0 0 0,0 1 0 0 0,1-1 0 0 0,-1 1 0 0 0,1-1 0 0 0,0 1 0 0 0,-1 0 0 0 0,1 0 0 0 0,1 1 0 0 0,-1-1 0 0 0,8-2 0 0 0,-3 2-8 0 0,-7 2-9 0 0,0 0 0 0 0,0 0 1 0 0,1 0-1 0 0,-1 0 0 0 0,1 1 0 0 0,-1 0 0 0 0,0-1 0 0 0,1 1 0 0 0,-1 0 0 0 0,4 0 0 0 0,10 2 0 0 0,-12-1 0 0 0,0-1 0 0 0,-1 0 0 0 0,1 1 0 0 0,0-1 0 0 0,-1 1 0 0 0,1 0 0 0 0,0 1 0 0 0,-1-1 0 0 0,1 0 0 0 0,-1 1 0 0 0,0 0 0 0 0,0 0 0 0 0,4 3 0 0 0,-1 0 34 0 0,-1 2-1 0 0,-1-1 0 0 0,1 1 0 0 0,-1-1 1 0 0,0 1-1 0 0,0 0 0 0 0,-1 1 0 0 0,0-1 1 0 0,0 0-1 0 0,-1 1 0 0 0,0 0 1 0 0,0 0-1 0 0,-1-1 0 0 0,0 1 0 0 0,0 0 1 0 0,-1 0-1 0 0,0 0 0 0 0,-2 12 0 0 0,2-16-19 0 0,-1 1-1 0 0,0 0 0 0 0,0-1 0 0 0,0 1 0 0 0,-1-1 1 0 0,0 1-1 0 0,0-1 0 0 0,0 1 0 0 0,0-1 1 0 0,-1 0-1 0 0,1 0 0 0 0,-1 0 0 0 0,0-1 0 0 0,-1 1 1 0 0,-5 4-1 0 0,1-1 75 0 0,-1 0 1 0 0,0-2-1 0 0,-1 1 1 0 0,1-1-1 0 0,-19 7 1 0 0,-8 5 41 0 0,26-12-90 0 0,0 0 0 0 0,-1-1-1 0 0,-12 4 1 0 0,7-5-91 0 0,-1 0-1 0 0,0-1 1 0 0,0-1-1 0 0,-23-1 1 0 0,15-1-30 0 0,19 1-286 0 0,-1 0 0 0 0,0 0 1 0 0,0-1-1 0 0,0 0 1 0 0,1 0-1 0 0,-1-1 1 0 0,0 1-1 0 0,1-2 0 0 0,-1 1 1 0 0,1-1-1 0 0,0 0 1 0 0,0 0-1 0 0,0 0 1 0 0,0-1-1 0 0,1 0 0 0 0,-9-8 1 0 0,-7-14-1727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14368 0 0,'0'0'330'0'0,"1"2"45"0"0,56 162 1050 0 0,-48-145-1321 0 0,-5-11-49 0 0,-1 0 1 0 0,1 0-1 0 0,1 11 0 0 0,15 42 582 0 0,-16-47-418 0 0,6 9 185 0 0,-9-21 206 0 0,5 2-93 0 0,-6-4-489 0 0,0 1 0 0 0,0-1 0 0 0,0 0-1 0 0,0 0 1 0 0,0 0 0 0 0,0 1 0 0 0,0-1-1 0 0,0 0 1 0 0,0 0 0 0 0,1 0 0 0 0,-1 0 0 0 0,0 0-1 0 0,0 1 1 0 0,0-1 0 0 0,0 0 0 0 0,0 0-1 0 0,1 0 1 0 0,-1 0 0 0 0,0 0 0 0 0,0 0 0 0 0,0 1-1 0 0,0-1 1 0 0,1 0 0 0 0,-1 0 0 0 0,0 0-1 0 0,0 0 1 0 0,0 0 0 0 0,1 0 0 0 0,-1 0 0 0 0,0 0-1 0 0,0 0 1 0 0,0 0 0 0 0,1 0 0 0 0,-1 0-1 0 0,0 0 1 0 0,0 0 0 0 0,0 0 0 0 0,1 0 0 0 0,-1 0-1 0 0,0 0 1 0 0,0-1 0 0 0,0 1 0 0 0,0 0-1 0 0,1 0 1 0 0,-1 0 0 0 0,0 0 0 0 0,0 0 0 0 0,0 0-1 0 0,0 0 1 0 0,0-1 0 0 0,1 1 0 0 0,-1 0-1 0 0,0 0 1 0 0,0 0 0 0 0,0 0 0 0 0,0-1 0 0 0,0 1-1 0 0,0 0 1 0 0,0 0 0 0 0,1-1 0 0 0,1-3 134 0 0,0 0 0 0 0,0 0 1 0 0,-1 0-1 0 0,1-1 0 0 0,-1 1 1 0 0,0 0-1 0 0,0-1 0 0 0,0 0 1 0 0,0-4-1 0 0,0 4-9 0 0,-1-1 1 0 0,1 1-1 0 0,1 0 1 0 0,-1-1-1 0 0,3-6 1 0 0,-1 6 86 0 0,0-1 1 0 0,-1 0 0 0 0,2-7 0 0 0,-3 8-118 0 0,1 0 0 0 0,0 1 0 0 0,0-1 0 0 0,4-7 0 0 0,3-1 3 0 0,0 0 0 0 0,1 1 0 0 0,1 0-1 0 0,0 1 1 0 0,1 0 0 0 0,0 0 0 0 0,1 2-1 0 0,24-17 1 0 0,-23 20-364 0 0,1 0 0 0 0,0 1-1 0 0,0 0 1 0 0,1 1 0 0 0,-1 1-1 0 0,1 1 1 0 0,16-2 0 0 0,-17 4-1429 0 0,26 1 1 0 0,-20 0-15 0 0,-18 0 1307 0 0,-1 1 0 0 0,0 0-1 0 0,0 0 1 0 0,0-1-1 0 0,0 1 1 0 0,0 0 0 0 0,0 1-1 0 0,0-1 1 0 0,3 3 0 0 0,-3-3 1007 0 0,-8 10 293 0 0,-2 19-6 0 0,7-28 455 0 0,11-6-902 0 0,-9 3-439 0 0,0 0-1 0 0,0 0 0 0 0,0 0 0 0 0,0 0 0 0 0,0 0 1 0 0,0 0-1 0 0,0-1 0 0 0,0 1 0 0 0,-1 0 1 0 0,1 0-1 0 0,0-1 0 0 0,-1 1 0 0 0,1 0 0 0 0,-1-1 1 0 0,1 1-1 0 0,-1-1 0 0 0,0 1 0 0 0,0 0 1 0 0,1-3-1 0 0,4-17 430 0 0,-4 19-418 0 0,0-1 0 0 0,0 1 0 0 0,-1-1 0 0 0,1 1 0 0 0,-1-1 0 0 0,1 1 1 0 0,-1-4-1 0 0,2-10 186 0 0,-2 15-218 0 0,0 0 0 0 0,0 0-1 0 0,1 0 1 0 0,-1 0 0 0 0,0 0-1 0 0,0 0 1 0 0,0 0 0 0 0,0 0-1 0 0,0 0 1 0 0,0 0 0 0 0,0-1-1 0 0,0 1 1 0 0,-1 0 0 0 0,1 0-1 0 0,0 0 1 0 0,-1 0 0 0 0,1 0-1 0 0,0 0 1 0 0,-1 0 0 0 0,1 0-1 0 0,-1 0 1 0 0,0 0 0 0 0,-1-1-1 0 0,1 1 76 0 0,-9-12 0 0 0,7 12-92 0 0,1-1-1 0 0,0 1 0 0 0,-1 0 0 0 0,1 0 1 0 0,0 1-1 0 0,-1-1 0 0 0,1 0 1 0 0,-1 1-1 0 0,0 0 0 0 0,1-1 1 0 0,-1 1-1 0 0,1 0 0 0 0,-1 0 0 0 0,1 1 1 0 0,-1-1-1 0 0,1 0 0 0 0,-1 1 1 0 0,1 0-1 0 0,-1-1 0 0 0,1 1 0 0 0,0 0 1 0 0,-1 0-1 0 0,1 1 0 0 0,0-1 1 0 0,0 0-1 0 0,-1 1 0 0 0,1-1 0 0 0,0 1 1 0 0,-1 1-1 0 0,-15 11-47 0 0,15-12 47 0 0,0 0-1 0 0,0 0 0 0 0,0 0 1 0 0,0 0-1 0 0,-4 5 1 0 0,2 0 1 0 0,0 0 0 0 0,1 1 0 0 0,0-1-1 0 0,0 1 1 0 0,1-1 0 0 0,-1 1 0 0 0,2 0 0 0 0,-1 0 0 0 0,1 1 0 0 0,1-1 0 0 0,-1 0 0 0 0,1 1 0 0 0,1-1 0 0 0,0 1 0 0 0,0-1 0 0 0,0 1 0 0 0,1-1 0 0 0,1 0 0 0 0,-1 1 0 0 0,1-1 0 0 0,1 0 0 0 0,-1 0-1 0 0,1 0 1 0 0,5 9 0 0 0,2-3 99 0 0,0 1-1 0 0,1-1 0 0 0,20 19 1 0 0,-7-8 145 0 0,-16-17-160 0 0,1 1 0 0 0,1-2 0 0 0,-1 1 0 0 0,1-1 0 0 0,0-1 0 0 0,1 1 0 0 0,0-2 0 0 0,0 0 0 0 0,0 0 0 0 0,23 6 0 0 0,-24-8-18 0 0,0-1 0 0 0,0 0 0 0 0,0-1 0 0 0,0 0 0 0 0,0-1 0 0 0,0 0 0 0 0,0 0 0 0 0,1-1 0 0 0,-1 0 0 0 0,0-1 0 0 0,0 0 0 0 0,-1-1 0 0 0,15-5 0 0 0,3-2-35 0 0,-22 8-27 0 0,1 0 0 0 0,0 0-1 0 0,0 0 1 0 0,-1-1 0 0 0,1 1 0 0 0,-1-2 0 0 0,0 1 0 0 0,0 0 0 0 0,8-8 0 0 0,15-12 0 0 0,-24 20-41 0 0,1 0-1 0 0,-1 0 1 0 0,0 0 0 0 0,-1 0-1 0 0,1-1 1 0 0,-1 0 0 0 0,1 1 0 0 0,4-9-1 0 0,11-17-460 0 0,-16 25 451 0 0,1 0-1 0 0,-1-1 0 0 0,0 0 1 0 0,-1 0-1 0 0,5-8 0 0 0,-1-2 0 0 0,0 1 19 0 0,-4-19 22 0 0,-1 31 17 0 0,-1 2-2 0 0,0-1-1 0 0,0 0 0 0 0,0 1 1 0 0,0-1-1 0 0,0 1 0 0 0,0-1 1 0 0,0 0-1 0 0,0 1 0 0 0,0-1 1 0 0,0 0-1 0 0,0 1 1 0 0,-1-1-1 0 0,1 1 0 0 0,0-1 1 0 0,0 0-1 0 0,-1 1 0 0 0,1-1 1 0 0,0 1-1 0 0,-1-1 1 0 0,1 1-1 0 0,-1-1 0 0 0,1 1 1 0 0,-1-1-1 0 0,0 0 18 0 0,-7-9 45 0 0,-13 2-72 0 0,-8 7 6 0 0,26 1-4 0 0,1 1 0 0 0,-1-1 0 0 0,1 1 0 0 0,-1 0 0 0 0,1-1 0 0 0,-1 1 0 0 0,1 0 0 0 0,0 1 0 0 0,-1-1 0 0 0,1 0 0 0 0,0 1 0 0 0,0-1 0 0 0,0 1 0 0 0,0-1 1 0 0,0 1-1 0 0,-2 3 0 0 0,-6 4 7 0 0,3-4 7 0 0,0 0 1 0 0,0 1-1 0 0,0 0 0 0 0,1 0 0 0 0,0 1 0 0 0,0 0 0 0 0,0 0 0 0 0,1 0 1 0 0,0 1-1 0 0,1 0 0 0 0,0 0 0 0 0,0 0 0 0 0,1 0 0 0 0,-4 10 0 0 0,2 0-10 0 0,3-10 0 0 0,0-1 0 0 0,0 0 0 0 0,1 0 0 0 0,0 1 0 0 0,0 8 0 0 0,1-12 1 0 0,1 0 0 0 0,1 0 0 0 0,-1 0 1 0 0,1 0-1 0 0,-1-1 0 0 0,1 1 0 0 0,0 0 0 0 0,1-1 0 0 0,2 4 0 0 0,-3-4 42 0 0,0-1-39 0 0,0 0 0 0 0,0 0 0 0 0,0-1 0 0 0,0 1 0 0 0,1-1 0 0 0,-1 1 0 0 0,0-1 0 0 0,1 0 0 0 0,-1 0 0 0 0,1 0 1 0 0,4 1-1 0 0,-1-1 17 0 0,4 0 3 0 0,-7-2-19 0 0,0 1 0 0 0,0-1 0 0 0,0 0-1 0 0,0 0 1 0 0,0-1 0 0 0,0 1 0 0 0,-1-1-1 0 0,1 1 1 0 0,0-1 0 0 0,-1 0 0 0 0,0 0 0 0 0,1 0-1 0 0,-1 0 1 0 0,0 0 0 0 0,0 0 0 0 0,0-1-1 0 0,0 1 1 0 0,0-1 0 0 0,1-3 0 0 0,2-4 7 0 0,-1-1 1 0 0,0 1-1 0 0,0-1 0 0 0,1-11 1 0 0,5-15 96 0 0,-7 31 51 0 0,-1 0 0 0 0,0-1 0 0 0,-1 1 0 0 0,0-1 0 0 0,1-9 0 0 0,7 25-79 0 0,-6-4-94 0 0,0 0-1 0 0,0 1 1 0 0,0-1 0 0 0,-1 1-1 0 0,1-1 1 0 0,0 7 0 0 0,-1-6-8 0 0,0 0 1 0 0,0 0-1 0 0,1-1 1 0 0,-1 1 0 0 0,7 8-1 0 0,-3-6-145 0 0,0-1-1 0 0,10 9 1 0 0,0-5-2013 0 0,-14-10 1496 0 0,0 0 1 0 0,0-1 0 0 0,0 1-1 0 0,-1-1 1 0 0,1 1 0 0 0,0-1-1 0 0,0 0 1 0 0,2 1 0 0 0,6-4-6002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4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1840 0 0,'0'2'747'0'0,"-3"29"10023"0"0,1-8-5599 0 0,2 0-3757 0 0,3-3-1257 0 0,9 35-1 0 0,9 61-139 0 0,-8-36 30 0 0,-3-28-1 0 0,11 47-19 0 0,-16-82-27 0 0,1 0 0 0 0,0-1 0 0 0,15 28-1 0 0,-11-17 46 0 0,-5-12-15 0 0,-4-13 107 0 0,3-15-53 0 0,2-2 128 0 0,-3 8 0 0 0,-1 0 1 0 0,1 0-1 0 0,-1-1 0 0 0,1-9 1 0 0,13-97 2228 0 0,-14 95-2263 0 0,1 0 0 0 0,1 0 0 0 0,1 1 0 0 0,1-1 1 0 0,0 1-1 0 0,1 0 0 0 0,1 1 0 0 0,1 0 0 0 0,15-24 0 0 0,-18 32-181 0 0,5-9-110 0 0,21-22 1 0 0,-28 35 43 0 0,1 0 0 0 0,0 1 0 0 0,0-1 0 0 0,0 1 0 0 0,1 0 0 0 0,-1 1 0 0 0,1-1 0 0 0,10-3 0 0 0,-10 3-1191 0 0,-3 2-75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12440 0 0,'0'0'957'0'0,"-2"0"-624"0"0,-5 3-3 0 0,5-3 1180 0 0,5 2 506 0 0,4 2-539 0 0,1 0 0 0 0,14 5 0 0 0,43 10-380 0 0,-12-3-472 0 0,56 30 909 0 0,0-1-410 0 0,-51-24-975 0 0,44 14-1606 0 0,-91-33 294 0 0,0 0 0 0 0,-1-1 0 0 0,1 0 0 0 0,17-2 0 0 0,-12 1-1257 0 0,-13 0 118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10136 0 0,'-12'11'464'0'0,"12"-11"-439"0"0,-1 1 0 0 0,1-1-1 0 0,0 1 1 0 0,-1-1 0 0 0,1 1 0 0 0,0-1 0 0 0,0 0 0 0 0,-1 1 0 0 0,1 0 0 0 0,0-1 0 0 0,0 1 0 0 0,0-1 0 0 0,-1 1 0 0 0,1-1-1 0 0,0 1 1 0 0,0-1 0 0 0,0 1 0 0 0,0-1 0 0 0,0 1 0 0 0,0-1 0 0 0,0 1 0 0 0,1 0 0 0 0,-1 2 16 0 0,-10 21-54 0 0,8-20 468 0 0,0 0 0 0 0,1 0 0 0 0,-1 1 0 0 0,-1 7 0 0 0,1-3 843 0 0,-1 0 0 0 0,0 0 0 0 0,0 0 0 0 0,-1 0 0 0 0,-4 9 0 0 0,2-7-1339 0 0,-8 25 0 0 0,-6 11-966 0 0,19-44 905 0 0,0-1-1 0 0,-1 1 1 0 0,1-1-1 0 0,0 1 1 0 0,-1-1-1 0 0,-3 5 1 0 0,-1 1-374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23551 0 0,'0'0'2584'0'0,"14"-4"-2584"0"0,-5 1-6952 0 0,6-3-1423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18055 0 0,'0'0'5090'0'0,"3"1"-4109"0"0,9 4-309 0 0,-11 17-1015 0 0,-1-20 273 0 0,4 20-740 0 0,-4-21 703 0 0,-1 0 0 0 0,1 0 0 0 0,0 0 0 0 0,0 0 0 0 0,0 0 0 0 0,0 0 0 0 0,-1 0 0 0 0,1 0 0 0 0,0 0 0 0 0,-1 0 0 0 0,1 0 0 0 0,-1-1 0 0 0,1 1 0 0 0,-1 0 0 0 0,0 0 0 0 0,1 0 0 0 0,-1-1 0 0 0,-1 2 0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5984 0 0,'0'0'273'0'0,"1"2"-5"0"0,-1-1-264 0 0,0 0 0 0 0,1 0-1 0 0,-1 0 1 0 0,0 1 0 0 0,0-1 0 0 0,0 0-1 0 0,0 0 1 0 0,0 0 0 0 0,0 0 0 0 0,0 1-1 0 0,0-1 1 0 0,0 0 0 0 0,0 0-1 0 0,-1 0 1 0 0,1 0 0 0 0,0 0 0 0 0,-1 0-1 0 0,0 2 1 0 0,-4 16 445 0 0,1 19 6847 0 0,-1-1-2914 0 0,-4 25-4194 0 0,8-43-189 0 0,-1 0 1 0 0,-1 1-1 0 0,0-1 0 0 0,-9 23 0 0 0,8-27-5 0 0,-1 10-599 0 0,1 1 1 0 0,1-1 0 0 0,0 45-1 0 0,3-57-5366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10592 0 0,'-2'0'488'0'0,"-21"-1"157"0"0,1-12 8370 0 0,18 6-4788 0 0,3 6-4257 0 0,1 0 1 0 0,0 0 0 0 0,-1 0 0 0 0,1 0 0 0 0,0 0 0 0 0,0 0 0 0 0,0 0-1 0 0,0 0 1 0 0,0 0 0 0 0,0 0 0 0 0,0 0 0 0 0,0 0 0 0 0,0 0 0 0 0,0 0-1 0 0,0 0 1 0 0,1 0 0 0 0,-1 0 0 0 0,0 0 0 0 0,1 0 0 0 0,-1 0 0 0 0,1 0-1 0 0,-1 0 1 0 0,1 0 0 0 0,-1 0 0 0 0,1 0 0 0 0,0 1 0 0 0,0-1 0 0 0,-1 0-1 0 0,1 0 1 0 0,0 1 0 0 0,1-2 0 0 0,0 1-850 0 0,2-5-2133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74 5064 0 0,'0'0'389'0'0,"-1"-1"184"0"0,-39-34 10172 0 0,8 7-7551 0 0,30 27-3127 0 0,0 0-1 0 0,0 0 1 0 0,0-1 0 0 0,-1 1 0 0 0,1 1 0 0 0,0-1 0 0 0,-1 0 0 0 0,1 1 0 0 0,-1-1 0 0 0,1 1-1 0 0,-1-1 1 0 0,1 1 0 0 0,-6 0 0 0 0,-27 5 319 0 0,28-3-293 0 0,1 0 0 0 0,-1 1 0 0 0,1-1 0 0 0,0 1 0 0 0,0 1 0 0 0,0-1 0 0 0,0 1 0 0 0,0 0 0 0 0,1 0 0 0 0,0 1 0 0 0,0 0 0 0 0,0-1 0 0 0,0 2 0 0 0,1-1 0 0 0,0 0 0 0 0,0 1 0 0 0,0 0 0 0 0,1 0 0 0 0,-3 7 0 0 0,-2 4 121 0 0,2 0-1 0 0,0 1 1 0 0,0 0-1 0 0,2 0 1 0 0,-5 34 0 0 0,3 8 146 0 0,1-1 1 0 0,4 1 0 0 0,10 102-1 0 0,29 157-690 0 0,-35-281 53 0 0,5 72-854 0 0,-8-92-1628 0 0,-5 35 0 0 0,4-39-4256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21047 0 0,'0'0'1906'0'0,"2"0"-1569"0"0,67-10 436 0 0,71-8 187 0 0,-21 2-834 0 0,126 1-901 0 0,-82 12-4156 0 0,-133 3 3375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16184 0 0,'0'0'2266'0'0,"-1"2"-1707"0"0,-3 7-392 0 0,0 0 1 0 0,0 0-1 0 0,-1 0 1 0 0,0 0-1 0 0,-1-1 1 0 0,0 1-1 0 0,-10 10 1 0 0,-234 174 402 0 0,161-133 440 0 0,48-30-591 0 0,-60 32 0 0 0,86-54-236 0 0,-26 9 0 0 0,-6 3 273 0 0,40-15 170 0 0,13 0-132 0 0,-2-3-625 0 0,8 4 246 0 0,1 0 1 0 0,-1-1-1 0 0,1-1 1 0 0,0 0-1 0 0,0 0 1 0 0,0-2-1 0 0,15 2 1 0 0,24 6 445 0 0,18 10-325 0 0,78 34 0 0 0,-116-41-156 0 0,34 13 223 0 0,70 40 0 0 0,114 90 208 0 0,-149-90-752 0 0,-79-52-1615 0 0,-20-13 764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49.8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6589 131 12440 0 0,'-72'-79'11729'0'0,"58"73"-10935"0"0,-6 1-767 0 0,0 0-1 0 0,0 2 1 0 0,0 0 0 0 0,-25 0-1 0 0,17 1-57 0 0,-648-21-910 0 0,535 21 848 0 0,-583 6 616 0 0,-752 74 1169 0 0,13 10-1531 0 0,1036-84-107 0 0,259-14-1 0 0,60 2-21 0 0,-143-9 32 0 0,-104-14 327 0 0,55-8-313 0 0,114 16 40 0 0,159 19-107 0 0,16 3-7 0 0,1-1-1 0 0,-16 1 1 0 0,36 10 56 0 0,2-2-65 0 0,1-1 0 0 0,-1 0-1 0 0,1 0 1 0 0,1-2 0 0 0,18 5 0 0 0,73 9-46 0 0,-40-8 37 0 0,295 36 88 0 0,3-21-7 0 0,-323-23-70 0 0,628 33-71 0 0,-516-29 52 0 0,135 7-36 0 0,756 34-86 0 0,-126-47 8 0 0,-45-3 136 0 0,-635 9 0 0 0,75 0 0 0 0,24-1 8 0 0,31-1 13 0 0,-1-17 4 0 0,63-14 129 0 0,-164 15 134 0 0,-253 11-384 0 0,-1 0 0 0 0,1 1 0 0 0,0 0-1 0 0,0 0 1 0 0,0 1 0 0 0,15 4 0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2217 1 16559 0 0,'-6'3'288'0'0,"1"-1"0"0"0,-1 1 0 0 0,0-1 0 0 0,1 0 0 0 0,-10 1 0 0 0,7-1-272 0 0,1 0 0 0 0,0 0 0 0 0,-9 5 0 0 0,-26 15 715 0 0,2 3 0 0 0,-64 50-1 0 0,-9 4-712 0 0,18-13-181 0 0,-311 210-297 0 0,207-144 547 0 0,-45 24-211 0 0,2 0 686 0 0,225-145-508 0 0,-237 170 964 0 0,107-63-403 0 0,95-78-416 0 0,-4 4-93 0 0,41-30-106 0 0,-1-1 0 0 0,1 0 0 0 0,-2-2 0 0 0,-19 11 0 0 0,11-4-100 0 0,24-17 18 0 0,2-3-296 0 0,7-18 428 0 0,1 1 0 0 0,1 0-1 0 0,21-30 1 0 0,-14 24 7 0 0,0-1 0 0 0,18-42 0 0 0,9-14 261 0 0,-24 47-72 0 0,-13 22-83 0 0,1-1 0 0 0,10-13 0 0 0,-11 19-86 0 0,-7 8-76 0 0,0 0 1 0 0,0 0-1 0 0,0 0 0 0 0,0 0 0 0 0,0 0 0 0 0,0 0 0 0 0,0 0 0 0 0,1 0 0 0 0,-1 0 0 0 0,0 0 1 0 0,0 0-1 0 0,0 0 0 0 0,0 0 0 0 0,0 0 0 0 0,0 0 0 0 0,0 0 0 0 0,0 0 0 0 0,0 0 0 0 0,0 0 1 0 0,0 0-1 0 0,0 0 0 0 0,0 0 0 0 0,0 0 0 0 0,0 0 0 0 0,0 0 0 0 0,0 0 0 0 0,0 0 0 0 0,0 0 1 0 0,0 0-1 0 0,0 0 0 0 0,-4 8 25 0 0,-9 12-3 0 0,-8 10-25 0 0,-75 118 31 0 0,79-122 140 0 0,5-6 34 0 0,1-1-1 0 0,-18 43 1 0 0,26-56-184 0 0,1 0 1 0 0,1-1-1 0 0,-1 1 0 0 0,1 0 1 0 0,0 0-1 0 0,1 0 1 0 0,-1 0-1 0 0,1 0 0 0 0,0 0 1 0 0,1 0-1 0 0,-1 0 1 0 0,1 0-1 0 0,1 0 0 0 0,-1 0 1 0 0,1 0-1 0 0,3 7 1 0 0,-3-9-11 0 0,0 0 0 0 0,1-1 0 0 0,-1 1 1 0 0,1-1-1 0 0,0 0 0 0 0,0 0 1 0 0,0 0-1 0 0,1 0 0 0 0,-1 0 0 0 0,1-1 1 0 0,0 1-1 0 0,-1-1 0 0 0,1 0 1 0 0,8 3-1 0 0,-3-2 8 0 0,-1 0 0 0 0,1-1 0 0 0,-1 0 0 0 0,1 0 0 0 0,0-1 0 0 0,13 0 0 0 0,11-2-463 0 0,0-1-1 0 0,0-2 1 0 0,-1-2 0 0 0,54-15-1 0 0,-33 3-2397 0 0,98-47 0 0 0,-82 31-4451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0 146 10592 0 0,'0'0'818'0'0,"2"-1"-182"0"0,1-2 175 0 0,0 1 1 0 0,-1-1-1 0 0,1 1 0 0 0,-1-1 0 0 0,3-4 0 0 0,-2 3 33 0 0,0 1 0 0 0,0-1 0 0 0,0 1 0 0 0,7-6 0 0 0,0 2-581 0 0,1 1 0 0 0,1 0 0 0 0,-1 0-1 0 0,20-5 1 0 0,52-13-267 0 0,-46 14 56 0 0,-2 1-106 0 0,0 2-1 0 0,1 0 0 0 0,44-1 1 0 0,-65 8-8 0 0,1 0 0 0 0,0 0-1 0 0,0 2 1 0 0,0 0 0 0 0,-1 0 0 0 0,1 2 0 0 0,-1 0 0 0 0,0 1-1 0 0,27 12 1 0 0,-39-16 68 0 0,0 1 0 0 0,0 0 1 0 0,0 0-1 0 0,0 1 0 0 0,-1-1 0 0 0,1 0 0 0 0,-1 1 0 0 0,1 0 0 0 0,-1 0 0 0 0,0-1 0 0 0,0 1 0 0 0,0 0 0 0 0,-1 1 0 0 0,1-1 0 0 0,-1 0 0 0 0,1 0 1 0 0,-1 1-1 0 0,0-1 0 0 0,0 1 0 0 0,-1-1 0 0 0,1 1 0 0 0,-1-1 0 0 0,0 1 0 0 0,0-1 0 0 0,0 1 0 0 0,0-1 0 0 0,0 1 0 0 0,-2 3 0 0 0,0 4-28 0 0,0 0 0 0 0,-2-1 0 0 0,1 1 0 0 0,-1-1 0 0 0,0 0 0 0 0,-1 0 0 0 0,-10 16 0 0 0,-3 0-46 0 0,-1 0 0 0 0,0-1 0 0 0,-2 0 0 0 0,-1-2 0 0 0,-1-1 0 0 0,-1-1 0 0 0,-1 0 0 0 0,-1-2 0 0 0,-29 16 0 0 0,48-31-60 0 0,0-1 1 0 0,1 0-1 0 0,-1-1 0 0 0,-1 0 0 0 0,1 0 0 0 0,0 0 0 0 0,-10 0 0 0 0,15-1-63 0 0,-1-1 0 0 0,1 0-1 0 0,0 0 1 0 0,-1 0-1 0 0,1 0 1 0 0,0 0-1 0 0,0-1 1 0 0,-1 1 0 0 0,1-1-1 0 0,0 1 1 0 0,0-1-1 0 0,0 0 1 0 0,-1 0-1 0 0,1 0 1 0 0,0 0 0 0 0,0 0-1 0 0,1 0 1 0 0,-1-1-1 0 0,0 1 1 0 0,0-1-1 0 0,1 1 1 0 0,-1-1-1 0 0,0 1 1 0 0,1-1 0 0 0,0 0-1 0 0,-1 0 1 0 0,1 0-1 0 0,-2-3 1 0 0,-5-28-1893 0 0,2-2-17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 1 7832 0 0,'0'2'5484'0'0,"0"12"-3297"0"0,-1 1 0 0 0,-5 20 0 0 0,-20 62-1845 0 0,10-45-74 0 0,3-1-217 0 0,1 0-1 0 0,-6 66 0 0 0,17-107 46 0 0,1-1 1 0 0,0 1-1 0 0,1 0 1 0 0,0 0-1 0 0,0 0 0 0 0,1 0 1 0 0,6 17-1 0 0,-7-23-22 0 0,1 1 1 0 0,0-1-1 0 0,0-1 1 0 0,0 1-1 0 0,0 0 0 0 0,0 0 1 0 0,1-1-1 0 0,0 1 1 0 0,0-1-1 0 0,0 0 0 0 0,0 0 1 0 0,0 0-1 0 0,1 0 1 0 0,-1-1-1 0 0,1 1 0 0 0,0-1 1 0 0,-1 0-1 0 0,1 0 1 0 0,0 0-1 0 0,5 1 0 0 0,-2-1-4 0 0,0 0-1 0 0,0 0 1 0 0,0-1-1 0 0,1 0 1 0 0,-1 0-1 0 0,0-1 1 0 0,0 1-1 0 0,1-2 0 0 0,11-1 1 0 0,22-7 151 0 0,-1-2 0 0 0,-1-2 1 0 0,67-32-1 0 0,0-13-1520 0 0,-6-7-4978 0 0,-36 18-1026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14.3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14944 0 0,'0'0'1504'0'0,"2"0"-1323"0"0,2 3 3 0 0,1-1 0 0 0,-1 1 1 0 0,0-1-1 0 0,0 1 0 0 0,4 4 0 0 0,6 4 220 0 0,40 30 273 0 0,-11-11-420 0 0,76 47-84 0 0,-45-25-162 0 0,-25-15-12 0 0,-2-3-24 0 0,-1 3-1 0 0,-2 1 1 0 0,-2 3-1 0 0,-1 1 1 0 0,50 68-1 0 0,-50-56 21 0 0,85 85-1 0 0,-18-27 73 0 0,-93-97-26 0 0,26 20 0 0 0,-7-7-42 0 0,-17-14 1 0 0,84 82 0 0 0,7 13-58 0 0,-29-34 68 0 0,-68-64-10 0 0,1-1 0 0 0,25 17 0 0 0,-14-10 0 0 0,-12-10 0 0 0,-1-1 0 0 0,1-1 0 0 0,1 0 0 0 0,14 5 0 0 0,-13-5 0 0 0,0 0-13 0 0,0 0 0 0 0,1-2-1 0 0,-1 1 1 0 0,1-2 0 0 0,23 3-1 0 0,-35-5 13 0 0,0 0-1 0 0,0 0 1 0 0,0 0-1 0 0,0 1 1 0 0,-1-1-1 0 0,1 1 1 0 0,0-1-1 0 0,0 1 1 0 0,0 0-1 0 0,3 2 1 0 0,11 4 1 0 0,47 14 0 0 0,-48-15 0 0 0,-7-3 0 0 0,0 0 0 0 0,11 7 0 0 0,-3-3 0 0 0,12 3 0 0 0,5 2-82 0 0,-30-10 39 0 0,3 4 22 0 0,-18-9-33 0 0,-32-31 158 0 0,33 28-51 0 0,1-2-1 0 0,0 1 1 0 0,-12-14-1 0 0,0 1 10 0 0,9 8-43 0 0,1-2 0 0 0,0 1-1 0 0,2-1 1 0 0,-17-28-1 0 0,12 19 120 0 0,9 12-16 0 0,1 0-1 0 0,0 0 1 0 0,-4-12 0 0 0,-9-20 80 0 0,7 6-50 0 0,8 34-139 0 0,0-1-11 0 0,-1-14 93 0 0,-4-14 54 0 0,7 22-150 0 0,1 8-69 0 0,0 2 68 0 0,1-1-1 0 0,-1 1 1 0 0,0 0 0 0 0,0 0-1 0 0,1 0 1 0 0,-1-1-1 0 0,0 1 1 0 0,0 0-1 0 0,1 0 1 0 0,-1 0-1 0 0,0 0 1 0 0,1 0-1 0 0,-1-1 1 0 0,0 1 0 0 0,1 0-1 0 0,-1 0 1 0 0,0 0-1 0 0,1 0 1 0 0,-1 0-1 0 0,0 0 1 0 0,1 0-1 0 0,-1 0 1 0 0,0 0 0 0 0,1 0-1 0 0,-1 0 1 0 0,0 0-1 0 0,1 0 1 0 0,-1 1-1 0 0,1-1 1 0 0,9 2 7 0 0,-6 0-15 0 0,-1 0 0 0 0,1 0 0 0 0,0 0 0 0 0,-1 0 0 0 0,0 0 0 0 0,1 1-1 0 0,4 5 1 0 0,13 10-45 0 0,-13-12 55 0 0,-1 1 0 0 0,0 0 0 0 0,6 8 0 0 0,-7-8 0 0 0,1 0 0 0 0,0 0 0 0 0,0-1 0 0 0,11 9 0 0 0,-12-11 0 0 0,0 0 0 0 0,-1 1 0 0 0,1 0 0 0 0,-1 0 0 0 0,0 0 0 0 0,-1 1 0 0 0,7 9 0 0 0,25 50 0 0 0,-7-12 0 0 0,-22-42-53 0 0,-1 0 0 0 0,0 0-1 0 0,0 1 1 0 0,-1 0 0 0 0,4 14-1 0 0,2 2-58 0 0,-9-24 112 0 0,0-1 0 0 0,-1 0 0 0 0,1 1 0 0 0,-1-1 0 0 0,0 1 0 0 0,0-1 0 0 0,0 1 0 0 0,0-1 0 0 0,0 6 0 0 0,-1-7 0 0 0,0 0 0 0 0,0 0 0 0 0,0 0 0 0 0,1-1 0 0 0,-1 1 0 0 0,1 0 0 0 0,-1-1 0 0 0,1 1 0 0 0,1 2 0 0 0,4 13 0 0 0,-4-9 2 0 0,-1 22 62 0 0,-2-18 43 0 0,-3-8-87 0 0,-1 0 89 0 0,4-2-69 0 0,-1-1 0 0 0,0 1 0 0 0,1-1 0 0 0,-1 1 0 0 0,0-1 0 0 0,0 0 1 0 0,0 0-1 0 0,0 0 0 0 0,0 0 0 0 0,0 0 0 0 0,0 0 0 0 0,0 0 0 0 0,-3 0 0 0 0,-34 7 644 0 0,38-8-663 0 0,-13 2 228 0 0,4 0-41 0 0,0 0 0 0 0,0-1-1 0 0,-13-1 1 0 0,1-1 105 0 0,-131-6 1274 0 0,-98 3-836 0 0,81-4-4167 0 0,135 4 1661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15752 0 0,'0'0'720'0'0,"2"0"-17"0"0,7-1-547 0 0,-1 0 0 0 0,0 1 0 0 0,1 0 0 0 0,-1 0 0 0 0,12 3 0 0 0,-7 0 652 0 0,1 0 0 0 0,20 8-1 0 0,-8-2-560 0 0,-17-6-215 0 0,0 1 0 0 0,-1 1 0 0 0,0-1 0 0 0,0 1 0 0 0,-1 1 0 0 0,1-1 0 0 0,-1 1 0 0 0,0 1 0 0 0,-1-1 0 0 0,8 10 0 0 0,9 8-22 0 0,-15-16-11 0 0,0 1-1 0 0,-1 0 1 0 0,0 1 0 0 0,-1-1-1 0 0,0 1 1 0 0,-1 1-1 0 0,0-1 1 0 0,0 1-1 0 0,-1-1 1 0 0,4 20-1 0 0,-6-24-48 0 0,-1 0 0 0 0,-1 0 0 0 0,1 1-1 0 0,-1-1 1 0 0,0 0 0 0 0,-1 0 0 0 0,1 0-1 0 0,-1 0 1 0 0,0 1 0 0 0,-1-1 0 0 0,1 0-1 0 0,-1-1 1 0 0,0 1 0 0 0,-1 0-1 0 0,0-1 1 0 0,1 1 0 0 0,-2-1 0 0 0,-3 6-1 0 0,1-3-115 0 0,0-1 0 0 0,-1 0 0 0 0,1-1 0 0 0,-1 1-1 0 0,-1-1 1 0 0,1-1 0 0 0,-1 1 0 0 0,0-1 0 0 0,0-1-1 0 0,-1 1 1 0 0,-9 3 0 0 0,-67 32-5230 0 0,52-31 486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15432 0 0,'0'0'1715'0'0,"-1"1"-1325"0"0,-3 1-215 0 0,1 0-1 0 0,0 0 1 0 0,0 1 0 0 0,0-1-1 0 0,0 1 1 0 0,1 0 0 0 0,-3 3 0 0 0,-13 11-63 0 0,-64 60-184 0 0,66-60 200 0 0,1 2 0 0 0,1 0 0 0 0,1 0 0 0 0,0 1 0 0 0,-15 36 0 0 0,26-53-110 0 0,1 1 1 0 0,-1-1-1 0 0,1 1 0 0 0,0-1 0 0 0,0 1 0 0 0,0 0 0 0 0,1 0 0 0 0,-1 0 0 0 0,1-1 0 0 0,0 1 0 0 0,0 0 0 0 0,0 0 0 0 0,0 0 0 0 0,1 0 1 0 0,0-1-1 0 0,-1 1 0 0 0,1 0 0 0 0,1 0 0 0 0,-1-1 0 0 0,1 1 0 0 0,-1-1 0 0 0,1 1 0 0 0,0-1 0 0 0,0 0 0 0 0,0 0 0 0 0,6 6 0 0 0,-5-5-34 0 0,1-1 1 0 0,-1 1-1 0 0,1-1 0 0 0,0 0 0 0 0,0 0 0 0 0,0 0 0 0 0,0 0 0 0 0,1-1 0 0 0,-1 0 0 0 0,1 1 0 0 0,-1-2 0 0 0,1 1 0 0 0,0-1 1 0 0,0 1-1 0 0,6 0 0 0 0,-3-1-334 0 0,0 0 0 0 0,-1 0 1 0 0,15-1-1 0 0,1-3-1085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16495 0 0,'0'0'1248'0'0,"15"0"-776"0"0,5 5-376 0 0,-6-10-96 0 0,6 5 0 0 0,6-4 0 0 0,3 1 0 0 0,0-3-112 0 0,-4 3 24 0 0,4-3 8 0 0,-3 3-552 0 0,-2-1-104 0 0,1-2-31 0 0,-7 6-5665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17247 0 0,'0'0'2876'0'0,"2"1"-3065"0"0,10 2 104 0 0,0 0-1 0 0,1 0 1 0 0,23 0 0 0 0,8 2 50 0 0,-29-3-499 0 0,27 0 0 0 0,-16-2-133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18975 0 0,'0'0'930'0'0,"1"-1"-410"0"0,20-6-281 0 0,0 0 1 0 0,1 1-1 0 0,-1 2 0 0 0,1 0 1 0 0,0 1-1 0 0,40 0 1 0 0,-48 4-170 0 0,0 1 1 0 0,0 0-1 0 0,0 1 0 0 0,16 6 1 0 0,-22-7 78 0 0,2 2 46 0 0,0 1-1 0 0,0 0 1 0 0,0 0 0 0 0,0 1-1 0 0,-1 1 1 0 0,0 0 0 0 0,0 0 0 0 0,10 10-1 0 0,13 11 43 0 0,-22-21-216 0 0,-1 1 0 0 0,1 1 0 0 0,-2 0 0 0 0,1 0 0 0 0,-1 1 0 0 0,-1 0 0 0 0,10 16 0 0 0,-15-22-73 0 0,1 1-1 0 0,-1-1 0 0 0,-1 1 0 0 0,1 0 1 0 0,-1 0-1 0 0,0 0 0 0 0,0 0 0 0 0,0 0 1 0 0,0 0-1 0 0,-1 0 0 0 0,0 0 1 0 0,0 0-1 0 0,-1 0 0 0 0,1 0 0 0 0,-1 0 1 0 0,0 0-1 0 0,0 0 0 0 0,-1 0 0 0 0,1-1 1 0 0,-1 1-1 0 0,-4 6 0 0 0,3-6-117 0 0,-1 0 0 0 0,1 0 1 0 0,-1-1-1 0 0,0 1 0 0 0,0-1 0 0 0,0 0 0 0 0,-1 0 0 0 0,0-1 0 0 0,-6 5 0 0 0,-50 25-1152 0 0,51-29 1127 0 0,-16 8-363 0 0,1-2 0 0 0,-2-1 0 0 0,-44 9 0 0 0,3-7-4755 0 0,29-5-221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11024 0 0,'0'0'3344'0'0,"-2"1"-2635"0"0,-18 9 34 0 0,15-8-589 0 0,0 0 0 0 0,1 0-1 0 0,-1 1 1 0 0,-5 3 0 0 0,-8 7 450 0 0,2 1 1 0 0,0 1-1 0 0,1 0 1 0 0,-19 25-1 0 0,26-30-311 0 0,1 0-1 0 0,1 1 1 0 0,-1 0-1 0 0,2 0 0 0 0,0 0 1 0 0,0 1-1 0 0,1-1 1 0 0,0 1-1 0 0,-2 15 0 0 0,5-22-181 0 0,0 0 0 0 0,1 0 0 0 0,0 0-1 0 0,0 0 1 0 0,0 0 0 0 0,0 0-1 0 0,1 0 1 0 0,0 0 0 0 0,0 0 0 0 0,0 0-1 0 0,0 0 1 0 0,1-1 0 0 0,0 1 0 0 0,0-1-1 0 0,0 1 1 0 0,1-1 0 0 0,3 6 0 0 0,0-1 101 0 0,1 0 0 0 0,1 0 1 0 0,0-1-1 0 0,0 0 0 0 0,0 0 1 0 0,10 7-1 0 0,9 3 95 0 0,36 20 1 0 0,-49-32-1034 0 0,-1 1 0 0 0,1-2 1 0 0,0 0-1 0 0,1-1 0 0 0,17 4 0 0 0,-13-7-7421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25343 0 0,'0'0'1238'0'0,"3"2"-540"0"0,4 2-708 0 0,0 0 0 0 0,1 0-1 0 0,-1-1 1 0 0,1 0 0 0 0,0 0-1 0 0,0-1 1 0 0,0 0 0 0 0,0 0-1 0 0,0-1 1 0 0,15 0 0 0 0,-22-1-378 0 0,-7-9-6296 0 0,-2-4 5117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0,'0'0'3026'0'0,"0"3"-2354"0"0,0 3-455 0 0,1 1 1 0 0,1-1 0 0 0,-1 0-1 0 0,1 1 1 0 0,1-1 0 0 0,2 6-1 0 0,-1-1 168 0 0,7 23 0 0 0,-8-17-38 0 0,33 197 2594 0 0,-24-101-2055 0 0,6 89-403 0 0,-8-63-467 0 0,4-4-384 0 0,-8-113 144 0 0,-1 3-1396 0 0,-6-9-6300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14 302 18719 0 0,'0'0'1972'0'0,"2"0"-2029"0"0,6 1 31 0 0,-4-1-186 0 0,0 0 0 0 0,1 0 1 0 0,-1 0-1 0 0,0 0 0 0 0,0-1 1 0 0,0 0-1 0 0,0 1 0 0 0,0-1 1 0 0,0-1-1 0 0,7-2 0 0 0,19-9 1201 0 0,-22 10-267 0 0,1-1-1 0 0,11-6 1 0 0,16-12 388 0 0,-2-1 1 0 0,43-37 0 0 0,-75 57-1071 0 0,0 1 1 0 0,0-1-1 0 0,0 0 1 0 0,0 0-1 0 0,0-1 1 0 0,0 1 0 0 0,-1 0-1 0 0,0-1 1 0 0,1 1-1 0 0,-1 0 1 0 0,0-1 0 0 0,-1 0-1 0 0,1 1 1 0 0,-1-1-1 0 0,0 1 1 0 0,1-1-1 0 0,-2-6 1 0 0,4-21 761 0 0,2 5-332 0 0,-5 25-460 0 0,0 0 0 0 0,0 0 0 0 0,0 0-1 0 0,0 0 1 0 0,0 0 0 0 0,0 0 0 0 0,0 0 0 0 0,-1 0-1 0 0,1 0 1 0 0,0 0 0 0 0,0 0 0 0 0,-1 0 0 0 0,1 0-1 0 0,-1 0 1 0 0,1 1 0 0 0,-1-1 0 0 0,1 0 0 0 0,-1 0-1 0 0,0 0 1 0 0,1 0 0 0 0,-1 1 0 0 0,0-1 0 0 0,1 0-1 0 0,-1 1 1 0 0,0-1 0 0 0,0 1 0 0 0,0-1 0 0 0,-1 0-1 0 0,0 0-1 0 0,0-1-1 0 0,-1 1 0 0 0,1 0 1 0 0,-1 0-1 0 0,1 0 0 0 0,-1 0 1 0 0,1 0-1 0 0,-1 0 0 0 0,-4 0 1 0 0,-7 3-31 0 0,0-1 1 0 0,0 2-1 0 0,1 0 1 0 0,-1 0-1 0 0,1 1 1 0 0,-23 11-1 0 0,26-10 23 0 0,0 0 0 0 0,1 1 0 0 0,0 0 0 0 0,0 0 0 0 0,1 1 0 0 0,-13 13 0 0 0,8-6 0 0 0,0 2 0 0 0,-18 27 0 0 0,27-33 0 0 0,0-1 0 0 0,0 1 0 0 0,1 0 0 0 0,0 0 0 0 0,0 0 0 0 0,-1 13 0 0 0,4-16 0 0 0,0 0 0 0 0,1 0 0 0 0,-1 0 0 0 0,1 0 0 0 0,1 0 0 0 0,-1 0 0 0 0,1 0 0 0 0,0-1 0 0 0,1 1 0 0 0,-1-1 0 0 0,1 1 0 0 0,1-1 0 0 0,4 7 0 0 0,1-2-25 0 0,1 0 1 0 0,1-1-1 0 0,-1 0 0 0 0,2-1 0 0 0,-1 0 0 0 0,1-1 1 0 0,1 0-1 0 0,0-1 0 0 0,14 6 0 0 0,-19-10-79 0 0,0 0-1 0 0,0 0 0 0 0,0-1 1 0 0,1-1-1 0 0,-1 1 0 0 0,0-1 1 0 0,1-1-1 0 0,-1 1 0 0 0,1-1 1 0 0,-1-1-1 0 0,15-2 0 0 0,-19 1-191 0 0,1 0 0 0 0,-1 0 0 0 0,0-1 0 0 0,0 1 0 0 0,0-1 0 0 0,0 0 0 0 0,0 0 0 0 0,5-6 0 0 0,-3 4-190 0 0,9-12-1020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149 128 14600 0 0,'0'0'664'0'0,"1"-1"-8"0"0,4-9-400 0 0,-4 7-238 0 0,0 1 0 0 0,0 0 0 0 0,0-1 0 0 0,0 1 0 0 0,0-1 0 0 0,0 1 0 0 0,-1-1 0 0 0,1 1 0 0 0,0-5 0 0 0,0-19 2375 0 0,0 18-1489 0 0,-1-1 1 0 0,0 0-1 0 0,-2-14 0 0 0,2 20-957 0 0,0 3 89 0 0,0-1 0 0 0,0 1-1 0 0,0 0 1 0 0,0-1 0 0 0,0 1 0 0 0,0 0 0 0 0,0-1 0 0 0,0 1 0 0 0,0 0 0 0 0,0-1-1 0 0,0 1 1 0 0,-1 0 0 0 0,1-1 0 0 0,0 1 0 0 0,0 0 0 0 0,0-1 0 0 0,0 1 0 0 0,-1 0-1 0 0,1 0 1 0 0,0-1 0 0 0,0 1 0 0 0,0 0 0 0 0,-1 0 0 0 0,1-1 0 0 0,0 1 0 0 0,0 0-1 0 0,-1 0 1 0 0,1 0 0 0 0,0 0 0 0 0,-1-1 0 0 0,1 1 0 0 0,0 0 0 0 0,0 0 0 0 0,-1 0-1 0 0,1 0 1 0 0,0 0 0 0 0,-1 0 0 0 0,1 0 0 0 0,0 0 0 0 0,-1 0 0 0 0,1 0 0 0 0,0 0 0 0 0,-1 0-1 0 0,1 0 1 0 0,-6 4 445 0 0,5-2-427 0 0,-5 3-5 0 0,1 0 1 0 0,0 0-1 0 0,0 1 1 0 0,0 0-1 0 0,0 0 1 0 0,1 0-1 0 0,0 0 0 0 0,1 1 1 0 0,-1-1-1 0 0,1 1 1 0 0,-3 9-1 0 0,4-10-30 0 0,-5 15 305 0 0,0 1-1 0 0,1 0 1 0 0,-4 40 0 0 0,-6 379 1609 0 0,11-320-1721 0 0,-1 4-474 0 0,6-104-254 0 0,-1 0 0 0 0,-2 0-1 0 0,0-1 1 0 0,-1 1-1 0 0,-9 26 1 0 0,4-29-4073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15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1 113 15432 0 0,'0'0'1399'0'0,"1"-2"-1153"0"0,3-4-207 0 0,1 0 1 0 0,0 0-1 0 0,1 1 1 0 0,7-8-1 0 0,-2 3 513 0 0,-6 6-303 0 0,1 0 0 0 0,-1 0 0 0 0,1 1-1 0 0,-1 0 1 0 0,1 0 0 0 0,0 0 0 0 0,9-3 0 0 0,47-10 662 0 0,-38 10-748 0 0,-3 2-54 0 0,0 0-1 0 0,0 2 1 0 0,0 0-1 0 0,0 1 0 0 0,1 1 1 0 0,-1 1-1 0 0,0 1 1 0 0,0 1-1 0 0,27 7 0 0 0,-9-1-250 0 0,-17-4 53 0 0,-1 0 1 0 0,24 10-1 0 0,-18-5 89 0 0,-21-8 0 0 0,0 0 0 0 0,0 0 0 0 0,0 1 0 0 0,-1 0 0 0 0,1 0 0 0 0,0 0 0 0 0,-1 0 0 0 0,0 1 0 0 0,8 7 0 0 0,5 6 1 0 0,-15-15 2 0 0,-1-1 0 0 0,0 1 0 0 0,1 0-1 0 0,-1 0 1 0 0,0 0 0 0 0,0 1 0 0 0,0-1-1 0 0,-1 0 1 0 0,1 1 0 0 0,0-1 0 0 0,-1 1-1 0 0,0 0 1 0 0,0-1 0 0 0,0 1 0 0 0,0 0-1 0 0,0 0 1 0 0,0 0 0 0 0,0 3 0 0 0,0-2-2 0 0,-1-1 1 0 0,1 1 0 0 0,0-1 0 0 0,0 0 0 0 0,4 7 0 0 0,-4-8-1 0 0,0 0 0 0 0,0 0 0 0 0,0 0 1 0 0,-1 0-1 0 0,1 0 0 0 0,0 0 1 0 0,-1 0-1 0 0,1 0 0 0 0,-1 1 1 0 0,0-1-1 0 0,0 0 0 0 0,0 0 1 0 0,0 1-1 0 0,0-1 0 0 0,-1 3 1 0 0,-2 5 39 0 0,-1-2 1 0 0,0 1-1 0 0,-1 0 1 0 0,0-1-1 0 0,-8 10 1 0 0,5-6 23 0 0,-11 19-1 0 0,7-10-86 0 0,0-1-1 0 0,-2-1 0 0 0,0 0 1 0 0,-20 20-1 0 0,7-8-76 0 0,3-5-487 0 0,-2-1 0 0 0,-47 36 1 0 0,69-58 422 0 0,4-3 150 0 0,-5 4-872 0 0,1-1-1 0 0,-1 1 1 0 0,1-1-1 0 0,-1 0 1 0 0,0-1-1 0 0,-8 4 1 0 0,-10 0-5027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23583 0 0,'0'0'2575'0'0,"3"0"-2495"0"0,6 3-66 0 0,1-1-1 0 0,-1-1 1 0 0,1 0 0 0 0,-1 0 0 0 0,18-1 0 0 0,-21-1-90 0 0,0 0 0 0 0,1 0 0 0 0,-1-1 1 0 0,0 0-1 0 0,0 0 0 0 0,0 0 0 0 0,0 0 0 0 0,-1-1 1 0 0,1 0-1 0 0,6-5 0 0 0,-11 8 77 0 0,5-5-410 0 0,0 1 0 0 0,0-1 0 0 0,0 0 0 0 0,-1 0 0 0 0,8-9 0 0 0,-3-4-794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8288 0 0,'0'0'756'0'0,"-1"3"-623"0"0,-4 11-146 0 0,3-11 495 0 0,1 1 0 0 0,0-1 0 0 0,0 1 0 0 0,0 0-1 0 0,0-1 1 0 0,-1 8 0 0 0,4 17 6897 0 0,2-1-3361 0 0,-2-12-3514 0 0,1 25 1 0 0,-2-19-555 0 0,1 1 0 0 0,7 28 0 0 0,-4-24 222 0 0,1 30 0 0 0,1 41 569 0 0,2 64 164 0 0,-10-136-833 0 0,2 1 0 0 0,1 0 0 0 0,6 28 0 0 0,-2-22 184 0 0,19 52 0 0 0,-21-72-192 0 0,2 0 0 0 0,-1 0 0 0 0,2-1 0 0 0,0 1 0 0 0,0-2 0 0 0,1 1 0 0 0,10 11 0 0 0,-11-16-168 0 0,0 0-1 0 0,0 0 1 0 0,1 0-1 0 0,11 5 0 0 0,-18-10 72 0 0,-1-1-1 0 0,1 0 0 0 0,0 0 0 0 0,0 0 0 0 0,-1 0 0 0 0,1 0 0 0 0,0 0 0 0 0,0-1 0 0 0,-1 1 0 0 0,1 0 1 0 0,0 0-1 0 0,0 0 0 0 0,-1-1 0 0 0,1 1 0 0 0,0 0 0 0 0,1-1 0 0 0,-1 0-81 0 0,1 0-32 0 0,0 1 1 0 0,0-1 0 0 0,0 1 0 0 0,0-1-1 0 0,-1 0 1 0 0,1 0 0 0 0,0 0 0 0 0,-1 0-1 0 0,1 0 1 0 0,-1 0 0 0 0,1 0 0 0 0,-1-1-1 0 0,1 1 1 0 0,-1 0 0 0 0,0-1 0 0 0,1 0-1 0 0,0-1 1 0 0,8-21-6067 0 0,-4-1-1558 0 0</inkml:trace>
  <inkml:trace contextRef="#ctx0" brushRef="#br0" timeOffset="1">1 439 21743 0 0,'0'0'1966'0'0,"2"0"-1542"0"0,5 1-251 0 0,0 0 1 0 0,-1-1-1 0 0,1 0 1 0 0,0-1 0 0 0,0 1-1 0 0,-1-1 1 0 0,1 0 0 0 0,8-3-1 0 0,9-1 95 0 0,105-21-1037 0 0,55-8 110 0 0,-136 27 155 0 0,63-8 914 0 0,-38 1-7154 0 0,-29 5-857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7832 0 0,'-5'15'762'0'0,"1"-8"-189"0"0,1 1 1 0 0,1-1-1 0 0,0 1 1 0 0,-2 10-1 0 0,2-7 2271 0 0,-1 0 0 0 0,-6 17 0 0 0,6-17-2213 0 0,0-1 1 0 0,0 0 0 0 0,-2 14-1 0 0,4-16-548 0 0,1-1-8 0 0,-1 0-1 0 0,0 0 1 0 0,0 0 0 0 0,0 0-1 0 0,-5 10 1 0 0,0-3-38 0 0,3-9-36 0 0,1 0 0 0 0,-1 0 0 0 0,1 1 1 0 0,1-1-1 0 0,-1 1 0 0 0,-1 10 0 0 0,4 13-2 0 0,0-23 9 0 0,-1 0 0 0 0,1 1 0 0 0,-2-1 0 0 0,0 10 0 0 0,-8 24 214 0 0,-5 24 261 0 0,7-20-328 0 0,1-1-621 0 0,-3 63 1 0 0,9-104 323 0 0,0 1 0 0 0,0 0 0 0 0,-1-1 0 0 0,0 1 0 0 0,1-1-1 0 0,-1 1 1 0 0,0-1 0 0 0,0 1 0 0 0,-1-1 0 0 0,1 0 0 0 0,0 1-1 0 0,-1-1 1 0 0,1 0 0 0 0,-1 0 0 0 0,0 0 0 0 0,-2 2 0 0 0,4-4 84 0 0,-13 15-1236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14280 0 0,'0'0'1102'0'0,"-2"1"-719"0"0,0 0-164 0 0,0-1 0 0 0,0 1 0 0 0,0-1 0 0 0,0 1 0 0 0,0-1 0 0 0,-1 0 0 0 0,1 0 0 0 0,0 0 1 0 0,-3 0-1 0 0,-7-3 9747 0 0,10 2-10125 0 0,7-14-1198 0 0,-5 14 1263 0 0,0 0-1 0 0,0-1 1 0 0,0 1 0 0 0,0 0-1 0 0,0 0 1 0 0,0-1 0 0 0,0 1-1 0 0,0 0 1 0 0,-1 0 0 0 0,1 0-1 0 0,0-1 1 0 0,-1 1 0 0 0,1 0 0 0 0,-2-2-1 0 0,2 3-84 0 0,1-1 0 0 0,-1 0-1 0 0,0 0 1 0 0,0 1 0 0 0,1-1-1 0 0,-1 0 1 0 0,1 1 0 0 0,-1-1-1 0 0,1 0 1 0 0,-1 1 0 0 0,1-1-1 0 0,-1 1 1 0 0,1-1 0 0 0,-1 1-1 0 0,2-1 1 0 0,-2 0 37 0 0,0 1 1 0 0,1-1-1 0 0,-1 1 0 0 0,1-1 1 0 0,-1 0-1 0 0,0 1 0 0 0,0-1 1 0 0,1 0-1 0 0,-1 1 0 0 0,0-1 1 0 0,0 0-1 0 0,0 0 0 0 0,0 1 1 0 0,0-1-1 0 0,0 0 0 0 0,0 1 1 0 0,0-1-1 0 0,0 0 0 0 0,0 0 1 0 0,0 1-1 0 0,-1-1 0 0 0,1 0 1 0 0,0 1-1 0 0,0-1 1 0 0,-1 0-1 0 0,1 1 0 0 0,0-1 1 0 0,-1 1-1 0 0,0-2 0 0 0,0 0-373 0 0,0-1-1930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144 286 3224 0 0,'2'-1'240'0'0,"-1"0"-41"0"0,1 0 0 0 0,0 0 0 0 0,-1 0-1 0 0,1-1 1 0 0,-1 1 0 0 0,1 0 0 0 0,-1-1 0 0 0,0 0 0 0 0,1 1 0 0 0,-1-1 0 0 0,0 1 0 0 0,1-5 0 0 0,13-27 6491 0 0,-8 16-3686 0 0,-3 9-2448 0 0,0-1 0 0 0,-1-1 0 0 0,4-15 1 0 0,-6 20-396 0 0,0 1 0 0 0,-1 0 1 0 0,1-1-1 0 0,-1 1 1 0 0,-1-1-1 0 0,1 1 1 0 0,0-1-1 0 0,-1 1 1 0 0,0-1-1 0 0,-2-4 1 0 0,-2-6 534 0 0,1 2 259 0 0,0 1 1 0 0,-7-11 0 0 0,9 19-673 0 0,-1 0 0 0 0,1 0 0 0 0,-1 0 0 0 0,0 1 0 0 0,0-1 0 0 0,0 1 0 0 0,-1 0 0 0 0,1 0 0 0 0,-6-4 0 0 0,8 6-278 0 0,0 1 1 0 0,0-1 0 0 0,0 1-1 0 0,0-1 1 0 0,0 1-1 0 0,-1 0 1 0 0,1-1-1 0 0,0 1 1 0 0,0 0 0 0 0,0 0-1 0 0,0 0 1 0 0,-1 0-1 0 0,1 0 1 0 0,0 0-1 0 0,0 0 1 0 0,0 0-1 0 0,0 1 1 0 0,-1-1 0 0 0,1 0-1 0 0,0 1 1 0 0,0-1-1 0 0,0 1 1 0 0,0-1-1 0 0,0 1 1 0 0,0-1 0 0 0,0 1-1 0 0,-1 1 1 0 0,-1 0-5 0 0,1-1 1 0 0,0 1-1 0 0,1 0 1 0 0,-1 0-1 0 0,0 0 0 0 0,1 0 1 0 0,-1 0-1 0 0,1 1 1 0 0,-1-1-1 0 0,1 0 1 0 0,-2 5-1 0 0,-12 41-83 0 0,3 2-1 0 0,-10 63 0 0 0,2 298 83 0 0,24-277-136 0 0,0 33 406 0 0,-5-130-2007 0 0,-2 0-1 0 0,-11 55 1 0 0,4-61-6024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8752 0 0,'4'3'182'0'0,"-1"0"0"0"0,1 0 1 0 0,0 0-1 0 0,0 0 0 0 0,8 3 1 0 0,-4-2 904 0 0,0-1 0 0 0,0-1 0 0 0,0 1 0 0 0,0-1 1 0 0,10 0-1 0 0,9 1 4226 0 0,49-3 1 0 0,-43 0-5580 0 0,48-1-309 0 0,0 5 0 0 0,146 24 0 0 0,-129-7-3536 0 0,-57-11-3639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7832 0 0,'0'0'602'0'0,"-2"1"-395"0"0,-16 13 11415 0 0,18-11-11499 0 0,1 1-1 0 0,0-1 0 0 0,0 0 1 0 0,0 0-1 0 0,1 0 1 0 0,-1 0-1 0 0,0 0 0 0 0,1 0 1 0 0,0-1-1 0 0,0 1 0 0 0,0 0 1 0 0,0-1-1 0 0,0 1 0 0 0,3 1 1 0 0,37 33-226 0 0,-39-35 168 0 0,31 26 220 0 0,2-2 1 0 0,1-2 0 0 0,1-1 0 0 0,1-2 0 0 0,75 30-1 0 0,-25-16 44 0 0,-39-14-322 0 0,18 4-58 0 0,55 25-642 0 0,-121-49 682 0 0,0 0 0 0 0,0 0-1 0 0,0 0 1 0 0,0 0-1 0 0,0 0 1 0 0,-1 0 0 0 0,1 0-1 0 0,0 1 1 0 0,-1-1-1 0 0,1 1 1 0 0,-1-1 0 0 0,1 1-1 0 0,-1-1 1 0 0,0 1 0 0 0,0 0-1 0 0,0 0 1 0 0,0 0-1 0 0,0-1 1 0 0,0 1 0 0 0,0 0-1 0 0,0 0 1 0 0,-1 0-1 0 0,1 1 1 0 0,-1-1 0 0 0,1 0-1 0 0,-1 0 1 0 0,0 0-1 0 0,0 0 1 0 0,0 0 0 0 0,0 0-1 0 0,-1 0 1 0 0,1 1 0 0 0,0-1-1 0 0,-1 0 1 0 0,1 0-1 0 0,-2 2 1 0 0,0 2-5 0 0,-1 0 0 0 0,1 0 0 0 0,-1 0 0 0 0,-1-1 0 0 0,1 1 0 0 0,-6 6 0 0 0,-29 31-61 0 0,27-32 53 0 0,-81 76-70 0 0,54-51 89 0 0,-67 50 1 0 0,2-2 16 0 0,65-53 33 0 0,-42 28 0 0 0,22-18 4 0 0,-96 79-144 0 0,119-96-1696 0 0,28-20 179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20815 0 0,'0'0'1012'0'0,"2"-1"-438"0"0,36-15 168 0 0,-28 11-738 0 0,0 1 1 0 0,13-5 0 0 0,0 4 533 0 0,33-5 0 0 0,-47 9-335 0 0,-1 0-1 0 0,0 1 1 0 0,1 1 0 0 0,-1-1 0 0 0,0 1 0 0 0,1 0-1 0 0,13 5 1 0 0,-6-1-27 0 0,0 1-1 0 0,0 1 1 0 0,-1 1-1 0 0,0 0 1 0 0,0 1-1 0 0,-1 0 0 0 0,0 1 1 0 0,0 1-1 0 0,-1 0 1 0 0,-1 1-1 0 0,0 0 1 0 0,-1 1-1 0 0,0 1 1 0 0,14 22-1 0 0,-19-27-177 0 0,0 0 1 0 0,-1 0-1 0 0,0 1 0 0 0,0 0 0 0 0,-1 0 0 0 0,0 0 1 0 0,-1 0-1 0 0,4 22 0 0 0,-6-21-111 0 0,-1 0 0 0 0,0 0 0 0 0,-1 0 0 0 0,0 1 0 0 0,0-1 0 0 0,-1 0 0 0 0,-1-1 0 0 0,0 1 0 0 0,0 0 0 0 0,-1-1 0 0 0,0 1 0 0 0,-1-1 0 0 0,0 0 0 0 0,-1-1 0 0 0,0 1 0 0 0,0-1 0 0 0,-1 0 1 0 0,-12 11-1 0 0,4-4-247 0 0,-2-1 0 0 0,0-1 0 0 0,-1 0 0 0 0,-21 12 0 0 0,-81 38-1174 0 0,105-58 678 0 0,-1 0-1 0 0,0-1 0 0 0,0 0 0 0 0,-33 4 0 0 0,30-9-3904 0 0,2-5-1265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2217 1 16559 0 0,'-6'3'288'0'0,"1"-1"0"0"0,-1 1 0 0 0,0-1 0 0 0,1 0 0 0 0,-10 1 0 0 0,7-1-272 0 0,1 0 0 0 0,0 0 0 0 0,-9 5 0 0 0,-26 15 715 0 0,2 3 0 0 0,-64 50-1 0 0,-9 4-712 0 0,18-13-181 0 0,-311 210-297 0 0,207-144 547 0 0,-45 24-211 0 0,2 0 686 0 0,225-145-508 0 0,-237 170 964 0 0,107-63-403 0 0,95-78-416 0 0,-4 4-93 0 0,41-30-106 0 0,-1-1 0 0 0,1 0 0 0 0,-2-2 0 0 0,-19 11 0 0 0,11-4-100 0 0,24-17 18 0 0,2-3-296 0 0,7-18 428 0 0,1 1 0 0 0,1 0-1 0 0,21-30 1 0 0,-14 24 7 0 0,0-1 0 0 0,18-42 0 0 0,9-14 261 0 0,-24 47-72 0 0,-13 22-83 0 0,1-1 0 0 0,10-13 0 0 0,-11 19-86 0 0,-7 8-76 0 0,0 0 1 0 0,0 0-1 0 0,0 0 0 0 0,0 0 0 0 0,0 0 0 0 0,0 0 0 0 0,0 0 0 0 0,1 0 0 0 0,-1 0 0 0 0,0 0 1 0 0,0 0-1 0 0,0 0 0 0 0,0 0 0 0 0,0 0 0 0 0,0 0 0 0 0,0 0 0 0 0,0 0 0 0 0,0 0 0 0 0,0 0 1 0 0,0 0-1 0 0,0 0 0 0 0,0 0 0 0 0,0 0 0 0 0,0 0 0 0 0,0 0 0 0 0,0 0 0 0 0,0 0 0 0 0,0 0 1 0 0,0 0-1 0 0,0 0 0 0 0,-4 8 25 0 0,-9 12-3 0 0,-8 10-25 0 0,-75 118 31 0 0,79-122 140 0 0,5-6 34 0 0,1-1-1 0 0,-18 43 1 0 0,26-56-184 0 0,1 0 1 0 0,1-1-1 0 0,-1 1 0 0 0,1 0 1 0 0,0 0-1 0 0,1 0 1 0 0,-1 0-1 0 0,1 0 0 0 0,0 0 1 0 0,1 0-1 0 0,-1 0 1 0 0,1 0-1 0 0,1 0 0 0 0,-1 0 1 0 0,1 0-1 0 0,3 7 1 0 0,-3-9-11 0 0,0 0 0 0 0,1-1 0 0 0,-1 1 1 0 0,1-1-1 0 0,0 0 0 0 0,0 0 1 0 0,0 0-1 0 0,1 0 0 0 0,-1 0 0 0 0,1-1 1 0 0,0 1-1 0 0,-1-1 0 0 0,1 0 1 0 0,8 3-1 0 0,-3-2 8 0 0,-1 0 0 0 0,1-1 0 0 0,-1 0 0 0 0,1 0 0 0 0,0-1 0 0 0,13 0 0 0 0,11-2-463 0 0,0-1-1 0 0,0-2 1 0 0,-1-2 0 0 0,54-15-1 0 0,-33 3-2397 0 0,98-47 0 0 0,-82 31-4451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0 146 10592 0 0,'0'0'818'0'0,"2"-1"-182"0"0,1-2 175 0 0,0 1 1 0 0,-1-1-1 0 0,1 1 0 0 0,-1-1 0 0 0,3-4 0 0 0,-2 3 33 0 0,0 1 0 0 0,0-1 0 0 0,0 1 0 0 0,7-6 0 0 0,0 2-581 0 0,1 1 0 0 0,1 0 0 0 0,-1 0-1 0 0,20-5 1 0 0,52-13-267 0 0,-46 14 56 0 0,-2 1-106 0 0,0 2-1 0 0,1 0 0 0 0,44-1 1 0 0,-65 8-8 0 0,1 0 0 0 0,0 0-1 0 0,0 2 1 0 0,0 0 0 0 0,-1 0 0 0 0,1 2 0 0 0,-1 0 0 0 0,0 1-1 0 0,27 12 1 0 0,-39-16 68 0 0,0 1 0 0 0,0 0 1 0 0,0 0-1 0 0,0 1 0 0 0,-1-1 0 0 0,1 0 0 0 0,-1 1 0 0 0,1 0 0 0 0,-1 0 0 0 0,0-1 0 0 0,0 1 0 0 0,0 0 0 0 0,-1 1 0 0 0,1-1 0 0 0,-1 0 0 0 0,1 0 1 0 0,-1 1-1 0 0,0-1 0 0 0,0 1 0 0 0,-1-1 0 0 0,1 1 0 0 0,-1-1 0 0 0,0 1 0 0 0,0-1 0 0 0,0 1 0 0 0,0-1 0 0 0,0 1 0 0 0,-2 3 0 0 0,0 4-28 0 0,0 0 0 0 0,-2-1 0 0 0,1 1 0 0 0,-1-1 0 0 0,0 0 0 0 0,-1 0 0 0 0,-10 16 0 0 0,-3 0-46 0 0,-1 0 0 0 0,0-1 0 0 0,-2 0 0 0 0,-1-2 0 0 0,-1-1 0 0 0,-1-1 0 0 0,-1 0 0 0 0,-1-2 0 0 0,-29 16 0 0 0,48-31-60 0 0,0-1 1 0 0,1 0-1 0 0,-1-1 0 0 0,-1 0 0 0 0,1 0 0 0 0,0 0 0 0 0,-10 0 0 0 0,15-1-63 0 0,-1-1 0 0 0,1 0-1 0 0,0 0 1 0 0,-1 0-1 0 0,1 0 1 0 0,0 0-1 0 0,0-1 1 0 0,-1 1 0 0 0,1-1-1 0 0,0 1 1 0 0,0-1-1 0 0,0 0 1 0 0,-1 0-1 0 0,1 0 1 0 0,0 0 0 0 0,0 0-1 0 0,1 0 1 0 0,-1-1-1 0 0,0 1 1 0 0,0-1-1 0 0,1 1 1 0 0,-1-1-1 0 0,0 1 1 0 0,1-1 0 0 0,0 0-1 0 0,-1 0 1 0 0,1 0-1 0 0,-2-3 1 0 0,-5-28-1893 0 0,2-2-17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 1 7832 0 0,'0'2'5484'0'0,"0"12"-3297"0"0,-1 1 0 0 0,-5 20 0 0 0,-20 62-1845 0 0,10-45-74 0 0,3-1-217 0 0,1 0-1 0 0,-6 66 0 0 0,17-107 46 0 0,1-1 1 0 0,0 1-1 0 0,1 0 1 0 0,0 0-1 0 0,0 0 0 0 0,1 0 1 0 0,6 17-1 0 0,-7-23-22 0 0,1 1 1 0 0,0-1-1 0 0,0-1 1 0 0,0 1-1 0 0,0 0 0 0 0,0 0 1 0 0,1-1-1 0 0,0 1 1 0 0,0-1-1 0 0,0 0 0 0 0,0 0 1 0 0,0 0-1 0 0,1 0 1 0 0,-1-1-1 0 0,1 1 0 0 0,0-1 1 0 0,-1 0-1 0 0,1 0 1 0 0,0 0-1 0 0,5 1 0 0 0,-2-1-4 0 0,0 0-1 0 0,0 0 1 0 0,0-1-1 0 0,1 0 1 0 0,-1 0-1 0 0,0-1 1 0 0,0 1-1 0 0,1-2 0 0 0,11-1 1 0 0,22-7 151 0 0,-1-2 0 0 0,-1-2 1 0 0,67-32-1 0 0,0-13-1520 0 0,-6-7-4978 0 0,-36 18-1026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5.5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8986 127 18799 0 0,'-3'-1'430'0'0,"-7"-1"-232"0"0,-1 0 0 0 0,1 0 1 0 0,-1 1-1 0 0,1 1 0 0 0,-1 0 1 0 0,-14 1-1 0 0,-9 0 48 0 0,-79 2-316 0 0,-57-1-114 0 0,2-7-363 0 0,-176-11-570 0 0,9-3 1553 0 0,181 11 189 0 0,-515-10 1720 0 0,634 19-2303 0 0,-348 15 28 0 0,131-2-70 0 0,-93 8 0 0 0,-268 6 54 0 0,257-16 204 0 0,88-11-18 0 0,133-3-112 0 0,-788 2 890 0 0,311 30-822 0 0,206-5-162 0 0,-100-22-34 0 0,229-6 0 0 0,-156-9 0 0 0,405 10 7 0 0,-450-38 156 0 0,305 29 44 0 0,-168-14-70 0 0,103-1 261 0 0,163 25-224 0 0,44 1 372 0 0,41 1-402 0 0,56 16-209 0 0,1-3 0 0 0,112 7-1 0 0,170-15 270 0 0,-241-6-204 0 0,34-1 0 0 0,89-5-103 0 0,-7 0-48 0 0,129-14 86 0 0,250-9 24 0 0,-245 12 42 0 0,-250 11 9 0 0,265-18 237 0 0,264-7-145 0 0,-321 23-102 0 0,-235 7 0 0 0,766 23 0 0 0,-558-10 0 0 0,53 2 0 0 0,4 3 0 0 0,133 5 0 0 0,117 18-680 0 0,-78 32 427 0 0,-405-54 177 0 0,299 71-151 0 0,-327-68 167 0 0,143 40 8 0 0,-8 18 24 0 0,-207-73 20 0 0,0 0-1 0 0,0 1 1 0 0,-1 1-1 0 0,0 0 1 0 0,0 0 0 0 0,0 1-1 0 0,-1 1 1 0 0,14 15-1 0 0,-23-23 1 0 0,-1 0 0 0 0,1 1 1 0 0,0-1-1 0 0,-1 0 0 0 0,0 1 0 0 0,0-1 0 0 0,1 1 0 0 0,-2-1 0 0 0,1 1 0 0 0,0 0 0 0 0,0-1 1 0 0,-1 1-1 0 0,1 0 0 0 0,-1-1 0 0 0,0 1 0 0 0,0 0 0 0 0,0 0 0 0 0,0-1 0 0 0,-1 1 1 0 0,1 0-1 0 0,-1 0 0 0 0,1-1 0 0 0,-1 1 0 0 0,0-1 0 0 0,0 1 0 0 0,0-1 0 0 0,0 1 0 0 0,-1-1 1 0 0,1 1-1 0 0,-1-1 0 0 0,1 0 0 0 0,-1 0 0 0 0,0 0 0 0 0,-2 2 0 0 0,-8 5-14 0 0,0-1 0 0 0,-1 0 0 0 0,0-1 0 0 0,0-1 0 0 0,-1 0 0 0 0,-14 4 0 0 0,-88 19 97 0 0,76-20-64 0 0,-560 78 529 0 0,300-61-380 0 0,-16-4-103 0 0,56-5-34 0 0,-107 5 71 0 0,109-9 4 0 0,-191 11 338 0 0,31-3-88 0 0,-289 4-348 0 0,188-10 0 0 0,-59 5 0 0 0,-292 15 0 0 0,375 6-24 0 0,356-28 46 0 0,-248 33 266 0 0,202-22-379 0 0,-444 69-69 0 0,522-71 276 0 0,-204 72 0 0 0,286-85-127 0 0,1 0 1 0 0,0 2-1 0 0,1 1 0 0 0,-34 22 1 0 0,56-33 9 0 0,-1 0 0 0 0,1 0 0 0 0,0 0 0 0 0,-1 1 0 0 0,1-1 0 0 0,0 0 1 0 0,0 1-1 0 0,0-1 0 0 0,0 1 0 0 0,0-1 0 0 0,0 1 0 0 0,0-1 0 0 0,0 1 0 0 0,1-1 1 0 0,-1 1-1 0 0,0 0 0 0 0,1-1 0 0 0,0 1 0 0 0,-1 0 0 0 0,1 0 0 0 0,0 0 1 0 0,0-1-1 0 0,0 1 0 0 0,0 0 0 0 0,0 0 0 0 0,0-1 0 0 0,1 1 0 0 0,-1 0 1 0 0,0 0-1 0 0,2 1 0 0 0,-1 1-2 0 0,1-1 0 0 0,0 0 0 0 0,0 0 0 0 0,0 0 1 0 0,0 0-1 0 0,1 0 0 0 0,-1 0 0 0 0,1-1 0 0 0,0 1 0 0 0,0-1 1 0 0,-1 0-1 0 0,2 0 0 0 0,-1 0 0 0 0,4 2 0 0 0,12 4 3 0 0,-1-2 0 0 0,1 0 0 0 0,1-1 0 0 0,22 2 0 0 0,-3 1 0 0 0,20 2 0 0 0,71 2 0 0 0,-33-4 0 0 0,302 19 0 0 0,377-42 0 0 0,923-72-232 0 0,-1219 65 144 0 0,506-8 260 0 0,-667 33-346 0 0,-164-1 47 0 0,347 10-2 0 0,-373-8 123 0 0,683 48-284 0 0,-183-8 92 0 0,70 0 198 0 0,-309-2 0 0 0,-253-26 22 0 0,24 11 243 0 0,-95-15-294 0 0,-26-4-132 0 0,77 27 0 0 0,-115-34 161 0 0,1-1 0 0 0,-1 1 0 0 0,0 0 0 0 0,0 1 0 0 0,1-1 0 0 0,-1 0 0 0 0,0 0 0 0 0,0 1 0 0 0,3 3 0 0 0,-5-5 0 0 0,1 0 0 0 0,-1 0 0 0 0,0 0 0 0 0,1 1 0 0 0,-1-1 0 0 0,0 0 0 0 0,1 0 0 0 0,-1 1 0 0 0,0-1 0 0 0,0 0 0 0 0,1 1 0 0 0,-1-1 0 0 0,0 0 0 0 0,0 1 0 0 0,0-1 0 0 0,1 1 0 0 0,-1-1 0 0 0,0 0 0 0 0,0 1 0 0 0,0-1 0 0 0,0 1 0 0 0,0-1 0 0 0,0 0 0 0 0,0 1 0 0 0,0-1 0 0 0,0 1 0 0 0,0-1 0 0 0,0 0 0 0 0,0 1 0 0 0,0-1 0 0 0,0 1 0 0 0,0-1 0 0 0,-1 0 0 0 0,1 1 0 0 0,0-1 0 0 0,0 0 0 0 0,0 1 0 0 0,0-1 0 0 0,-1 0 0 0 0,1 1 0 0 0,0-1 0 0 0,-1 0 0 0 0,1 1 0 0 0,0-1 0 0 0,0 0 0 0 0,-1 0 0 0 0,1 1 0 0 0,-1-1 0 0 0,0 1 0 0 0,-7 5 0 0 0,1 0 0 0 0,-2-1 0 0 0,1 0 0 0 0,-1 0 0 0 0,0-1 0 0 0,0 0 0 0 0,-12 4 0 0 0,8-3 0 0 0,-9 2 0 0 0,0 0 0 0 0,-34 4 0 0 0,8-1 0 0 0,-176 25 136 0 0,-2-18 72 0 0,135-12-173 0 0,-590 32 449 0 0,376-23-347 0 0,-295 4-137 0 0,231-9 0 0 0,-206 13 0 0 0,412-16 0 0 0,-93 6 0 0 0,-301 15 0 0 0,129-6 54 0 0,-221 14 63 0 0,579-30-108 0 0,-545 52 23 0 0,436-36-94 0 0,-130 18-8 0 0,-15 9 196 0 0,260-39-116 0 0,-122 22-10 0 0,-115 43 64 0 0,280-65-64 0 0,20-9 0 0 0,1 0 0 0 0,0 0 0 0 0,0 0 0 0 0,0 0 0 0 0,-1 0 0 0 0,1 0 0 0 0,0 0 0 0 0,0 0 0 0 0,0 0 0 0 0,-1 0 0 0 0,1 0 0 0 0,0 0 0 0 0,0 0 0 0 0,0 0 0 0 0,0 0 0 0 0,-1 0 0 0 0,1 0 0 0 0,0 0 0 0 0,0 0 0 0 0,0 1 0 0 0,0-1 0 0 0,-1 0 0 0 0,1 0 0 0 0,0 0 0 0 0,0 0 0 0 0,0 0 0 0 0,0 1 0 0 0,0-1 0 0 0,0 0 0 0 0,0 0 0 0 0,0 0 0 0 0,-1 0 0 0 0,1 1 0 0 0,0-1 0 0 0,0 0 0 0 0,0 0 0 0 0,0 0 0 0 0,0 1 0 0 0,0-1 0 0 0,0 0 0 0 0,0 0 0 0 0,0 0 0 0 0,0 1 0 0 0,0-1 0 0 0,0 0 0 0 0,0 0 0 0 0,0 0 0 0 0,0 0 0 0 0,1 1 0 0 0,5 5 0 0 0,-6-6 0 0 0,7 5-10 0 0,0 0-1 0 0,0 0 0 0 0,1-1 1 0 0,-1-1-1 0 0,1 1 0 0 0,9 2 1 0 0,49 12-105 0 0,235 26 104 0 0,-221-36 7 0 0,356 21-56 0 0,-58-16-54 0 0,-74-2 80 0 0,3 0 119 0 0,196 4 2 0 0,-490-15-87 0 0,397-3 0 0 0,-1-22 0 0 0,-207 7 0 0 0,118-14 0 0 0,460-43 0 0 0,-351 50-61 0 0,-87 7 46 0 0,305 7 351 0 0,-434 12-213 0 0,340 16 650 0 0,-381-11-67 0 0,-42-4-580 0 0,33-8-121 0 0,-126 3-214 0 0,-24 2-63 0 0,-1-1 0 0 0,1-1-1 0 0,15-5 1 0 0,-18 4-712 0 0,-1 1 0 0 0,1 1 1 0 0,0 0-1 0 0,0 1 0 0 0,10-1 0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8.28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0918.07031"/>
      <inkml:brushProperty name="anchorY" value="-86812.375"/>
      <inkml:brushProperty name="scaleFactor" value="0.5"/>
    </inkml:brush>
  </inkml:definitions>
  <inkml:trace contextRef="#ctx0" brushRef="#br0">25 102 6912 0 0,'0'0'0'0'0,"-1"-1"608"0"0,-4-2-560 0 0,-14-21 9569 0 0,20 18-9256 0 0,4 0 191 0 0,2 0-280 0 0,5 0-44 0 0,2 0-263 0 0,3 0 71 0 0,5 1-36 0 0,3 0 0 0 0,4-1 0 0 0,4 1 0 0 0,5 0 0 0 0,4 1-102 0 0,6 1 131 0 0,5 1-44 0 0,7 1 15 0 0,7 0 0 0 0,5 1 196 0 0,6 1 10 0 0,4 0 8 0 0,5 0 20 0 0,2 1 155 0 0,5 0-16 0 0,4 0 25 0 0,6 1 0 0 0,1 0-128 0 0,4 0-1 0 0,0 0-8 0 0,-1 0-5 0 0,-4 1-158 0 0,-2-1 7 0 0,-2 0-21 0 0,-4-1-3 0 0,-5 1-94 0 0,-5-1-76 0 0,-5-1 43 0 0,-5 1-22 0 0,13-2-612 0 0,2 1-13889 0 0,-16-1 8318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9.39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4126.77344"/>
      <inkml:brushProperty name="anchorY" value="-87391.44531"/>
      <inkml:brushProperty name="scaleFactor" value="0.5"/>
    </inkml:brush>
  </inkml:definitions>
  <inkml:trace contextRef="#ctx0" brushRef="#br0">110 41 4144 0 0,'0'0'368'0'0,"-3"-2"-345"0"0,-3 1 14 0 0,-5-2 2840 0 0,-4-1-280 0 0,0 1 365 0 0,0 0 64 0 0,0 2-2331 0 0,4 0 205 0 0,2 0-304 0 0,4 1-47 0 0,2 0-469 0 0,1 0 36 0 0,2 0-113 0 0,0 0 119 0 0,4 0-154 0 0,2 0 48 0 0,4 0-16 0 0,4 0 75 0 0,4 0 6 0 0,5 0 3 0 0,3 0 4 0 0,5-1 0 0 0,2-1 131 0 0,3 0-10 0 0,2 0 21 0 0,1 0 0 0 0,1-1-119 0 0,2 1 16 0 0,0 0-22 0 0,-1 0 0 0 0,-2 0-122 0 0,-1 1 34 0 0,-1 0-17 0 0,-3 1 0 0 0,-3 0 0 0 0,-3 1 0 0 0,-2 1 0 0 0,-2 0 0 0 0,-2 2 0 0 0,-4 1 0 0 0,-3 1 0 0 0,-3 2 0 0 0,-3 2 0 0 0,-1 2 0 0 0,-5 1 0 0 0,-2 2-93 0 0,-4 2 120 0 0,-3 3-41 0 0,-3 1-70 0 0,-2 1 108 0 0,-2 2-204 0 0,-3 2 70 0 0,-4 1-28 0 0,-3 1 2 0 0,-2 1 159 0 0,-2 0 29 0 0,0 0-73 0 0,0 1 143 0 0,1-1-154 0 0,1-1-45 0 0,1-1 29 0 0,0 1-261 0 0,0 0-162 0 0,0-1-1293 0 0,3-3 364 0 0,-1-6-241 0 0,5-6-3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9.61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5013.91406"/>
      <inkml:brushProperty name="anchorY" value="-88594.19531"/>
      <inkml:brushProperty name="scaleFactor" value="0.5"/>
    </inkml:brush>
  </inkml:definitions>
  <inkml:trace contextRef="#ctx0" brushRef="#br0">11 8 1840 0 0,'-10'-3'19925'0'0,"12"3"-19275"0"0,4 1 413 0 0,6 0-584 0 0,7 0-114 0 0,6 1-342 0 0,9-1 13 0 0,9 1-26 0 0,10-3-10 0 0,9 0 0 0 0,8 1 0 0 0,8-1 0 0 0,19 0-382 0 0,15 1-358 0 0,9-1-911 0 0,2-1-1193 0 0,-11-1-5516 0 0,-25 1-2637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13216 0 0,'0'0'1194'0'0,"-2"1"-980"0"0,-54 41 1836 0 0,39-28-1775 0 0,2-1 166 0 0,0 0-1 0 0,1 0 1 0 0,-21 27-1 0 0,26-27 138 0 0,0 1 0 0 0,-13 25 0 0 0,19-32-413 0 0,0 1 0 0 0,0-1 1 0 0,1 1-1 0 0,0 0 0 0 0,1-1 1 0 0,-1 1-1 0 0,0 13 0 0 0,2-1 57 0 0,0-10-107 0 0,0-1 0 0 0,0 1 0 0 0,1 0 0 0 0,0 0 0 0 0,4 13 0 0 0,1-3 166 0 0,0 0 0 0 0,16 28-1 0 0,-18-40-210 0 0,1 1-1 0 0,1 0 0 0 0,0-1 0 0 0,0 0 0 0 0,0-1 0 0 0,1 1 0 0 0,11 8 0 0 0,-5-6-229 0 0,1-1 0 0 0,-1 0 0 0 0,1-1 0 0 0,1-1 0 0 0,-1 0 0 0 0,1-1 0 0 0,24 6 0 0 0,-21-8-3364 0 0,27 3 0 0 0,-23-6-3262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8752 0 0,'2'0'5138'0'0,"6"-1"-4261"0"0,-1 0 0 0 0,1-1 0 0 0,-1 0 0 0 0,0 0 0 0 0,10-4 0 0 0,19-6-880 0 0,-8 5 286 0 0,-18 4-87 0 0,0 0-1 0 0,0 1 1 0 0,12-1 0 0 0,3-1 714 0 0,41-10 0 0 0,-16 2-642 0 0,-44 11-408 0 0,-1 0 0 0 0,0-1 0 0 0,0 1 0 0 0,0-1 0 0 0,0 0 0 0 0,0 0-1 0 0,0-1 1 0 0,0 1 0 0 0,4-5 0 0 0,1-2-1347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15.8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426 1 15488 0 0,'-7'5'761'0'0,"-7"4"-121"0"0,12-7-590 0 0,-1 0 1 0 0,0 0-1 0 0,0 0 1 0 0,0 0-1 0 0,-4 1 0 0 0,4-2-33 0 0,0 0 0 0 0,0 1 0 0 0,1-1 0 0 0,-1 1 0 0 0,1-1 0 0 0,-1 1 0 0 0,1 0-1 0 0,0 0 1 0 0,-1 0 0 0 0,1 0 0 0 0,0 0 0 0 0,0 0 0 0 0,0 1 0 0 0,1-1-1 0 0,-1 1 1 0 0,1-1 0 0 0,-1 1 0 0 0,1 0 0 0 0,-1 3 0 0 0,-2 0 92 0 0,0 0 0 0 0,-1 0-1 0 0,1 0 1 0 0,-1-1 0 0 0,0 1 0 0 0,-8 5 0 0 0,-14 16 225 0 0,-52 85-218 0 0,40-53-167 0 0,23-35 39 0 0,-14 33 0 0 0,6-11-35 0 0,11-22 23 0 0,0 1 0 0 0,-15 49 0 0 0,18-44 16 0 0,6-21 9 0 0,0 1 1 0 0,1 0-1 0 0,0 0 0 0 0,1 1 0 0 0,0-1 1 0 0,0 0-1 0 0,1 1 0 0 0,1-1 0 0 0,0 1 1 0 0,1 11-1 0 0,0-17 25 0 0,-1 1-1 0 0,2-1 1 0 0,-1 0 0 0 0,0 0 0 0 0,1 0 0 0 0,0 0 0 0 0,0 0 0 0 0,0 0-1 0 0,1 0 1 0 0,0-1 0 0 0,0 1 0 0 0,0-1 0 0 0,0 0 0 0 0,1 0 0 0 0,-1 0-1 0 0,1 0 1 0 0,8 6 0 0 0,1-2 209 0 0,0-1-1 0 0,1 0 1 0 0,0 0 0 0 0,0-2-1 0 0,1 0 1 0 0,-1 0 0 0 0,1-1-1 0 0,0-1 1 0 0,0-1 0 0 0,29 2-1 0 0,-14-5 129 0 0,1-1 0 0 0,0-2 0 0 0,-1-1 1 0 0,51-14-1 0 0,-48 8-1624 0 0,60-29 0 0 0,-68 27-6288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18975 0 0,'0'0'1720'0'0,"2"0"-1342"0"0,4-1-75 0 0,0 0-1 0 0,0 0 1 0 0,0 0 0 0 0,0-1 0 0 0,9-3 0 0 0,23-6-207 0 0,10 2-311 0 0,69-7-129 0 0,-71 11-2277 0 0,-21 4-4585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17855 0 0,'0'0'1974'0'0,"3"1"-1586"0"0,2 0-207 0 0,0-1 0 0 0,0 1 0 0 0,0-1 0 0 0,0 0 0 0 0,0 0 0 0 0,5-2 0 0 0,25 2 237 0 0,-22 2-97 0 0,0 1 0 0 0,1 1 1 0 0,-1 0-1 0 0,0 1 0 0 0,-1 1 0 0 0,23 12 0 0 0,-2 4 649 0 0,32 27 0 0 0,-60-45-973 0 0,4 4 4 0 0,-1 0-1 0 0,13 15 0 0 0,2 3-14 0 0,-17-20-6 0 0,-1 0 0 0 0,1 1 0 0 0,-1-1-1 0 0,-1 1 1 0 0,1 0 0 0 0,-1 0 0 0 0,0 1 0 0 0,-1-1 0 0 0,0 1 0 0 0,3 12 0 0 0,-4-15-52 0 0,-1 1 0 0 0,0 0 0 0 0,-1 0 0 0 0,0-1 1 0 0,0 1-1 0 0,0 0 0 0 0,0 0 0 0 0,-1-1 0 0 0,0 1 0 0 0,0 0 0 0 0,0-1 1 0 0,-1 1-1 0 0,0-1 0 0 0,0 1 0 0 0,-6 9 0 0 0,3-7-77 0 0,-1-1 0 0 0,0 1 0 0 0,-1-1 0 0 0,0 0 0 0 0,0-1-1 0 0,-10 8 1 0 0,-48 29-595 0 0,42-29 528 0 0,-1-1 0 0 0,-43 17 1 0 0,52-25 47 0 0,0-1 1 0 0,-1 0 0 0 0,1-1 0 0 0,-1 0 0 0 0,-30 0 0 0 0,29-2-497 0 0,-12-1-1384 0 0,12-3-2653 0 0,2-8-1279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11600 0 0,'0'0'1053'0'0,"-2"2"-864"0"0,-26 19 1233 0 0,12-9-470 0 0,-19 19 0 0 0,2 1-964 0 0,-46 50 1731 0 0,72-73-1297 0 0,-1 1 1 0 0,2-1 0 0 0,-1 1-1 0 0,2 1 1 0 0,-1-1-1 0 0,1 1 1 0 0,-4 15-1 0 0,7-19-228 0 0,1 0 0 0 0,0 0 0 0 0,0 0 0 0 0,1 0 0 0 0,0 1 0 0 0,0-1 1 0 0,1 0-1 0 0,0 0 0 0 0,0 0 0 0 0,1 0 0 0 0,0 0 0 0 0,0 0 0 0 0,0 0 0 0 0,1-1 0 0 0,0 1 0 0 0,4 6 0 0 0,0-1 50 0 0,2 1-1 0 0,-1-1 1 0 0,2 0 0 0 0,-1-1 0 0 0,2 0 0 0 0,18 15 0 0 0,-11-12-206 0 0,0-1 1 0 0,0-1 0 0 0,1-1 0 0 0,1-1 0 0 0,0 0 0 0 0,0-2 0 0 0,1 0 0 0 0,0-1 0 0 0,30 5 0 0 0,-46-11-417 0 0,0 0 0 0 0,0-1 0 0 0,0 0 0 0 0,1 0 0 0 0,-1 0 0 0 0,0 0 0 0 0,0-1 0 0 0,0 0 0 0 0,8-2 0 0 0,2-5-1053 0 0</inkml:trace>
  <inkml:trace contextRef="#ctx0" brushRef="#br0" timeOffset="1">551 513 24415 0 0,'0'0'1196'0'0,"1"3"-526"0"0,2 0-553 0 0,-1 1-54 0 0,1 0 0 0 0,0-1 1 0 0,-1 1-1 0 0,1-1 1 0 0,0 0-1 0 0,1 0 1 0 0,-1 0-1 0 0,0 0 0 0 0,1 0 1 0 0,6 2-1 0 0,-5-2-153 0 0,0-2-1 0 0,0 1 1 0 0,0 0-1 0 0,0-1 1 0 0,1 0-1 0 0,-1-1 1 0 0,0 1-1 0 0,1-1 1 0 0,-1 0-1 0 0,1 0 1 0 0,-1 0 0 0 0,0-1-1 0 0,11-2 1 0 0,-14 2-166 0 0,0 0 0 0 0,0 0 1 0 0,-1 0-1 0 0,1-1 0 0 0,0 1 0 0 0,0 0 1 0 0,0-1-1 0 0,-1 1 0 0 0,1-1 1 0 0,-1 0-1 0 0,1 1 0 0 0,-1-1 1 0 0,0 0-1 0 0,0 0 0 0 0,0 0 1 0 0,2-3-1 0 0,-3-4-1395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0,'0'2'319'0'0,"0"1"-127"0"0,0 1 0 0 0,0-1 0 0 0,1 1 0 0 0,-1-1 0 0 0,1 1 0 0 0,1 4 0 0 0,0 4 2078 0 0,-2-4-110 0 0,1 0 1 0 0,0 0-1 0 0,0 0 1 0 0,4 11-1 0 0,13 32 1008 0 0,-10-30-3156 0 0,19 36 360 0 0,-4-10-244 0 0,-7-8 81 0 0,77 172 1230 0 0,-31-71-1289 0 0,-60-136-430 0 0,-1 0 0 0 0,0 0 1 0 0,0 0-1 0 0,0 0 1 0 0,-1 0-1 0 0,1 7 0 0 0,-2-13 278 0 0,1 1 0 0 0,-1 0 0 0 0,1-1 0 0 0,-1 1 0 0 0,0 0 0 0 0,0-1 0 0 0,0 1-1 0 0,0 0 1 0 0,0 0 0 0 0,-2-2 0 0 0,-1-3 33 0 0,-2-5 48 0 0,0-1 0 0 0,2 0 0 0 0,-1 0 0 0 0,2 0 0 0 0,-1 0 0 0 0,-1-15-1 0 0,2 0 768 0 0,-1-49-1 0 0,5 57-463 0 0,1 0 0 0 0,0 1 1 0 0,1-1-1 0 0,2 1 0 0 0,7-24 0 0 0,-9 36-285 0 0,0-1 0 0 0,0 1 0 0 0,1 0 0 0 0,0 1 0 0 0,0-1 0 0 0,0 1 0 0 0,1 0 0 0 0,0 0 0 0 0,8-7 0 0 0,-1 3-130 0 0,0-1 0 0 0,1 2 1 0 0,15-8-1 0 0,40-18-1878 0 0,-62 30 1286 0 0,1 1-1 0 0,0 0 0 0 0,0 0 1 0 0,8-1-1 0 0,-12 2 237 0 0,12-2-1150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21 434 11976 0 0,'-11'21'528'0'0,"11"-8"112"0"0,-4 0-512 0 0,4 1-128 0 0,-5-1 0 0 0,5 0 0 0 0,0 0 2120 0 0,0-4 399 0 0,0 3 2689 0 0</inkml:trace>
  <inkml:trace contextRef="#ctx0" brushRef="#br0" timeOffset="1">44 97 22319 0 0,'0'0'1688'0'0,"0"-6"-1056"0"0,6-1-504 0 0,-6-2-128 0 0,5 0 0 0 0,-1-9-544 0 0,-4 5-128 0 0,5 0-24 0 0,1 4-5488 0 0,-6-4-1103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14368 0 0,'0'0'1305'0'0,"-1"2"-1076"0"0,-9 17-81 0 0,3-14 282 0 0,1-2 47 0 0,-41 46 3724 0 0,23-23-3697 0 0,13-13-394 0 0,1-1-1 0 0,1 2 1 0 0,-1-1 0 0 0,2 1 0 0 0,0 0-1 0 0,1 1 1 0 0,0 0 0 0 0,1 0 0 0 0,-4 18-1 0 0,9-28-38 0 0,0 0 0 0 0,1 0 0 0 0,-1 0 1 0 0,1 0-1 0 0,0 0 0 0 0,2 9 0 0 0,-2-11-33 0 0,0 0 1 0 0,1-1-1 0 0,-1 1 1 0 0,1 0 0 0 0,0-1-1 0 0,0 1 1 0 0,0-1-1 0 0,0 0 1 0 0,1 1-1 0 0,-1-1 1 0 0,1 0 0 0 0,-1 0-1 0 0,1 0 1 0 0,2 3-1 0 0,5 3 33 0 0,-8-6-58 0 0,1-1 0 0 0,-1 0 0 0 0,1 1 0 0 0,-1-1 0 0 0,1 0 0 0 0,-1 0 0 0 0,1 0 0 0 0,0 0 0 0 0,0 0 0 0 0,-1 0 0 0 0,1 0 0 0 0,0 0 0 0 0,0-1 0 0 0,0 1 0 0 0,0-1 0 0 0,2 1 0 0 0,6-4-13 0 0,-3 0 1 0 0,0 0-1 0 0,-1-1 1 0 0,0 0 0 0 0,1 0-1 0 0,5-5 1 0 0,11-8-26 0 0,-18 13 15 0 0,0-1-1 0 0,0 0 1 0 0,0-1-1 0 0,0 1 1 0 0,-1-1-1 0 0,0 0 1 0 0,0 0 0 0 0,-1 0-1 0 0,1-1 1 0 0,2-6-1 0 0,-1 2 157 0 0,9-19 2771 0 0,-13 32-2764 0 0,22 84 212 0 0,-21-77-335 0 0,12 96 556 0 0,-10-75-570 0 0,0 39 0 0 0,-3-24-21 0 0,0-13-50 0 0,-1 0 1 0 0,-6 46-1 0 0,4-64 28 0 0,0-1 0 0 0,-1 0 0 0 0,-1 0 0 0 0,0-1 0 0 0,-1 1-1 0 0,0-1 1 0 0,-1 0 0 0 0,-12 20 0 0 0,9-20-187 0 0,0 0-1 0 0,-1-1 0 0 0,0 0 1 0 0,-1 0-1 0 0,0-1 0 0 0,0 0 1 0 0,-17 9-1 0 0,-8 3-888 0 0,-62 25 0 0 0,76-38 766 0 0,0-1-1 0 0,-1-2 1 0 0,0 0-1 0 0,-31 4 1 0 0,38-9-374 0 0,0-1 0 0 0,0-1 0 0 0,0 0 0 0 0,0-1 0 0 0,0 0 0 0 0,0-2 0 0 0,-17-5 0 0 0,20 4-337 0 0,-21-11-1 0 0,33 16 1045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14568 0 0,'0'0'1320'0'0,"0"9"-1056"0"0,-1-3 77 0 0,1-1 0 0 0,-1 1 1 0 0,-3 9-1 0 0,3-9-137 0 0,-1 0 0 0 0,1 0 0 0 0,0 10 0 0 0,2 4 24 0 0,3 22-1 0 0,-1-21 11 0 0,0 24-1 0 0,8 101 638 0 0,0 6-442 0 0,-11-109-420 0 0,1 57-14 0 0,0-73-26 0 0,-1-15-18 0 0,1 0 0 0 0,2 14 0 0 0,-2-5 19 0 0,-1-19-34 0 0,0-15-970 0 0,5-40 680 0 0,-3 32 444 0 0,0 1-1 0 0,2-1 0 0 0,0 1 1 0 0,8-24-1 0 0,-6 26 199 0 0,14-27 0 0 0,-5 12 85 0 0,-12 26-220 0 0,1 0 0 0 0,0 0 0 0 0,0 1 0 0 0,0-1 0 0 0,11-10 0 0 0,-12 14-102 0 0,-1 1 0 0 0,1-1 0 0 0,-1 1 0 0 0,1 0 0 0 0,-1 0 1 0 0,1 0-1 0 0,0 0 0 0 0,0 0 0 0 0,0 1 0 0 0,0-1 0 0 0,1 1 1 0 0,-1 0-1 0 0,0 0 0 0 0,1 0 0 0 0,4-1 0 0 0,-6 2 21 0 0,1 0 16 0 0,-2 0-82 0 0,-1 0 0 0 0,1 0 0 0 0,0 0 0 0 0,0 0 0 0 0,0 0 0 0 0,0 1 0 0 0,0-1 0 0 0,0 0 0 0 0,0 0 0 0 0,-1 0 0 0 0,1 1 0 0 0,0-1 0 0 0,0 1 0 0 0,0-1 0 0 0,-1 0 0 0 0,2 2 0 0 0,-1-1 1 0 0,0 0 0 0 0,0 0 0 0 0,-1 0 0 0 0,1 1 0 0 0,-1-1 0 0 0,1 0 0 0 0,-1 1 0 0 0,1-1 0 0 0,-1 0 0 0 0,0 1 0 0 0,1 2 0 0 0,1 4 21 0 0,0 0 0 0 0,6 14 1 0 0,4 14 16 0 0,-3-5-44 0 0,1 13-127 0 0,5 25-1114 0 0,-15-61 499 0 0,0-1-606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12896 0 0,'0'0'1605'0'0,"0"2"-190"0"0,2 39 3977 0 0,1 3-4669 0 0,1 95-448 0 0,-2-93 312 0 0,1 0 1 0 0,3-1-1 0 0,12 46 0 0 0,-13-70-648 0 0,0-1 0 0 0,1 0-1 0 0,2-1 1 0 0,0 0 0 0 0,0 0-1 0 0,2 0 1 0 0,0-1 0 0 0,2 0-1 0 0,0-1 1 0 0,26 29 0 0 0,-37-46 23 0 0,0 1 1 0 0,0-1 0 0 0,0 0 0 0 0,0 0 0 0 0,0 1 0 0 0,1-1-1 0 0,-1 0 1 0 0,0 0 0 0 0,0 0 0 0 0,0 0 0 0 0,0 0-1 0 0,0-1 1 0 0,0 1 0 0 0,0 0 0 0 0,1 0 0 0 0,-1-1 0 0 0,0 1-1 0 0,0-1 1 0 0,0 1 0 0 0,0-1 0 0 0,1 0 0 0 0,0 0-55 0 0,5-2-200 0 0,6-3-1181 0 0,-4-7-130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8752 0 0,'-5'4'8329'0'0,"11"-5"-5360"0"0,5 1-2744 0 0,-3 1-119 0 0,1-2-101 0 0,1 0 0 0 0,0 0 0 0 0,12-4 0 0 0,19-3-7 0 0,102-5 1073 0 0,35-2 1090 0 0,-143 12-2848 0 0,38-8 0 0 0,-39 3-363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55 13760 0 0,'0'0'1246'0'0,"1"-2"-1022"0"0,1-2 320 0 0,-1-1 0 0 0,1 0-1 0 0,-1 0 1 0 0,0 0-1 0 0,0 0 1 0 0,0 0 0 0 0,0-6 690 0 0,-1 9-519 0 0,0-3-737 0 0,-1 5 112 0 0,1 0-1 0 0,-1 0 1 0 0,1 0 0 0 0,0 0-1 0 0,-1 0 1 0 0,1 0 0 0 0,-1 0 0 0 0,1 0-1 0 0,-1 0 1 0 0,1 0 0 0 0,0 0-1 0 0,-1 0 1 0 0,1 0 0 0 0,-1 1-1 0 0,1-1 1 0 0,0 0 0 0 0,-1 0 0 0 0,1 0-1 0 0,0 1 1 0 0,-1-1 0 0 0,1 0-1 0 0,-1 1 1 0 0,0 0-82 0 0,-1 1-1 0 0,1-1 1 0 0,-1 1 0 0 0,1-1 0 0 0,0 1 0 0 0,0 0-1 0 0,0-1 1 0 0,0 1 0 0 0,0 0 0 0 0,0 0-1 0 0,0-1 1 0 0,0 1 0 0 0,1 0 0 0 0,-1 0-1 0 0,1 0 1 0 0,-1 0 0 0 0,1 0 0 0 0,0 4-1 0 0,0 2 10 0 0,0 0-1 0 0,0 0 1 0 0,2 9-1 0 0,1-2-38 0 0,1-1 1 0 0,5 14-1 0 0,0-2-1 0 0,16 42 29 0 0,-6-17 172 0 0,1 5 216 0 0,-8-24-396 0 0,-1 2 1 0 0,-1-1-1 0 0,-2 1 0 0 0,4 43 1 0 0,-11-57 15 0 0,-1 1 1 0 0,0 0-1 0 0,-2 0 0 0 0,-1-1 1 0 0,-9 39-1 0 0,8-46 8 0 0,0 0 0 0 0,-1 0 0 0 0,0 0 0 0 0,-1-1 0 0 0,-1 1 0 0 0,0-1-1 0 0,-1-1 1 0 0,0 0 0 0 0,-15 17 0 0 0,-5 1-169 0 0,-28 25 261 0 0,53-52-105 0 0,-1 0-1 0 0,1 0 1 0 0,-1-1 0 0 0,1 0 0 0 0,-1 0 0 0 0,1 0 0 0 0,-1 0 0 0 0,0 0 0 0 0,1-1 0 0 0,-1 0 0 0 0,0 0 0 0 0,0 0 0 0 0,0 0-1 0 0,1 0 1 0 0,-6-2 0 0 0,3-2-9 0 0,4 5 0 0 0,0 6 0 0 0,2 7 0 0 0,0-14 0 0 0,1 13 0 0 0,0-1 0 0 0,1 0 0 0 0,4 16 0 0 0,2 12 0 0 0,12 60 0 0 0,-15-61 0 0 0,13 112 0 0 0,-15-108 0 0 0,-4 65 0 0 0,-2-67 0 0 0,-4 89 0 0 0,7-125-6 0 0,0-1-1 0 0,0 0 0 0 0,1 0 1 0 0,-1 1-1 0 0,1-1 0 0 0,0 0 1 0 0,1 0-1 0 0,-1 0 0 0 0,1 0 1 0 0,-1 0-1 0 0,4 4 0 0 0,-4-6-85 0 0,0 0 1 0 0,1 0-1 0 0,-1-1 0 0 0,1 1 1 0 0,0 0-1 0 0,0-1 0 0 0,-1 0 1 0 0,1 1-1 0 0,0-1 0 0 0,0 0 1 0 0,0 0-1 0 0,0 0 0 0 0,1 0 1 0 0,-1 0-1 0 0,0 0 0 0 0,0 0 0 0 0,0-1 1 0 0,1 1-1 0 0,-1-1 0 0 0,0 0 1 0 0,5 0-1 0 0,12-2-675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13880 0 0,'0'0'1253'0'0,"0"-9"-304"0"0,0 6-791 0 0,1 0 0 0 0,-1 1 0 0 0,1-1 0 0 0,-1 1 0 0 0,1-1-1 0 0,0 0 1 0 0,0 1 0 0 0,0 0 0 0 0,1-1 0 0 0,-1 1 0 0 0,1 0 0 0 0,-1 0-1 0 0,1 0 1 0 0,-1 0 0 0 0,5-3 0 0 0,7-12 175 0 0,-11 14-288 0 0,0 1 0 0 0,0 0-1 0 0,1 0 1 0 0,-1 0 0 0 0,1 0 0 0 0,-1 0 0 0 0,1 0 0 0 0,0 0 0 0 0,0 1 0 0 0,0 0 0 0 0,4-2-1 0 0,16-9 358 0 0,-15 8-235 0 0,-1 0 0 0 0,1 1 0 0 0,0 0 1 0 0,0 0-1 0 0,0 0 0 0 0,0 1 0 0 0,0 1 1 0 0,0-1-1 0 0,1 1 0 0 0,-1 1 0 0 0,1-1 1 0 0,-1 2-1 0 0,12 0 0 0 0,-8 3-67 0 0,0 0 1 0 0,0 1-1 0 0,0 0 0 0 0,0 0 1 0 0,0 1-1 0 0,-1 1 0 0 0,13 10 1 0 0,-13-9-101 0 0,0 2 1 0 0,20 20 0 0 0,-10-9-63 0 0,-3 0 48 0 0,0 0 0 0 0,-1 1 0 0 0,-1 1 0 0 0,18 36 0 0 0,-23-40 27 0 0,-2 1 0 0 0,0 1 0 0 0,-1 0-1 0 0,9 38 1 0 0,-17-51-13 0 0,1 1 0 0 0,-2 0 0 0 0,1-1 0 0 0,-1 1 0 0 0,-1 0 0 0 0,1-1 0 0 0,-1 1 0 0 0,-6 13 0 0 0,5-16 0 0 0,1 1-1 0 0,-1-1 1 0 0,-1 0-1 0 0,1 0 1 0 0,-1 0-1 0 0,-1 0 1 0 0,-5 7-1 0 0,-39 33-79 0 0,35-34 36 0 0,1-2-53 0 0,1-1-1 0 0,-1 0 0 0 0,-1-2 0 0 0,1 1 0 0 0,-27 9 1 0 0,-7 4-649 0 0,33-14-872 0 0,0-1-1 0 0,0-1 0 0 0,-21 5 1 0 0,-13 0-4855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1 110 920 0 0,'0'-1'67'0'0,"1"-1"-67"0"0,-1 1 0 0 0,1-1 0 0 0,0 1 0 0 0,0-1 0 0 0,0 1 0 0 0,0 0 1 0 0,0 0-1 0 0,0-1 0 0 0,0 1 0 0 0,1 0 0 0 0,-1 0 0 0 0,0 0 0 0 0,1 0 0 0 0,2-1 0 0 0,7-7 579 0 0,-2 2 1530 0 0,0 1 0 0 0,0-1 0 0 0,1 2 0 0 0,0 0 0 0 0,0 0 1 0 0,16-5-1 0 0,-6 2-403 0 0,-6 2-1289 0 0,1 1 1 0 0,-1 1 0 0 0,1 0 0 0 0,17-1-1 0 0,-24 4-195 0 0,1 0 0 0 0,0 1 0 0 0,-1 0 0 0 0,1 0 0 0 0,-1 1-1 0 0,1 0 1 0 0,0 1 0 0 0,13 4 0 0 0,-16-3-205 0 0,0 0 0 0 0,-1 0 0 0 0,1 1 0 0 0,-1 0 0 0 0,1 0 0 0 0,-1 1 0 0 0,-1 0 0 0 0,1 0 0 0 0,-1 0 0 0 0,1 0 0 0 0,-1 0 0 0 0,4 9 0 0 0,-3-3-16 0 0,0 1-1 0 0,-1-1 0 0 0,0 1 1 0 0,3 22-1 0 0,-3-14 10 0 0,-2-10 1 0 0,-1 0-1 0 0,0 0 0 0 0,0 0 0 0 0,-1 0 0 0 0,-2 14 1 0 0,1-10-12 0 0,1 25 0 0 0,1-20 1 0 0,0 0 0 0 0,-3 30 0 0 0,2-41 6 0 0,0 0 0 0 0,1-1-1 0 0,0 1 1 0 0,0 0 0 0 0,4 13-1 0 0,1 6 25 0 0,-5-24-30 0 0,-1-1 0 0 0,1 1 0 0 0,0-1 0 0 0,0 1 0 0 0,0 0 0 0 0,2 3-1 0 0,8 18 13 0 0,-11-23-7 0 0,1 0 0 0 0,0 0 0 0 0,0 0 0 0 0,-1 0 0 0 0,1-1 0 0 0,0 1 0 0 0,0 0 0 0 0,0 0 0 0 0,0-1 0 0 0,0 1 0 0 0,0-1 0 0 0,0 1 0 0 0,0-1 0 0 0,1 1 0 0 0,-1-1 0 0 0,0 1 0 0 0,0-1 0 0 0,0 0 0 0 0,0 0 0 0 0,1 0 0 0 0,-1 0 0 0 0,0 0 0 0 0,0 0 0 0 0,2 0 0 0 0,0 0 13 0 0,1 0 0 0 0,-1-1 0 0 0,0 1 0 0 0,0-1 0 0 0,0 0 0 0 0,5-1 0 0 0,-1-3-6 0 0,0 1 0 0 0,0-1 0 0 0,-1-1 1 0 0,0 1-1 0 0,0-1 0 0 0,-1 0 1 0 0,1 0-1 0 0,-1-1 0 0 0,5-8 0 0 0,-9 14-3 0 0,-1 0 0 0 0,1 0 0 0 0,0 0 0 0 0,0 0 0 0 0,0 1 0 0 0,0-1 0 0 0,0 0 0 0 0,0 0 0 0 0,0 1 0 0 0,1-2-1 0 0,-1 2-2 0 0,0 0 0 0 0,0-1-1 0 0,-1 1 1 0 0,1-1 0 0 0,0 1-1 0 0,-1-1 1 0 0,1 1 0 0 0,0-1-1 0 0,-1 1 1 0 0,1-1 0 0 0,-1 1-1 0 0,1-1 1 0 0,-1 0-1 0 0,1 0 1 0 0,-1 1 0 0 0,1-1-1 0 0,-1 0 1 0 0,1-1 0 0 0,-1-2 3 0 0,0 3-8 0 0,0 0-1 0 0,0 1 1 0 0,0-1-1 0 0,1 0 1 0 0,-1 0-1 0 0,0 0 0 0 0,0 1 1 0 0,0-1-1 0 0,1 0 1 0 0,-1 1-1 0 0,0-1 1 0 0,1 0-1 0 0,-1 1 1 0 0,1-1-1 0 0,-1 0 1 0 0,0 1-1 0 0,1-1 1 0 0,0 1-1 0 0,-1-1 1 0 0,1 0-1 0 0,-1 1 1 0 0,1 0-1 0 0,0-1 0 0 0,1 0 1 0 0,0 0 42 0 0,-2 1-43 0 0,1 0 0 0 0,-1 0 0 0 0,1 0 0 0 0,-1 0-1 0 0,1 0 1 0 0,-1 1 0 0 0,1-1 0 0 0,-1 0 0 0 0,1 0 0 0 0,-1 0 0 0 0,1 0 0 0 0,-1 0 0 0 0,0 1 0 0 0,1-1 0 0 0,-1 0 0 0 0,1 0 0 0 0,-1 1 0 0 0,0-1 0 0 0,1 0 0 0 0,-1 1 0 0 0,0-1 0 0 0,1 0 0 0 0,-1 1 0 0 0,0-1 0 0 0,1 1 0 0 0,-1-1 0 0 0,0 0 0 0 0,0 1 0 0 0,0-1 0 0 0,1 1 0 0 0,-1-1 0 0 0,0 1 0 0 0,0-1 0 0 0,0 1 0 0 0,0-1 0 0 0,0 1 0 0 0,0-1 0 0 0,0 1-1 0 0,0 0 1 0 0,0-1-2 0 0,0 2-6 0 0,0 0 0 0 0,0 0 1 0 0,0 0-1 0 0,0 0 0 0 0,0 0 1 0 0,0 0-1 0 0,-1 0 0 0 0,1 0 1 0 0,-1 0-1 0 0,0 3 0 0 0,-3 10-34 0 0,0 9 14 0 0,0 0 1 0 0,-9 24-1 0 0,12-42 29 0 0,0 0-1 0 0,0 0 1 0 0,1 1 0 0 0,0 8-1 0 0,0-8-3 0 0,0 0-1 0 0,-1-1 0 0 0,-1 12 0 0 0,-2 3-18 0 0,1 0 0 0 0,-1 42-1 0 0,2-18-43 0 0,1-24 29 0 0,2-1-1 0 0,0 1 1 0 0,5 22-1 0 0,-3-23-68 0 0,0 0 0 0 0,-2 0 0 0 0,-1 24-1 0 0,0-33 34 0 0,2 24-1 0 0,-2-27 73 0 0,1 0 1 0 0,-1 0-1 0 0,0 0 0 0 0,0 0 0 0 0,-4 16 0 0 0,2-15 1 0 0,-1 1 0 0 0,0 0 0 0 0,0-1 0 0 0,-9 16 0 0 0,10-22 26 0 0,0 0 0 0 0,-1 1-1 0 0,1-1 1 0 0,-1 0 0 0 0,1 0 0 0 0,-1-1 0 0 0,0 1 0 0 0,0 0 0 0 0,0-1-1 0 0,-1 0 1 0 0,1 0 0 0 0,-1 0 0 0 0,1 0 0 0 0,-1 0 0 0 0,-4 1 0 0 0,4-2-22 0 0,0-1-1 0 0,1 1 1 0 0,-1-1 0 0 0,0 0 0 0 0,1 0 0 0 0,-1 0 0 0 0,0 0 0 0 0,1-1 0 0 0,-1 1 0 0 0,0-1 0 0 0,1 0-1 0 0,-1 0 1 0 0,-5-3 0 0 0,3 2-212 0 0,1-1-1 0 0,0 0 1 0 0,0 0-1 0 0,0 0 0 0 0,1 0 1 0 0,-1-1-1 0 0,1 0 1 0 0,-7-7-1 0 0,-3-9-590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38.9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0 181 18055 0 0,'0'0'1976'0'0,"5"-1"-1381"0"0,6-1-470 0 0,11 1-125 0 0,5 1-80 0 0,4 1 112 0 0,3 0 27 0 0,1-1-80 0 0,0-1 134 0 0,2 1 44 0 0,-1-1 19 0 0,2 0 4 0 0,2 1 4 0 0,1 0 103 0 0,2 0-11 0 0,0 1 19 0 0,3 0-1 0 0,-1 1-100 0 0,2 1 10 0 0,-1 0-19 0 0,0 1 0 0 0,0 0-29 0 0,-1 1 8 0 0,0 0-4 0 0,-1 0 0 0 0,-1 1-186 0 0,1 0-88 0 0,3 0 42 0 0,0-1-28 0 0,0 0 116 0 0,1 0-32 0 0,-1 0 100 0 0,1-1-108 0 0,1 0 130 0 0,-2 0-133 0 0,1 1 134 0 0,0-1-134 0 0,-2 1 40 0 0,-1-1 62 0 0,-2-1-96 0 0,-1 1 31 0 0,-2-1-10 0 0,1 0 0 0 0,-2 0 0 0 0,1 0 0 0 0,-2-1 0 0 0,2-1 75 0 0,0 0-96 0 0,-1-1 31 0 0,0 0 65 0 0,0 1-96 0 0,0-1 134 0 0,0 2-142 0 0,-1-1 43 0 0,0 0-14 0 0,0 0 0 0 0,0 0 0 0 0,-1-1 0 0 0,-1 0-84 0 0,-2 0 108 0 0,0 1-36 0 0,0 0 12 0 0,-1 0 0 0 0,0 0 0 0 0,0 0 0 0 0,0-1 0 0 0,2 0 0 0 0,0 0 0 0 0,0 0 0 0 0,0 0 0 0 0,0 0 0 0 0,-1 0 0 0 0,0 1-74 0 0,-1 0 95 0 0,1-1-32 0 0,-1 1 11 0 0,-1 1 0 0 0,-1-1 0 0 0,-2 1 0 0 0,-1 0 0 0 0,-1 0 0 0 0,-2 0 0 0 0,0 0 0 0 0,-1 1 0 0 0,-1 0 0 0 0,0 1 0 0 0,-2-2 0 0 0,-1 0 0 0 0,-1-1 0 0 0,-1 0 0 0 0,-1-1 0 0 0,-1 0 75 0 0,4-1-96 0 0,0-1 31 0 0,0 0-10 0 0,0-1 75 0 0,-2 0-96 0 0,1 1 31 0 0,-2 1-10 0 0,0 0 0 0 0,-2 0 0 0 0,-2 0 0 0 0,0-1 0 0 0,-1 1 0 0 0,-3 0 0 0 0,0 0 84 0 0,-3 1-108 0 0,-1-1 36 0 0,-3 1 82 0 0,0 0-121 0 0,-2 0 115 0 0,0 0-109 0 0,0 0 199 0 0,-1 0-76 0 0,1 0 28 0 0,0 0-2 0 0,-3-1-18 0 0,0-3-5 0 0,-3-1 0 0 0,-1-2-1 0 0,-3 0 66 0 0,-2 0-1 0 0,-2-1 4 0 0,-1 0 3 0 0,-1-1-112 0 0,-1 1 14 0 0,-1 0-86 0 0,-1 0 130 0 0,-3-1-154 0 0,0 0 48 0 0,-2-2-16 0 0,-1 0 0 0 0,-1 0 0 0 0,-1-1 103 0 0,-1 0-132 0 0,0-1 137 0 0,-2 1-135 0 0,-1 1 115 0 0,-1 1-109 0 0,1 0 106 0 0,-1 0-106 0 0,2 0 31 0 0,1-1 74 0 0,3 1-108 0 0,2 0 130 0 0,3 1-58 0 0,-1 1-56 0 0,2 0 130 0 0,1 2-79 0 0,2 2-48 0 0,1 0 118 0 0,2 0-142 0 0,0 0 118 0 0,3 1-110 0 0,2 0 31 0 0,3 0-10 0 0,1 2 0 0 0,1 0 0 0 0,2 1 0 0 0,0-1 0 0 0,2 1 0 0 0,0 1 0 0 0,0-1 0 0 0,0 0 0 0 0,0 0 0 0 0,0 0 0 0 0,0 0 0 0 0,1 0-84 0 0,0 2 108 0 0,4 2-110 0 0,0 1 107 0 0,3 2-106 0 0,1 0 106 0 0,3 2-32 0 0,1 0-73 0 0,2 0 108 0 0,0 1-36 0 0,0 0-72 0 0,1 1 108 0 0,1 0-36 0 0,1 0-81 0 0,1 1 120 0 0,1 0-115 0 0,1 0 109 0 0,0 1-32 0 0,-1-1 11 0 0,1 0 0 0 0,-1-1 0 0 0,-1 1 0 0 0,-1-1 0 0 0,0-1 0 0 0,-1-1 75 0 0,-1 0-96 0 0,-1-2 31 0 0,0-1-84 0 0,-2 0 95 0 0,1-1-32 0 0,1-2 11 0 0,-1-2 0 0 0,0 0 103 0 0,-1-2-132 0 0,1 0 43 0 0,-1-1-14 0 0,0-1-102 0 0,-1 0 131 0 0,-1 0-44 0 0,0 0 15 0 0,-1 0 75 0 0,0 0-96 0 0,-1 0 31 0 0,-2 1-10 0 0,-3 1 0 0 0,-1 0 0 0 0,-1 1 0 0 0,-2 0 0 0 0,0 0 0 0 0,1 1 0 0 0,-1 0 0 0 0,1 0 0 0 0,0 3 0 0 0,-2 3 0 0 0,-1 1 0 0 0,-3 3 0 0 0,-3 3 0 0 0,-3 2 0 0 0,-2 2 75 0 0,-3 1-96 0 0,-2 0 134 0 0,-4 1-142 0 0,-2 1 43 0 0,-3 1-14 0 0,-2 1 0 0 0,-1 0 0 0 0,-2 2 0 0 0,0-1 0 0 0,-6 5-560 0 0,-2 5-670 0 0,21-16-6666 0 0,-1 1-1260 0 0,-13 13 1796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30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1099 113 17967 0 0,'0'0'0'0'0,"-6"-5"1968"0"0,-9-8-2296 0 0,-4 0 656 0 0,-4-2-169 0 0,-10-2 132 0 0,-11 0-113 0 0,-12 1-127 0 0,-9 4 300 0 0,-11 8 39 0 0,40 11 271 0 0,-47 11 0 0 0,-36 18-847 0 0,9 6 485 0 0,15 2-178 0 0,19-1-141 0 0,19-4 143 0 0,12-1-152 0 0,12-4 137 0 0,5-2-135 0 0,7-2 40 0 0,3-3-13 0 0,3-2 0 0 0,4-2 0 0 0,2-1 0 0 0,4-2 0 0 0,5-1 0 0 0,3-1 0 0 0,4 0 94 0 0,4-1-121 0 0,3-1 134 0 0,5 1-134 0 0,4-1 40 0 0,5 0-125 0 0,3 0 144 0 0,3 0 139 0 0,4 0 65 0 0,2 1 16 0 0,2 1 19 0 0,1 1-318 0 0,1 2-85 0 0,1 0 33 0 0,1 3-33 0 0,-1 1 154 0 0,1 1-44 0 0,-1 2 22 0 0,0 1 0 0 0,-4 2 0 0 0,-2 1 159 0 0,-5 2-74 0 0,-3 1 22 0 0,-4 2-123 0 0,-6-1 33 0 0,-3 1-17 0 0,-6 0 0 0 0,-4-1 122 0 0,-6-1-64 0 0,-4-1 17 0 0,-11 6 306 0 0,6-27-175 0 0,1-1 1 0 0,-9 11-1 0 0,-23 25 9 0 0,-7-3 175 0 0,-3-4-48 0 0,-3-4 0 0 0,-2-5 2 0 0,1-4-177 0 0,-2-5 13 0 0,0-3-24 0 0,-1-6-3 0 0,0-4-178 0 0,2-4 50 0 0,3-6-100 0 0,35-3-231 0 0,-23-4-1 0 0,25 2-106 0 0,-1 0 0 0 0,-14-7 1 0 0,18 5-101 0 0,-1 0 1 0 0,1 0 0 0 0,-11-10-1 0 0,13 9 61 0 0,-1-1 0 0 0,-16-20 0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98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1734.39514"/>
      <inkml:brushProperty name="anchorY" value="-763.39978"/>
      <inkml:brushProperty name="scaleFactor" value="0.5"/>
    </inkml:brush>
  </inkml:definitions>
  <inkml:trace contextRef="#ctx0" brushRef="#br0">119 333 18455 0 0,'0'0'1867'0'0,"0"3"-1766"0"0,0 1-69 0 0,1 2 715 0 0,1 2-102 0 0,0-1 85 0 0,2 1 22 0 0,3 0-552 0 0,3 1 46 0 0,2-1-74 0 0,2-2-8 0 0,1-1-190 0 0,1-2 52 0 0,1-1-26 0 0,-1-2 0 0 0,-1 0 0 0 0,0-1 159 0 0,-2-2-64 0 0,-1 0 18 0 0,0-1 84 0 0,-2-1-15 0 0,-1-1 18 0 0,-1-1-2 0 0,-1-2 30 0 0,-1-1-8 0 0,0-2 4 0 0,0-1 0 0 0,0-1-149 0 0,0-1 5 0 0,-1-1-11 0 0,0 0-5 0 0,0-1-74 0 0,-1-2 20 0 0,0 1-10 0 0,-1-1 0 0 0,-2 0 0 0 0,0 1 0 0 0,0 0 0 0 0,-3 0 0 0 0,0 1 0 0 0,-1 1 0 0 0,-2 0 75 0 0,-1 2-96 0 0,-2 2 125 0 0,-1 1-131 0 0,0 1 152 0 0,-1 2-157 0 0,0 1 179 0 0,0 1-91 0 0,0 1 20 0 0,0 1-3 0 0,-1 1-85 0 0,0 3 118 0 0,-1 1-133 0 0,0 2 134 0 0,0 3-134 0 0,-1 2 40 0 0,0 0-13 0 0,0 4 75 0 0,-1 0-96 0 0,0 2 31 0 0,0 2-10 0 0,-1 5 75 0 0,-1 4-96 0 0,1 3 31 0 0,2 1 65 0 0,0 1-96 0 0,2 1 31 0 0,0 1-10 0 0,0 0 0 0 0,1 1 0 0 0,1 0 0 0 0,1 1 0 0 0,1 1 0 0 0,0 0 0 0 0,1-1 0 0 0,2 0 0 0 0,1 0 0 0 0,1-1 0 0 0,2 0 0 0 0,2 0 0 0 0,1 1 0 0 0,1-1 75 0 0,2 0-97 0 0,1 0 145 0 0,2-1-80 0 0,2-1 63 0 0,3-1-6 0 0,1-3 3 0 0,3-2 1 0 0,0-1-37 0 0,8 0 75 0 0,1-2-98 0 0,4-3-44 0 0,-1-3 86 0 0,0-4-108 0 0,-1-3 108 0 0,0-4-108 0 0,-1-2 33 0 0,-1-3-11 0 0,5-4 0 0 0,-2-4-112 0 0,0-3 51 0 0,3-7-899 0 0,3-10-895 0 0,3-11-1019 0 0,-1-3 1024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9.67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584.84802"/>
      <inkml:brushProperty name="anchorY" value="-1971.65137"/>
      <inkml:brushProperty name="scaleFactor" value="0.5"/>
    </inkml:brush>
  </inkml:definitions>
  <inkml:trace contextRef="#ctx0" brushRef="#br0">670 1 18255 0 0,'-4'1'2000'0'0,"-2"2"-2333"0"0,-2 0 666 0 0,-3 0-333 0 0,-1 1 0 0 0,-1 1 0 0 0,-1 0 0 0 0,-2 0 0 0 0,-1 1 0 0 0,-2 1 0 0 0,0 1 0 0 0,-1 2-93 0 0,-2 1 120 0 0,0 2 43 0 0,0 2-19 0 0,1 1-60 0 0,-1 2 542 0 0,1 0-122 0 0,-1 2 63 0 0,0 0 16 0 0,0 0-274 0 0,-1 0 13 0 0,1 2-29 0 0,-1 0-7 0 0,0 1 55 0 0,1 2-6 0 0,0 0 4 0 0,0 0 2 0 0,1 1-158 0 0,1 1 16 0 0,1-1-23 0 0,1 0-2 0 0,2 2-94 0 0,1-2 26 0 0,3 1-13 0 0,1-2 0 0 0,2-1 0 0 0,2 4 112 0 0,2 0-32 0 0,1-2-21 0 0,4-1 10 0 0,1-2-5 0 0,1-1 0 0 0,3-2 0 0 0,1-2-74 0 0,1-1 132 0 0,0-1-79 0 0,0-1 26 0 0,0-1-5 0 0,2-2 0 0 0,0 0 0 0 0,0-2 0 0 0,1-2-74 0 0,0-1 132 0 0,2-2-79 0 0,0 0-48 0 0,-1-2 127 0 0,2-1-154 0 0,-1-1 160 0 0,1-1-160 0 0,0-1 160 0 0,-1-1-160 0 0,1-2 160 0 0,0 0-160 0 0,0-2 48 0 0,-1-1 68 0 0,-1-2-108 0 0,0-2 158 0 0,1-1-57 0 0,-2-2 11 0 0,2-6 1 0 0,0-1-103 0 0,-2-1 28 0 0,-1-2-14 0 0,-4 1 0 0 0,1 1 0 0 0,-2-2 0 0 0,2 0 0 0 0,-1-1 0 0 0,2 1 0 0 0,0-1 0 0 0,2 0 0 0 0,-2-1 0 0 0,0 0 0 0 0,1-1 0 0 0,0 0 0 0 0,-1 0 0 0 0,1 0 0 0 0,-1 2 0 0 0,2 1 0 0 0,-2 1 0 0 0,1 2 0 0 0,1 1 75 0 0,-1 0-96 0 0,0 0 31 0 0,-1 2-10 0 0,0 0 0 0 0,0 2 0 0 0,-1 1 0 0 0,-2 2 0 0 0,0 1 0 0 0,-1 3 0 0 0,-1 3 0 0 0,-1 3 0 0 0,0 1 0 0 0,-1 1 0 0 0,0 1 0 0 0,0 1 0 0 0,-1-1 0 0 0,1 1 0 0 0,0-1 0 0 0,1 2 0 0 0,0 4 0 0 0,0 3 0 0 0,-1 3 0 0 0,0 4 0 0 0,-2 3 0 0 0,0 3-102 0 0,0 3 131 0 0,1 4-44 0 0,0 1 15 0 0,1 4 0 0 0,-1 1 0 0 0,1 2 0 0 0,2 0 0 0 0,1 0 0 0 0,2 0 0 0 0,0 0 84 0 0,3-2-33 0 0,2 0-60 0 0,1-2 169 0 0,1-2-91 0 0,2-1 23 0 0,-1-2-3 0 0,2-1-19 0 0,0-3 4 0 0,0-3-2 0 0,1-1 0 0 0,-2-3-84 0 0,-1-2-60 0 0,-1-2 96 0 0,0-1-754 0 0,-3-3-456 0 0,0-3 772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2217 1 16559 0 0,'-6'3'288'0'0,"1"-1"0"0"0,-1 1 0 0 0,0-1 0 0 0,1 0 0 0 0,-10 1 0 0 0,7-1-272 0 0,1 0 0 0 0,0 0 0 0 0,-9 5 0 0 0,-26 15 715 0 0,2 3 0 0 0,-64 50-1 0 0,-9 4-712 0 0,18-13-181 0 0,-311 210-297 0 0,207-144 547 0 0,-45 24-211 0 0,2 0 686 0 0,225-145-508 0 0,-237 170 964 0 0,107-63-403 0 0,95-78-416 0 0,-4 4-93 0 0,41-30-106 0 0,-1-1 0 0 0,1 0 0 0 0,-2-2 0 0 0,-19 11 0 0 0,11-4-100 0 0,24-17 18 0 0,2-3-296 0 0,7-18 428 0 0,1 1 0 0 0,1 0-1 0 0,21-30 1 0 0,-14 24 7 0 0,0-1 0 0 0,18-42 0 0 0,9-14 261 0 0,-24 47-72 0 0,-13 22-83 0 0,1-1 0 0 0,10-13 0 0 0,-11 19-86 0 0,-7 8-76 0 0,0 0 1 0 0,0 0-1 0 0,0 0 0 0 0,0 0 0 0 0,0 0 0 0 0,0 0 0 0 0,0 0 0 0 0,1 0 0 0 0,-1 0 0 0 0,0 0 1 0 0,0 0-1 0 0,0 0 0 0 0,0 0 0 0 0,0 0 0 0 0,0 0 0 0 0,0 0 0 0 0,0 0 0 0 0,0 0 0 0 0,0 0 1 0 0,0 0-1 0 0,0 0 0 0 0,0 0 0 0 0,0 0 0 0 0,0 0 0 0 0,0 0 0 0 0,0 0 0 0 0,0 0 0 0 0,0 0 1 0 0,0 0-1 0 0,0 0 0 0 0,-4 8 25 0 0,-9 12-3 0 0,-8 10-25 0 0,-75 118 31 0 0,79-122 140 0 0,5-6 34 0 0,1-1-1 0 0,-18 43 1 0 0,26-56-184 0 0,1 0 1 0 0,1-1-1 0 0,-1 1 0 0 0,1 0 1 0 0,0 0-1 0 0,1 0 1 0 0,-1 0-1 0 0,1 0 0 0 0,0 0 1 0 0,1 0-1 0 0,-1 0 1 0 0,1 0-1 0 0,1 0 0 0 0,-1 0 1 0 0,1 0-1 0 0,3 7 1 0 0,-3-9-11 0 0,0 0 0 0 0,1-1 0 0 0,-1 1 1 0 0,1-1-1 0 0,0 0 0 0 0,0 0 1 0 0,0 0-1 0 0,1 0 0 0 0,-1 0 0 0 0,1-1 1 0 0,0 1-1 0 0,-1-1 0 0 0,1 0 1 0 0,8 3-1 0 0,-3-2 8 0 0,-1 0 0 0 0,1-1 0 0 0,-1 0 0 0 0,1 0 0 0 0,0-1 0 0 0,13 0 0 0 0,11-2-463 0 0,0-1-1 0 0,0-2 1 0 0,-1-2 0 0 0,54-15-1 0 0,-33 3-2397 0 0,98-47 0 0 0,-82 31-4451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0 146 10592 0 0,'0'0'818'0'0,"2"-1"-182"0"0,1-2 175 0 0,0 1 1 0 0,-1-1-1 0 0,1 1 0 0 0,-1-1 0 0 0,3-4 0 0 0,-2 3 33 0 0,0 1 0 0 0,0-1 0 0 0,0 1 0 0 0,7-6 0 0 0,0 2-581 0 0,1 1 0 0 0,1 0 0 0 0,-1 0-1 0 0,20-5 1 0 0,52-13-267 0 0,-46 14 56 0 0,-2 1-106 0 0,0 2-1 0 0,1 0 0 0 0,44-1 1 0 0,-65 8-8 0 0,1 0 0 0 0,0 0-1 0 0,0 2 1 0 0,0 0 0 0 0,-1 0 0 0 0,1 2 0 0 0,-1 0 0 0 0,0 1-1 0 0,27 12 1 0 0,-39-16 68 0 0,0 1 0 0 0,0 0 1 0 0,0 0-1 0 0,0 1 0 0 0,-1-1 0 0 0,1 0 0 0 0,-1 1 0 0 0,1 0 0 0 0,-1 0 0 0 0,0-1 0 0 0,0 1 0 0 0,0 0 0 0 0,-1 1 0 0 0,1-1 0 0 0,-1 0 0 0 0,1 0 1 0 0,-1 1-1 0 0,0-1 0 0 0,0 1 0 0 0,-1-1 0 0 0,1 1 0 0 0,-1-1 0 0 0,0 1 0 0 0,0-1 0 0 0,0 1 0 0 0,0-1 0 0 0,0 1 0 0 0,-2 3 0 0 0,0 4-28 0 0,0 0 0 0 0,-2-1 0 0 0,1 1 0 0 0,-1-1 0 0 0,0 0 0 0 0,-1 0 0 0 0,-10 16 0 0 0,-3 0-46 0 0,-1 0 0 0 0,0-1 0 0 0,-2 0 0 0 0,-1-2 0 0 0,-1-1 0 0 0,-1-1 0 0 0,-1 0 0 0 0,-1-2 0 0 0,-29 16 0 0 0,48-31-60 0 0,0-1 1 0 0,1 0-1 0 0,-1-1 0 0 0,-1 0 0 0 0,1 0 0 0 0,0 0 0 0 0,-10 0 0 0 0,15-1-63 0 0,-1-1 0 0 0,1 0-1 0 0,0 0 1 0 0,-1 0-1 0 0,1 0 1 0 0,0 0-1 0 0,0-1 1 0 0,-1 1 0 0 0,1-1-1 0 0,0 1 1 0 0,0-1-1 0 0,0 0 1 0 0,-1 0-1 0 0,1 0 1 0 0,0 0 0 0 0,0 0-1 0 0,1 0 1 0 0,-1-1-1 0 0,0 1 1 0 0,0-1-1 0 0,1 1 1 0 0,-1-1-1 0 0,0 1 1 0 0,1-1 0 0 0,0 0-1 0 0,-1 0 1 0 0,1 0-1 0 0,-2-3 1 0 0,-5-28-1893 0 0,2-2-17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01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9.61479"/>
      <inkml:brushProperty name="anchorY" value="-3533.38916"/>
      <inkml:brushProperty name="scaleFactor" value="0.5"/>
    </inkml:brush>
  </inkml:definitions>
  <inkml:trace contextRef="#ctx0" brushRef="#br0">1 1 20447 0 0,'0'0'0'0'0,"-1"22"2240"0"0,1 14-2613 0 0,1 2 746 0 0,2 2-373 0 0,1-1 364 0 0,2-1-57 0 0,3-4 38 0 0,5 4-151 0 0,2 4-805 0 0,2-2 500 0 0,-1-1-107 0 0,-2-4 22 0 0,-3-2 20 0 0,-3 2-254 0 0,-4 0 9 0 0,-3-3 244 0 0,-3-4 335 0 0,-2-4 2 0 0,0-7 55 0 0,0-6 6 0 0,-1-4-34 0 0,1-3 10 0 0,1-3-5 0 0,1-1 0 0 0,-2-1 66 0 0,0-3-10 0 0,-1-1 6 0 0,-1-3 2 0 0,1-2-186 0 0,2-4 15 0 0,1-4-90 0 0,4-4 127 0 0,3-3-4 0 0,3-3 14 0 0,1-2 2 0 0,4-3 2 0 0,3 0 178 0 0,1 2-24 0 0,3-1 28 0 0,2 1 0 0 0,1 1-240 0 0,1 1 22 0 0,1 1-31 0 0,0 1-4 0 0,0 1 27 0 0,2 2-8 0 0,0 1 4 0 0,1 2 0 0 0,-1 0-102 0 0,0 1-74 0 0,0 2 42 0 0,5-2-1030 0 0,1 2-1052 0 0,28-11-20594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 1 7832 0 0,'0'2'5484'0'0,"0"12"-3297"0"0,-1 1 0 0 0,-5 20 0 0 0,-20 62-1845 0 0,10-45-74 0 0,3-1-217 0 0,1 0-1 0 0,-6 66 0 0 0,17-107 46 0 0,1-1 1 0 0,0 1-1 0 0,1 0 1 0 0,0 0-1 0 0,0 0 0 0 0,1 0 1 0 0,6 17-1 0 0,-7-23-22 0 0,1 1 1 0 0,0-1-1 0 0,0-1 1 0 0,0 1-1 0 0,0 0 0 0 0,0 0 1 0 0,1-1-1 0 0,0 1 1 0 0,0-1-1 0 0,0 0 0 0 0,0 0 1 0 0,0 0-1 0 0,1 0 1 0 0,-1-1-1 0 0,1 1 0 0 0,0-1 1 0 0,-1 0-1 0 0,1 0 1 0 0,0 0-1 0 0,5 1 0 0 0,-2-1-4 0 0,0 0-1 0 0,0 0 1 0 0,0-1-1 0 0,1 0 1 0 0,-1 0-1 0 0,0-1 1 0 0,0 1-1 0 0,1-2 0 0 0,11-1 1 0 0,22-7 151 0 0,-1-2 0 0 0,-1-2 1 0 0,67-32-1 0 0,0-13-1520 0 0,-6-7-4978 0 0,-36 18-1026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8.28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0918.07031"/>
      <inkml:brushProperty name="anchorY" value="-86812.375"/>
      <inkml:brushProperty name="scaleFactor" value="0.5"/>
    </inkml:brush>
  </inkml:definitions>
  <inkml:trace contextRef="#ctx0" brushRef="#br0">25 102 6912 0 0,'0'0'0'0'0,"-1"-1"608"0"0,-4-2-560 0 0,-14-21 9569 0 0,20 18-9256 0 0,4 0 191 0 0,2 0-280 0 0,5 0-44 0 0,2 0-263 0 0,3 0 71 0 0,5 1-36 0 0,3 0 0 0 0,4-1 0 0 0,4 1 0 0 0,5 0 0 0 0,4 1-102 0 0,6 1 131 0 0,5 1-44 0 0,7 1 15 0 0,7 0 0 0 0,5 1 196 0 0,6 1 10 0 0,4 0 8 0 0,5 0 20 0 0,2 1 155 0 0,5 0-16 0 0,4 0 25 0 0,6 1 0 0 0,1 0-128 0 0,4 0-1 0 0,0 0-8 0 0,-1 0-5 0 0,-4 1-158 0 0,-2-1 7 0 0,-2 0-21 0 0,-4-1-3 0 0,-5 1-94 0 0,-5-1-76 0 0,-5-1 43 0 0,-5 1-22 0 0,13-2-612 0 0,2 1-13889 0 0,-16-1 8318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9.39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4126.77344"/>
      <inkml:brushProperty name="anchorY" value="-87391.44531"/>
      <inkml:brushProperty name="scaleFactor" value="0.5"/>
    </inkml:brush>
  </inkml:definitions>
  <inkml:trace contextRef="#ctx0" brushRef="#br0">110 41 4144 0 0,'0'0'368'0'0,"-3"-2"-345"0"0,-3 1 14 0 0,-5-2 2840 0 0,-4-1-280 0 0,0 1 365 0 0,0 0 64 0 0,0 2-2331 0 0,4 0 205 0 0,2 0-304 0 0,4 1-47 0 0,2 0-469 0 0,1 0 36 0 0,2 0-113 0 0,0 0 119 0 0,4 0-154 0 0,2 0 48 0 0,4 0-16 0 0,4 0 75 0 0,4 0 6 0 0,5 0 3 0 0,3 0 4 0 0,5-1 0 0 0,2-1 131 0 0,3 0-10 0 0,2 0 21 0 0,1 0 0 0 0,1-1-119 0 0,2 1 16 0 0,0 0-22 0 0,-1 0 0 0 0,-2 0-122 0 0,-1 1 34 0 0,-1 0-17 0 0,-3 1 0 0 0,-3 0 0 0 0,-3 1 0 0 0,-2 1 0 0 0,-2 0 0 0 0,-2 2 0 0 0,-4 1 0 0 0,-3 1 0 0 0,-3 2 0 0 0,-3 2 0 0 0,-1 2 0 0 0,-5 1 0 0 0,-2 2-93 0 0,-4 2 120 0 0,-3 3-41 0 0,-3 1-70 0 0,-2 1 108 0 0,-2 2-204 0 0,-3 2 70 0 0,-4 1-28 0 0,-3 1 2 0 0,-2 1 159 0 0,-2 0 29 0 0,0 0-73 0 0,0 1 143 0 0,1-1-154 0 0,1-1-45 0 0,1-1 29 0 0,0 1-261 0 0,0 0-162 0 0,0-1-1293 0 0,3-3 364 0 0,-1-6-241 0 0,5-6-3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9.61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5013.91406"/>
      <inkml:brushProperty name="anchorY" value="-88594.19531"/>
      <inkml:brushProperty name="scaleFactor" value="0.5"/>
    </inkml:brush>
  </inkml:definitions>
  <inkml:trace contextRef="#ctx0" brushRef="#br0">11 8 1840 0 0,'-10'-3'19925'0'0,"12"3"-19275"0"0,4 1 413 0 0,6 0-584 0 0,7 0-114 0 0,6 1-342 0 0,9-1 13 0 0,9 1-26 0 0,10-3-10 0 0,9 0 0 0 0,8 1 0 0 0,8-1 0 0 0,19 0-382 0 0,15 1-358 0 0,9-1-911 0 0,2-1-1193 0 0,-11-1-5516 0 0,-25 1-2637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3.6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5383 96 24479 0 0,'-6'4'2606'0'0,"3"-3"-2600"0"0,1 0 1 0 0,-1 0 0 0 0,0-1 0 0 0,0 1 0 0 0,-5 0 0 0 0,-9 2 36 0 0,3 1 98 0 0,-1-2 1 0 0,1 1 0 0 0,-1-2-1 0 0,1 0 1 0 0,-22-2 0 0 0,10 1-274 0 0,5-1-60 0 0,0-1 0 0 0,-32-7 0 0 0,-5-1-89 0 0,-145-21-319 0 0,-135-12-343 0 0,-630 28 1714 0 0,440 26-678 0 0,159-4-37 0 0,-206-7-56 0 0,536-1 0 0 0,-538-10-197 0 0,-19-2 61 0 0,204 17 357 0 0,274 1-111 0 0,-81-1-76 0 0,51-5-34 0 0,223 9-353 0 0,152-5 304 0 0,-119-5 123 0 0,463-2 286 0 0,-112 9-101 0 0,-165 1-94 0 0,-283-6-159 0 0,829 19 348 0 0,369 29-274 0 0,-1194-48-80 0 0,683 3 0 0 0,-366-5 0 0 0,11-11-2111 0 0,-1-18-3902 0 0,-209 17-2246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55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389.13525"/>
      <inkml:brushProperty name="anchorY" value="-4177.21143"/>
      <inkml:brushProperty name="scaleFactor" value="0.5"/>
    </inkml:brush>
  </inkml:definitions>
  <inkml:trace contextRef="#ctx0" brushRef="#br0">378 0 2304 0 0,'-25'3'17419'0'0,"15"-2"-16971"0"0,-1 1 359 0 0,-2 2-522 0 0,-1 1-97 0 0,-2 2-212 0 0,-1 3 52 0 0,-2 3-28 0 0,-1 5 0 0 0,-1 5 94 0 0,-2 3 38 0 0,0 6 13 0 0,-1 4 4 0 0,1 5 106 0 0,-1 3-11 0 0,3 3 19 0 0,2 2-1 0 0,2 0 488 0 0,2 0-37 0 0,4 0 50 0 0,4 0 21 0 0,3-1-506 0 0,3 0 34 0 0,5-2-49 0 0,5 0-23 0 0,4-3 29 0 0,5-2 0 0 0,4-4 2 0 0,4-4 1 0 0,4-3-317 0 0,2-4-87 0 0,2-4 33 0 0,3-4-33 0 0,-1-5 153 0 0,1-3-154 0 0,-2-4 165 0 0,0-5-141 0 0,-26-3-353 0 0,0 0-1 0 0,-1 0 1 0 0,9-3 0 0 0,-9 0 135 0 0,1 0 0 0 0,-1 0 1 0 0,12-8-1 0 0,-12 4-246 0 0,2 0-1 0 0,-2 0 1 0 0,10-12 0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04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181.65479"/>
      <inkml:brushProperty name="anchorY" value="-5703.30029"/>
      <inkml:brushProperty name="scaleFactor" value="0.5"/>
    </inkml:brush>
  </inkml:definitions>
  <inkml:trace contextRef="#ctx0" brushRef="#br0">23 1 21743 0 0,'0'0'0'0'0,"-2"6"960"0"0,-4 12 504 0 0,1 5-1768 0 0,-1 6 536 0 0,3 5-232 0 0,4 3 523 0 0,4 4-94 0 0,3 4 69 0 0,5 4 4 0 0,2 5-464 0 0,3 3 11 0 0,1 4-32 0 0,4 21-269 0 0,2 24-394 0 0,-1 5 442 0 0,-4-1-44 0 0,-4-5 42 0 0,-5-9 10 0 0,-5-9 4 0 0,-4-10 327 0 0,-2-7-28 0 0,-4-7 46 0 0,-2-3 4 0 0,0-5 181 0 0,0-3-14 0 0,1-4 24 0 0,1-4 2 0 0,1-4-334 0 0,0-6 22 0 0,1-5-28 0 0,1-3-383 0 0,1-6-463 0 0,-1-7 147 0 0,2-7-9 0 0,1-8 393 0 0,1-5 454 0 0,2-7 21 0 0,0-4 72 0 0,1-4 10 0 0,1-4-294 0 0,1-2 84 0 0,0-2-42 0 0,1-2 0 0 0,1 0 112 0 0,1-2-60 0 0,0 0 15 0 0,1-1-2 0 0,2 0-75 0 0,0 0 95 0 0,2 0-106 0 0,2-1 106 0 0,0 0-106 0 0,2 1 31 0 0,1 1-10 0 0,1 2 0 0 0,1 1 0 0 0,0 5 0 0 0,1 2 84 0 0,0 3-108 0 0,-1 4 111 0 0,-1 3-108 0 0,0 4 106 0 0,-2 4-106 0 0,-1 4 31 0 0,-2 5-10 0 0,0 6 0 0 0,-3 4 0 0 0,-2 7-112 0 0,-2 8 70 0 0,-3 6-28 0 0,1 15-227 0 0,1 18-158 0 0,-1 5 293 0 0,0 1-33 0 0,1-3 26 0 0,-1-5 17 0 0,-1-6-2 0 0,2-4 441 0 0,1-5-32 0 0,0-5 54 0 0,1-6 8 0 0,2-5-239 0 0,3-4 22 0 0,1-6-31 0 0,6-4-890 0 0,-19-19 541 0 0,0 1 0 0 0,-1 0 0 0 0,1-1 0 0 0,-1 0 0 0 0,1 0 0 0 0,4 1 0 0 0,-4-1-1346 0 0,1-1 1 0 0,-1 0-1 0 0,1 0 1 0 0,0 0-1 0 0,4-1 1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54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733.3689"/>
      <inkml:brushProperty name="anchorY" value="-8248.85742"/>
      <inkml:brushProperty name="scaleFactor" value="0.5"/>
    </inkml:brush>
  </inkml:definitions>
  <inkml:trace contextRef="#ctx0" brushRef="#br0">788 334 10136 0 0,'-6'-5'6118'0'0,"-1"-1"-3390"0"0,-2-3 51 0 0,-3-3-2219 0 0,-3-3 190 0 0,-1-2-283 0 0,-2-3-47 0 0,-2 0-300 0 0,-3-2 35 0 0,0 0-47 0 0,-2 0-2 0 0,0 0 64 0 0,-2 2-1 0 0,0-1 4 0 0,-2 3 3 0 0,1 1 168 0 0,0 1-20 0 0,0 2 26 0 0,-2 2 0 0 0,1 2-54 0 0,1 3 7 0 0,-1 2-6 0 0,2 4-1 0 0,-1 2-233 0 0,2 2-46 0 0,0 4 92 0 0,0 3-135 0 0,2 3 39 0 0,1 2-106 0 0,2 4 26 0 0,1 4-13 0 0,2 4-19 0 0,2 4 6 0 0,2 3-3 0 0,3 6 0 0 0,1 4 112 0 0,3 4-144 0 0,2 5 160 0 0,2 6-160 0 0,2 5 160 0 0,3 3-48 0 0,0 3 16 0 0,1 4 0 0 0,2 2 0 0 0,1 3 0 0 0,-1 2 75 0 0,1 3-96 0 0,0 1 125 0 0,1 2-56 0 0,-1 1-56 0 0,1 0 130 0 0,-2-2-154 0 0,1-2 48 0 0,-1-4-16 0 0,-1-2 0 0 0,-1-5 0 0 0,-1-3 0 0 0,-1-5 0 0 0,-1 5-774 0 0,-3 1-816 0 0,1-38-6231 0 0,-1 0-1255 0 0,-3 19 1731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2.47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377.95898"/>
      <inkml:brushProperty name="anchorY" value="-9445.58496"/>
      <inkml:brushProperty name="scaleFactor" value="0.5"/>
    </inkml:brush>
  </inkml:definitions>
  <inkml:trace contextRef="#ctx0" brushRef="#br0">40 274 22431 0 0,'0'0'0'0'0,"-3"6"992"0"0,-3 5 523 0 0,-2 3-1830 0 0,0 0 555 0 0,1 0-240 0 0,2-2 486 0 0,3-2-93 0 0,4-1 66 0 0,12-2-893 0 0,12-4-1823 0 0,14-4 830 0 0,13-4 243 0 0,10-5-346 0 0,6-2-212 0 0,-4 0 1073 0 0,-7 1 409 0 0,-7 1 79 0 0,-7 1 101 0 0,-6 2 11 0 0,-4-1 490 0 0,-3 0-27 0 0,-1-1 48 0 0,0 0 22 0 0,0-1-319 0 0,1-1 36 0 0,1 1-47 0 0,-1-1-4 0 0,-1 1-151 0 0,-2 1 42 0 0,-1 1-21 0 0,-4 2 0 0 0,-3 1 159 0 0,-2 1-46 0 0,-4 0 23 0 0,-3 1 0 0 0,-1-1 3114 0 0,-10 7-2724 0 0,0 0-100 0 0,0 2 0 0 0,-3 3-6 0 0,-1 2-4 0 0,-2 1-317 0 0,-1 1 25 0 0,-1 2-45 0 0,-2-1-5 0 0,0 2-86 0 0,-2-1 24 0 0,0 2 72 0 0,0 1-108 0 0,1 1 195 0 0,1 1-67 0 0,1 2 25 0 0,1 0-1 0 0,-1 1-9 0 0,3 0-7 0 0,1 1 1 0 0,2-1-1 0 0,2-1-37 0 0,1 0 1 0 0,2-1-3 0 0,2 0-1 0 0,2 1-84 0 0,3-1 24 0 0,2-2-12 0 0,2 1 0 0 0,2-1 0 0 0,1 0 0 0 0,1 0 0 0 0,0 0 0 0 0,0-2 0 0 0,1 0 0 0 0,3-1 0 0 0,1-1 75 0 0,2-1-96 0 0,0 0 31 0 0,0-2-10 0 0,0-1 75 0 0,0-1-96 0 0,-1-2 143 0 0,0-1-154 0 0,-1-3 160 0 0,0-1-160 0 0,-1-1 48 0 0,-1-2 68 0 0,-1-1-108 0 0,-1-2 36 0 0,-1-1-12 0 0,-2-2 0 0 0,-2-2 0 0 0,-1-2-93 0 0,-2-1 120 0 0,-3-2-153 0 0,-2-2 158 0 0,-2-2-150 0 0,-4-1 147 0 0,-1-1-137 0 0,-5-1 135 0 0,-2-1-143 0 0,-2 0 145 0 0,-5-1-156 0 0,-7-6-139 0 0,-9-4-262 0 0,-3-2 357 0 0,-1 2 50 0 0,1 2 29 0 0,1 4 24 0 0,3 3 2 0 0,3 2 77 0 0,3 3-22 0 0,3 0 11 0 0,4 2 0 0 0,2-1 0 0 0,3 1 103 0 0,1-1-58 0 0,2 1 23 0 0,2-1 155 0 0,2 1-18 0 0,3 0 25 0 0,2-1 0 0 0,2 0-194 0 0,3-1-18 0 0,3 1-8 0 0,4 0 74 0 0,4-1-108 0 0,4 2 36 0 0,3 0-12 0 0,3 2 0 0 0,4 1 0 0 0,1 2 0 0 0,1 3 0 0 0,2 1 0 0 0,1 4 75 0 0,2 2-96 0 0,-1 4 143 0 0,1 1-79 0 0,1 5-48 0 0,0 2 15 0 0,1 5-10 0 0,2 3 0 0 0,-2 5 0 0 0,0 5-102 0 0,1 5 38 0 0,3 14-260 0 0,1 17-144 0 0,-2 4 297 0 0,-4 3 23 0 0,-6-2 20 0 0,-6-3 23 0 0,-6-1-1 0 0,-3-4-44 0 0,-4-1 3 0 0,-4-3-4 0 0,-3-2-1 0 0,-4 12-942 0 0,-3-5 996 0 0,-2-5 50 0 0,-5-6 95 0 0,-5-9 269 0 0,-1-12-92 0 0,2-9 55 0 0,1-11-9 0 0,11-10-273 0 0,1 1 1 0 0,-1-1-1 0 0,0 0 0 0 0,1 0 0 0 0,-1 0 0 0 0,0 0 0 0 0,0 1 1 0 0,1-1-1 0 0,-1 0 0 0 0,0 0 0 0 0,1 0 0 0 0,-1-1 0 0 0,0 1 1 0 0,0 0-1 0 0,0 0 0 0 0,-10-6 48 0 0,2-6-45 0 0,2-6 0 0 0,0-5 187 0 0,0-5-72 0 0,1-3 22 0 0,2-4 0 0 0,1-2 74 0 0,2-1-3 0 0,1-2 5 0 0,2 0 3 0 0,4 0-65 0 0,2 0 0 0 0,1 1-5 0 0,1 0-2 0 0,2 1-74 0 0,4 2 2 0 0,3-2-6 0 0,2 2-2 0 0,1 1 75 0 0,2 0-3 0 0,3 1 5 0 0,1 3 3 0 0,0 0-74 0 0,1 1 2 0 0,2 2-6 0 0,-1 1-2 0 0,1 2-74 0 0,-1 3-82 0 0,0 1 46 0 0,8 1-955 0 0,7 0-971 0 0,1 3-8972 0 0,-8 3-2972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11024 0 0,'-6'1'199'0'0,"1"0"0"0"0,0 0 1 0 0,-1 0-1 0 0,1 0 0 0 0,-6-1 1 0 0,1 1-216 0 0,-5 3 36 0 0,-15 12 464 0 0,-10 4 72 0 0,-68 48 0 0 0,92-56-615 0 0,-20 10 0 0 0,22-14 43 0 0,0 0 0 0 0,-24 20 0 0 0,-10 15 288 0 0,-40 38 571 0 0,70-63-670 0 0,1 1 0 0 0,-24 36 0 0 0,13-22-91 0 0,23-28-71 0 0,0 0 1 0 0,0 1-1 0 0,1-1 0 0 0,0 1 1 0 0,0 0-1 0 0,0 0 0 0 0,-4 12 1 0 0,2-2 37 0 0,3-9-23 0 0,1 1 0 0 0,-1-1 0 0 0,2 0 0 0 0,-2 9 0 0 0,3-13-14 0 0,0 0 0 0 0,0 0 0 0 0,0 0 0 0 0,0 0 0 0 0,1 0 0 0 0,0 0 0 0 0,-1 0 0 0 0,1 0 0 0 0,0 0 0 0 0,0 0 0 0 0,1 0 0 0 0,-1 0 0 0 0,3 3 0 0 0,1 2 86 0 0,1 0 1 0 0,0 0 0 0 0,0-1 0 0 0,1 0 0 0 0,0 0 0 0 0,0-1 0 0 0,1 0-1 0 0,-1 0 1 0 0,1-1 0 0 0,1 1 0 0 0,-1-2 0 0 0,10 5 0 0 0,27 13 520 0 0,-34-16-419 0 0,1 0 1 0 0,20 7-1 0 0,3-3 53 0 0,58 10-1 0 0,-72-17-320 0 0,0-2 0 0 0,0 0-1 0 0,0-1 1 0 0,28-4 0 0 0,-2-3-1382 0 0,-1 1-4689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3.50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263.55811"/>
      <inkml:brushProperty name="anchorY" value="-9966.02637"/>
      <inkml:brushProperty name="scaleFactor" value="0.5"/>
    </inkml:brush>
  </inkml:definitions>
  <inkml:trace contextRef="#ctx0" brushRef="#br0">0 502 20591 0 0,'0'0'0'0'0,"0"5"2256"0"0,0 3-2632 0 0,0-2 752 0 0,3-1-292 0 0,4-3-33 0 0,3-3 14 0 0,4-3-1 0 0,2-4-74 0 0,1-1 20 0 0,2-4-10 0 0,-1-1 75 0 0,1-4 146 0 0,2-6 271 0 0,-1-2-334 0 0,-1 0 251 0 0,-1 0-38 0 0,-2 1 7 0 0,-1 0 6 0 0,-2 2-18 0 0,-1 1 4 0 0,0-1-2 0 0,-2 2 0 0 0,0-1-205 0 0,-2 0 21 0 0,0 1-19 0 0,0 2-14 0 0,-1-1-101 0 0,0-1 66 0 0,-2 0-137 0 0,0 2 121 0 0,-1 1-124 0 0,-2 3 36 0 0,0 5 72 0 0,-2 4-108 0 0,0 2 36 0 0,0 2 72 0 0,0 2-108 0 0,0 1 36 0 0,0-1-12 0 0,-2 3 0 0 0,-1 3 0 0 0,-2 3 0 0 0,-1 5-75 0 0,0 6 22 0 0,-1 6-11 0 0,0 6-28 0 0,1 7 8 0 0,0 7-4 0 0,-1 6 0 0 0,1 6-28 0 0,1 6-1 0 0,1 4-2 0 0,2 3-1 0 0,0 2 66 0 0,2 0 55 0 0,2 0-133 0 0,1 1 92 0 0,1-1 44 0 0,2 0-15 0 0,1-1 11 0 0,1-1 0 0 0,0-3 0 0 0,1-2 84 0 0,0-6-108 0 0,1 3 120 0 0,0-7-120 0 0,0-7 36 0 0,0-4-450 0 0,-2-9-744 0 0,-1-10 821 0 0,-2-12-4646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4.15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287.66406"/>
      <inkml:brushProperty name="anchorY" value="-11678.61426"/>
      <inkml:brushProperty name="scaleFactor" value="0.5"/>
    </inkml:brush>
  </inkml:definitions>
  <inkml:trace contextRef="#ctx0" brushRef="#br0">505 240 19951 0 0,'-1'-2'1512'0'0,"-2"-6"-970"0"0,-1-3-517 0 0,-1-3 88 0 0,-1-2-113 0 0,-3-2 336 0 0,0-1-58 0 0,-1-1 36 0 0,-2-1 16 0 0,0 0-88 0 0,-2 2-2 0 0,0 2-4 0 0,-2 2-4 0 0,-1 1-121 0 0,0 3-3 0 0,-2 2-7 0 0,-5 4 107 0 0,-2 6-144 0 0,-1 3 48 0 0,0 6-16 0 0,0 4 150 0 0,1 3-25 0 0,0 5 26 0 0,2 4-1 0 0,0 2-287 0 0,2 5 82 0 0,1 1-41 0 0,4 2 0 0 0,1 1 0 0 0,4 2-121 0 0,2 2 44 0 0,5 1-21 0 0,2 1 245 0 0,4-1-14 0 0,4 0 19 0 0,4-3 18 0 0,3-1-200 0 0,3-3 58 0 0,3-2-28 0 0,1-3 75 0 0,2-5-96 0 0,1-2 31 0 0,-1-4-10 0 0,0-3 0 0 0,0-4 75 0 0,-1-2-12 0 0,0-5 7 0 0,-1-4 2 0 0,0-4-84 0 0,-1-5 24 0 0,1-4-12 0 0,0-4 0 0 0,-2-4 0 0 0,-1-5 0 0 0,-1-2 0 0 0,-2-4 0 0 0,0-1 0 0 0,-2-1 0 0 0,-3-2 0 0 0,-2-6 0 0 0,-2 0 0 0 0,-3 1 0 0 0,0 2 0 0 0,-2 3 0 0 0,-1 3 0 0 0,-1 4 75 0 0,0 3-96 0 0,0 3 31 0 0,0 3-10 0 0,0 3 0 0 0,1 4 75 0 0,1 3-96 0 0,0 3 125 0 0,0 2-131 0 0,1 2 134 0 0,0 2-9 0 0,0 0-130 0 0,1 3 160 0 0,2 4-160 0 0,4 9 48 0 0,3 6-16 0 0,2 5-84 0 0,2 5 108 0 0,2 3-36 0 0,2 3 12 0 0,1 2 0 0 0,2 2 0 0 0,1 3 0 0 0,0 1 0 0 0,0 0 122 0 0,1 1 29 0 0,-1 0 0 0 0,0 0 18 0 0,0-3 119 0 0,-4 1-14 0 0,-1-3 20 0 0,-5-1 1 0 0,-3 1-204 0 0,-6-1 11 0 0,-4 0-24 0 0,-7 2-5 0 0,-5 0 74 0 0,-6 2-3 0 0,-6-1 5 0 0,-4 0 3 0 0,-5-1-93 0 0,-5 0 17 0 0,-4-1-86 0 0,-2-1 133 0 0,-1-4-155 0 0,0-1 48 0 0,0-4-16 0 0,-7 0-364 0 0,-7-3-475 0 0,-4-8-465 0 0,46-17 297 0 0,-28 4 0 0 0,-8-5-10645 0 0,13-6-3076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9:13.0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2073 1 10592 0 0,'-6'4'1104'0'0,"-5"-1"-1074"0"0,9-3 134 0 0,0 1 1 0 0,0-1 0 0 0,0 1 0 0 0,0-1-1 0 0,0 1 1 0 0,0 0 0 0 0,-2 1 0 0 0,-32 24 4539 0 0,-17 16-4251 0 0,24-17-223 0 0,-122 83-356 0 0,81-60-4 0 0,-78 48 61 0 0,-114 86 766 0 0,174-122-370 0 0,-222 169 487 0 0,49-35-783 0 0,84-78-31 0 0,52-31 14 0 0,-55 38-53 0 0,157-106-13 0 0,-52 41 97 0 0,57-45 3 0 0,14-11-17 0 0,1 1 0 0 0,0-1 0 0 0,0 0 0 0 0,0 1 1 0 0,0 0-1 0 0,0-1 0 0 0,1 1 0 0 0,-5 7 0 0 0,6-9 121 0 0,6-10-88 0 0,20-24-64 0 0,-12 15 0 0 0,17-19 0 0 0,-6 9 36 0 0,20-31 1 0 0,-28 37 8 0 0,52-82-35 0 0,-55 80-10 0 0,-11 18 3 0 0,1 1 1 0 0,0 0-1 0 0,5-8 1 0 0,-6 11 2 0 0,17-25 84 0 0,-18 25-86 0 0,0 1 0 0 0,0-1 0 0 0,-1 0 1 0 0,1 1-1 0 0,0-1 0 0 0,-1 0 0 0 0,0 0 0 0 0,1 0 0 0 0,-1 1 0 0 0,0-1 1 0 0,0 0-1 0 0,0 0 0 0 0,0 0 0 0 0,0 1 0 0 0,-1-5 0 0 0,-3-2-4 0 0,3 14-7 0 0,1 0 0 0 0,-2 1 0 0 0,1-1-1 0 0,-3 9 1 0 0,-3 9-29 0 0,5 1 36 0 0,-2 3 0 0 0,-11 42-64 0 0,9-35 64 0 0,5-27 0 0 0,-1 1 0 0 0,1-1 0 0 0,-2-1 0 0 0,1 1 0 0 0,-7 14 0 0 0,2-5 0 0 0,-9 25 0 0 0,8-19 0 0 0,7-20 0 0 0,0-1 0 0 0,0 0 0 0 0,0 1 0 0 0,-1-1 0 0 0,1 0 0 0 0,-1 1 0 0 0,1-1 0 0 0,-4 2 0 0 0,2 1 0 0 0,-1-1 0 0 0,0 1 0 0 0,1-1 0 0 0,0 1 0 0 0,-3 6 0 0 0,2-3 11 0 0,3-7 180 0 0,11-9 141 0 0,23-8-85 0 0,0 1 0 0 0,1 2-1 0 0,0 1 1 0 0,40-8 0 0 0,152-28-97 0 0,-207 44-361 0 0,-1-1 1 0 0,0-1 0 0 0,22-9-1 0 0,-2-3-5419 0 0,-9 2-1295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9:13.5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31 134 16040 0 0,'-4'-3'267'0'0,"1"0"-87"0"0,0 1-1 0 0,0-1 0 0 0,0 0 1 0 0,0 0-1 0 0,1-1 1 0 0,-4-3-1 0 0,6 5-145 0 0,-1 1 0 0 0,1 0-1 0 0,-1 0 1 0 0,1-1 0 0 0,-1 1-1 0 0,1 0 1 0 0,0-1 0 0 0,0 1 0 0 0,0 0-1 0 0,0-1 1 0 0,0 1 0 0 0,0-1-1 0 0,0 1 1 0 0,0 0 0 0 0,0-1 0 0 0,1 1-1 0 0,-1 0 1 0 0,0-1 0 0 0,1 1-1 0 0,0 0 1 0 0,-1 0 0 0 0,1-1 0 0 0,-1 1-1 0 0,3-2 1 0 0,1-2 153 0 0,0-1 0 0 0,1 1-1 0 0,0 0 1 0 0,0 0 0 0 0,1 1-1 0 0,-1 0 1 0 0,1-1 0 0 0,0 2-1 0 0,0-1 1 0 0,0 1 0 0 0,1 0 0 0 0,-1 0-1 0 0,1 1 1 0 0,13-4 0 0 0,-8 4-203 0 0,1 0 0 0 0,-1 0 0 0 0,1 1 0 0 0,-1 1 0 0 0,1 0 0 0 0,-1 0 0 0 0,23 5 0 0 0,-16-1 6 0 0,-1 0-1 0 0,1 2 0 0 0,-1 0 1 0 0,0 1-1 0 0,33 19 0 0 0,-37-18 18 0 0,0 2 0 0 0,0 0-1 0 0,0 1 1 0 0,-1 0 0 0 0,-1 1-1 0 0,0 0 1 0 0,-1 1 0 0 0,11 15-1 0 0,-19-24 17 0 0,-1 1-1 0 0,1-1 0 0 0,-1 1 1 0 0,0 0-1 0 0,0 0 0 0 0,0 0 0 0 0,-1 0 1 0 0,0 0-1 0 0,0 1 0 0 0,0-1 1 0 0,0 0-1 0 0,-1 0 0 0 0,0 9 1 0 0,-1-5 21 0 0,-1 1 0 0 0,1-1 0 0 0,-1 0-1 0 0,-1 1 1 0 0,0-1 0 0 0,-6 14 0 0 0,-7 8 68 0 0,-1 0-1 0 0,-30 41 0 0 0,-49 50 121 0 0,52-69-182 0 0,21-26-92 0 0,-2-2 0 0 0,0 0 0 0 0,-53 39 0 0 0,63-54-94 0 0,0 0 0 0 0,0 0 0 0 0,-1-2 0 0 0,-27 11 0 0 0,42-19 51 0 0,-10 4-66 0 0,11-4 103 0 0,-1 0 0 0 0,1 0 1 0 0,0 0-1 0 0,0 0 1 0 0,-1 0-1 0 0,1 0 0 0 0,0 0 1 0 0,-1 0-1 0 0,1 0 1 0 0,0 0-1 0 0,0 0 0 0 0,-1 0 1 0 0,1 0-1 0 0,0 0 1 0 0,0 0-1 0 0,-1-1 0 0 0,1 1 1 0 0,0 0-1 0 0,0 0 0 0 0,-1 0 1 0 0,1 0-1 0 0,0 0 1 0 0,0 0-1 0 0,0-1 0 0 0,-1 1 1 0 0,1 0-1 0 0,0 0 1 0 0,0 0-1 0 0,0-1 0 0 0,-1 1 1 0 0,1 0-1 0 0,0 0 1 0 0,0-1-1 0 0,0 1 0 0 0,0 0 1 0 0,0 0-1 0 0,0-1 0 0 0,0 1 1 0 0,0 0-1 0 0,0 0 1 0 0,0-1-1 0 0,-1 1 0 0 0,1-11-1092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9:13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366 0 16559 0 0,'-23'11'551'0'0,"13"-7"-410"0"0,0 1-1 0 0,0 0 1 0 0,1 0-1 0 0,-1 1 1 0 0,1 1 0 0 0,1-1-1 0 0,-1 1 1 0 0,-10 12-1 0 0,-11 18-102 0 0,-64 86 217 0 0,72-92-236 0 0,2 2 1 0 0,-17 36 0 0 0,27-49-20 0 0,2 0 0 0 0,0 1 0 0 0,-7 31 0 0 0,14-44 25 0 0,-1-1 1 0 0,1 1 0 0 0,1-1-1 0 0,-1 1 1 0 0,1-1 0 0 0,0 1-1 0 0,1-1 1 0 0,0 1 0 0 0,0-1-1 0 0,1 0 1 0 0,0 1 0 0 0,0-1-1 0 0,6 13 1 0 0,-3-13 97 0 0,-1 0 0 0 0,2 0 0 0 0,-1-1-1 0 0,1 1 1 0 0,-1-1 0 0 0,2-1 0 0 0,-1 1 0 0 0,1-1 0 0 0,0 0 0 0 0,0-1-1 0 0,0 0 1 0 0,0 0 0 0 0,14 5 0 0 0,-9-4 1 0 0,-1-2-1 0 0,1 1 1 0 0,0-1-1 0 0,0-1 1 0 0,0 0-1 0 0,0-1 1 0 0,0-1-1 0 0,24-1 1 0 0,-18-2-113 0 0,1-2 1 0 0,-1 0-1 0 0,33-14 0 0 0,-34 13-7 0 0,8-5-67 0 0,-1-1 0 0 0,0 0-1 0 0,26-19 1 0 0,62-53-1054 0 0,-79 58 237 0 0,20-16-774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00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1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3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10592 0 0,'2'0'818'0'0,"159"-15"6849"0"0,-102 7-7185 0 0,24-2-162 0 0,54-7-290 0 0,31 2-945 0 0,-20 0-3385 0 0,-118 15 2910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2217 1 16559 0 0,'-6'3'288'0'0,"1"-1"0"0"0,-1 1 0 0 0,0-1 0 0 0,1 0 0 0 0,-10 1 0 0 0,7-1-272 0 0,1 0 0 0 0,0 0 0 0 0,-9 5 0 0 0,-26 15 715 0 0,2 3 0 0 0,-64 50-1 0 0,-9 4-712 0 0,18-13-181 0 0,-311 210-297 0 0,207-144 547 0 0,-45 24-211 0 0,2 0 686 0 0,225-145-508 0 0,-237 170 964 0 0,107-63-403 0 0,95-78-416 0 0,-4 4-93 0 0,41-30-106 0 0,-1-1 0 0 0,1 0 0 0 0,-2-2 0 0 0,-19 11 0 0 0,11-4-100 0 0,24-17 18 0 0,2-3-296 0 0,7-18 428 0 0,1 1 0 0 0,1 0-1 0 0,21-30 1 0 0,-14 24 7 0 0,0-1 0 0 0,18-42 0 0 0,9-14 261 0 0,-24 47-72 0 0,-13 22-83 0 0,1-1 0 0 0,10-13 0 0 0,-11 19-86 0 0,-7 8-76 0 0,0 0 1 0 0,0 0-1 0 0,0 0 0 0 0,0 0 0 0 0,0 0 0 0 0,0 0 0 0 0,0 0 0 0 0,1 0 0 0 0,-1 0 0 0 0,0 0 1 0 0,0 0-1 0 0,0 0 0 0 0,0 0 0 0 0,0 0 0 0 0,0 0 0 0 0,0 0 0 0 0,0 0 0 0 0,0 0 0 0 0,0 0 1 0 0,0 0-1 0 0,0 0 0 0 0,0 0 0 0 0,0 0 0 0 0,0 0 0 0 0,0 0 0 0 0,0 0 0 0 0,0 0 0 0 0,0 0 1 0 0,0 0-1 0 0,0 0 0 0 0,-4 8 25 0 0,-9 12-3 0 0,-8 10-25 0 0,-75 118 31 0 0,79-122 140 0 0,5-6 34 0 0,1-1-1 0 0,-18 43 1 0 0,26-56-184 0 0,1 0 1 0 0,1-1-1 0 0,-1 1 0 0 0,1 0 1 0 0,0 0-1 0 0,1 0 1 0 0,-1 0-1 0 0,1 0 0 0 0,0 0 1 0 0,1 0-1 0 0,-1 0 1 0 0,1 0-1 0 0,1 0 0 0 0,-1 0 1 0 0,1 0-1 0 0,3 7 1 0 0,-3-9-11 0 0,0 0 0 0 0,1-1 0 0 0,-1 1 1 0 0,1-1-1 0 0,0 0 0 0 0,0 0 1 0 0,0 0-1 0 0,1 0 0 0 0,-1 0 0 0 0,1-1 1 0 0,0 1-1 0 0,-1-1 0 0 0,1 0 1 0 0,8 3-1 0 0,-3-2 8 0 0,-1 0 0 0 0,1-1 0 0 0,-1 0 0 0 0,1 0 0 0 0,0-1 0 0 0,13 0 0 0 0,11-2-463 0 0,0-1-1 0 0,0-2 1 0 0,-1-2 0 0 0,54-15-1 0 0,-33 3-2397 0 0,98-47 0 0 0,-82 31-4451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0 146 10592 0 0,'0'0'818'0'0,"2"-1"-182"0"0,1-2 175 0 0,0 1 1 0 0,-1-1-1 0 0,1 1 0 0 0,-1-1 0 0 0,3-4 0 0 0,-2 3 33 0 0,0 1 0 0 0,0-1 0 0 0,0 1 0 0 0,7-6 0 0 0,0 2-581 0 0,1 1 0 0 0,1 0 0 0 0,-1 0-1 0 0,20-5 1 0 0,52-13-267 0 0,-46 14 56 0 0,-2 1-106 0 0,0 2-1 0 0,1 0 0 0 0,44-1 1 0 0,-65 8-8 0 0,1 0 0 0 0,0 0-1 0 0,0 2 1 0 0,0 0 0 0 0,-1 0 0 0 0,1 2 0 0 0,-1 0 0 0 0,0 1-1 0 0,27 12 1 0 0,-39-16 68 0 0,0 1 0 0 0,0 0 1 0 0,0 0-1 0 0,0 1 0 0 0,-1-1 0 0 0,1 0 0 0 0,-1 1 0 0 0,1 0 0 0 0,-1 0 0 0 0,0-1 0 0 0,0 1 0 0 0,0 0 0 0 0,-1 1 0 0 0,1-1 0 0 0,-1 0 0 0 0,1 0 1 0 0,-1 1-1 0 0,0-1 0 0 0,0 1 0 0 0,-1-1 0 0 0,1 1 0 0 0,-1-1 0 0 0,0 1 0 0 0,0-1 0 0 0,0 1 0 0 0,0-1 0 0 0,0 1 0 0 0,-2 3 0 0 0,0 4-28 0 0,0 0 0 0 0,-2-1 0 0 0,1 1 0 0 0,-1-1 0 0 0,0 0 0 0 0,-1 0 0 0 0,-10 16 0 0 0,-3 0-46 0 0,-1 0 0 0 0,0-1 0 0 0,-2 0 0 0 0,-1-2 0 0 0,-1-1 0 0 0,-1-1 0 0 0,-1 0 0 0 0,-1-2 0 0 0,-29 16 0 0 0,48-31-60 0 0,0-1 1 0 0,1 0-1 0 0,-1-1 0 0 0,-1 0 0 0 0,1 0 0 0 0,0 0 0 0 0,-10 0 0 0 0,15-1-63 0 0,-1-1 0 0 0,1 0-1 0 0,0 0 1 0 0,-1 0-1 0 0,1 0 1 0 0,0 0-1 0 0,0-1 1 0 0,-1 1 0 0 0,1-1-1 0 0,0 1 1 0 0,0-1-1 0 0,0 0 1 0 0,-1 0-1 0 0,1 0 1 0 0,0 0 0 0 0,0 0-1 0 0,1 0 1 0 0,-1-1-1 0 0,0 1 1 0 0,0-1-1 0 0,1 1 1 0 0,-1-1-1 0 0,0 1 1 0 0,1-1 0 0 0,0 0-1 0 0,-1 0 1 0 0,1 0-1 0 0,-2-3 1 0 0,-5-28-1893 0 0,2-2-17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 1 7832 0 0,'0'2'5484'0'0,"0"12"-3297"0"0,-1 1 0 0 0,-5 20 0 0 0,-20 62-1845 0 0,10-45-74 0 0,3-1-217 0 0,1 0-1 0 0,-6 66 0 0 0,17-107 46 0 0,1-1 1 0 0,0 1-1 0 0,1 0 1 0 0,0 0-1 0 0,0 0 0 0 0,1 0 1 0 0,6 17-1 0 0,-7-23-22 0 0,1 1 1 0 0,0-1-1 0 0,0-1 1 0 0,0 1-1 0 0,0 0 0 0 0,0 0 1 0 0,1-1-1 0 0,0 1 1 0 0,0-1-1 0 0,0 0 0 0 0,0 0 1 0 0,0 0-1 0 0,1 0 1 0 0,-1-1-1 0 0,1 1 0 0 0,0-1 1 0 0,-1 0-1 0 0,1 0 1 0 0,0 0-1 0 0,5 1 0 0 0,-2-1-4 0 0,0 0-1 0 0,0 0 1 0 0,0-1-1 0 0,1 0 1 0 0,-1 0-1 0 0,0-1 1 0 0,0 1-1 0 0,1-2 0 0 0,11-1 1 0 0,22-7 151 0 0,-1-2 0 0 0,-1-2 1 0 0,67-32-1 0 0,0-13-1520 0 0,-6-7-4978 0 0,-36 18-1026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19.2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6642 273 24215 0 0,'-26'-9'584'0'0,"-69"-27"1456"0"0,55 21-2096 0 0,-50-11-1 0 0,34 11-6 0 0,-372-82-1687 0 0,-247 33 778 0 0,-5 53 206 0 0,-103 30 828 0 0,671-15-60 0 0,-1113 63 655 0 0,781-38-467 0 0,-848 67 115 0 0,1023-65-263 0 0,15-1 294 0 0,212-27-168 0 0,18-2 150 0 0,0 2-1 0 0,0 0 1 0 0,-34 9-1 0 0,78-7-157 0 0,192 14-88 0 0,-98-11-72 0 0,760 61 0 0 0,135-11 0 0 0,-342-53-1 0 0,0-29 13 0 0,125-40 177 0 0,-510 37-13 0 0,106-15 53 0 0,31-3-123 0 0,163-3-59 0 0,1 17-21 0 0,-566 30-29 0 0,394-7-1231 0 0,-365 8 535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5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9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30.1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8896 0 0,'0'0'1992'0'0,"2"1"-835"0"0,7 0-571 0 0,0-1 0 0 0,0 0 0 0 0,0 0 0 0 0,0 0-1 0 0,0-1 1 0 0,14-4 0 0 0,20-1 398 0 0,317 2 2080 0 0,-214 5-2877 0 0,-13-7-2826 0 0,-97 0 1137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2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3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5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8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48.8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0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0,'0'0'7345'0'0,"1"1"-6388"0"0,32 27 1329 0 0,-22-19-1946 0 0,0 0 0 0 0,17 19-1 0 0,-4 1 187 0 0,50 65 1591 0 0,-45-56-1601 0 0,-19-25-358 0 0,0 1-1 0 0,10 17 0 0 0,-11-15-80 0 0,-6-12-65 0 0,-1 0 0 0 0,0 0-1 0 0,0 1 1 0 0,0-1-1 0 0,2 7 1 0 0,-1 0-58 0 0,-1-4-18 0 0,0 0 0 0 0,-1 1 0 0 0,0-1 0 0 0,1 9 0 0 0,-2-13 15 0 0,0-1 14 0 0,0 0-1 0 0,0 0 1 0 0,0 0-1 0 0,0 0 1 0 0,0 0-1 0 0,0-1 1 0 0,0 1-1 0 0,-1 0 1 0 0,1 0-1 0 0,-1 0 1 0 0,1 0-1 0 0,-1-1 1 0 0,0 1-1 0 0,1 0 0 0 0,-1 0 1 0 0,0-1-1 0 0,0 1 1 0 0,-2 2-1 0 0,2-4-140 0 0,0 1-7 0 0,1-1 175 0 0,0 0 0 0 0,0 1 0 0 0,-1-1 0 0 0,1 0 0 0 0,0 0 1 0 0,0 1-1 0 0,-1-1 0 0 0,1 0 0 0 0,0 0 0 0 0,-1 1 0 0 0,1-1 0 0 0,0 0 1 0 0,-1 0-1 0 0,1 0 0 0 0,-1 0 0 0 0,1 0 0 0 0,0 0 0 0 0,-1 0 1 0 0,1 0-1 0 0,0 1 0 0 0,-1-1 0 0 0,1-1 0 0 0,-1 1 0 0 0,1 0 1 0 0,0 0-1 0 0,-1 0 0 0 0,1 0 0 0 0,0 0 0 0 0,-1 0 0 0 0,-12-4 3 0 0,11 2 11 0 0,-1 0 0 0 0,2-1 0 0 0,-1 1 0 0 0,0-1-1 0 0,0 1 1 0 0,1-1 0 0 0,0 0 0 0 0,-1 0 0 0 0,0-3-1 0 0,-4-8 39 0 0,5 11-20 0 0,0 0 0 0 0,0 0 0 0 0,1 0 1 0 0,-1 0-1 0 0,1-1 0 0 0,0 1 0 0 0,0 0 1 0 0,0 0-1 0 0,1 0 0 0 0,-1 0 0 0 0,1 0 1 0 0,-1 0-1 0 0,1 0 0 0 0,1-3 0 0 0,2-11 143 0 0,4-9 55 0 0,-6 22-183 0 0,0-1-1 0 0,0 1 1 0 0,-1-1 0 0 0,2-8 0 0 0,-3 8 6 0 0,1-1 0 0 0,0 1 0 0 0,0 0 0 0 0,0 0 0 0 0,1 0 0 0 0,0 0 0 0 0,0 0 0 0 0,0 0 0 0 0,0 0 0 0 0,1 1 0 0 0,5-8 0 0 0,2-2 117 0 0,2 1 0 0 0,0 1 0 0 0,0 0-1 0 0,1 0 1 0 0,1 2 0 0 0,0-1-1 0 0,0 2 1 0 0,22-12 0 0 0,-5 6-8 0 0,1 1 0 0 0,1 2 0 0 0,39-10 0 0 0,-56 18-18 0 0,0 1 0 0 0,0 1-1 0 0,32 0 1 0 0,-7 3-2596 0 0,-4-1-3612 0 0,-14 0-558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19.2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6642 273 24215 0 0,'-26'-9'584'0'0,"-69"-27"1456"0"0,55 21-2096 0 0,-50-11-1 0 0,34 11-6 0 0,-372-82-1687 0 0,-247 33 778 0 0,-5 53 206 0 0,-103 30 828 0 0,671-15-60 0 0,-1113 63 655 0 0,781-38-467 0 0,-848 67 115 0 0,1023-65-263 0 0,15-1 294 0 0,212-27-168 0 0,18-2 150 0 0,0 2-1 0 0,0 0 1 0 0,-34 9-1 0 0,78-7-157 0 0,192 14-88 0 0,-98-11-72 0 0,760 61 0 0 0,135-11 0 0 0,-342-53-1 0 0,0-29 13 0 0,125-40 177 0 0,-510 37-13 0 0,106-15 53 0 0,31-3-123 0 0,163-3-59 0 0,1 17-21 0 0,-566 30-29 0 0,394-7-1231 0 0,-365 8 535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46.8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72 17071 0 0,'0'0'786'0'0,"-1"1"-21"0"0,-4 2 1218 0 0,6-5-1751 0 0,1-1 1 0 0,-1 1-1 0 0,0 0 1 0 0,1 0 0 0 0,-1 0-1 0 0,1 0 1 0 0,0 0-1 0 0,2-2 1 0 0,1 0-188 0 0,1-1 0 0 0,-1 1 1 0 0,1 0-1 0 0,0 1 0 0 0,0-1 0 0 0,1 1 1 0 0,12-4-1 0 0,1 1-41 0 0,27-3-1 0 0,-32 6 1 0 0,-3 2-4 0 0,-1 0 0 0 0,1 1 0 0 0,0 0 0 0 0,-1 1 0 0 0,1 0 0 0 0,13 4 0 0 0,-7-2 0 0 0,-3 0 6 0 0,-1 1 0 0 0,0 0 0 0 0,0 1 0 0 0,0 1-1 0 0,-1 0 1 0 0,0 1 0 0 0,0 0 0 0 0,-1 1 0 0 0,0 0-1 0 0,17 16 1 0 0,-16-13-6 0 0,-9-8 0 0 0,0 0 0 0 0,0 0 0 0 0,-1 1 0 0 0,1 0 0 0 0,-1-1 0 0 0,0 1 0 0 0,4 6 0 0 0,-7-9 0 0 0,3 4 5 0 0,0-1-1 0 0,0 1 1 0 0,-1 0 0 0 0,0 0-1 0 0,0 0 1 0 0,0 0-1 0 0,0 1 1 0 0,-1-1-1 0 0,0 0 1 0 0,0 1 0 0 0,0-1-1 0 0,-1 1 1 0 0,0 5-1 0 0,-1 0-4 0 0,0 1 0 0 0,-1-1 0 0 0,0 1 0 0 0,-6 16 0 0 0,-6 7-67 0 0,-3-1 0 0 0,0 0 0 0 0,-2-1 0 0 0,-2-2 0 0 0,-1 0 0 0 0,-1-1 0 0 0,-32 32 0 0 0,24-27-2 0 0,22-24 55 0 0,0 0 1 0 0,-1 0 0 0 0,0-1-1 0 0,-1-1 1 0 0,0 0 0 0 0,-18 12 0 0 0,-10-3-310 0 0,37-18-808 0 0,2-2-374 0 0,0-10-78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47.1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332 1 18287 0 0,'-2'1'836'0'0,"-41"51"304"0"0,18-21-696 0 0,2 1 0 0 0,1 1 0 0 0,-27 54 0 0 0,-37 115-324 0 0,40-71-262 0 0,37-99 110 0 0,1 0 1 0 0,-3 38-1 0 0,8-48 71 0 0,1-13-16 0 0,1 1 0 0 0,0-1 0 0 0,0 0 0 0 0,1 1-1 0 0,0-1 1 0 0,1 1 0 0 0,0-1 0 0 0,1 1 0 0 0,0-1 0 0 0,4 12 0 0 0,-4-15 20 0 0,1-1 0 0 0,-1 0 0 0 0,1 1 1 0 0,0-1-1 0 0,1-1 0 0 0,-1 1 0 0 0,1 0 1 0 0,0-1-1 0 0,0 0 0 0 0,1 0 0 0 0,-1 0 1 0 0,1 0-1 0 0,0-1 0 0 0,0 0 0 0 0,0 0 1 0 0,8 3-1 0 0,-5-2-13 0 0,1-1 0 0 0,-1-1 0 0 0,1 0 0 0 0,0 0 0 0 0,-1-1 0 0 0,1 0 0 0 0,0 0 0 0 0,0-1 0 0 0,0 0 0 0 0,10-2 0 0 0,-10 1-107 0 0,-1-1 0 0 0,1-1-1 0 0,-1 1 1 0 0,1-1 0 0 0,-1-1 0 0 0,9-5 0 0 0,45-29-2520 0 0,-53 32 1838 0 0,16-12-1090 0 0,-4 2-20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47.6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1248 1 9216 0 0,'0'0'10329'0'0,"-1"2"-9740"0"0,-11 20-291 0 0,0 0 1 0 0,-1-1-1 0 0,-18 22 0 0 0,-15 22-306 0 0,-47 70 8 0 0,57-86 0 0 0,-110 147 234 0 0,105-143-45 0 0,-41 47 233 0 0,-5 6 69 0 0,-357 531 1365 0 0,317-457-1856 0 0,119-170-24 0 0,-19 18-1 0 0,13-14-16 0 0,13-12-18 0 0,-4-9-50 0 0,0-1 47 0 0,3 1 60 0 0,1 0 1 0 0,0-1-1 0 0,1 1 0 0 0,0-1 0 0 0,0 1 0 0 0,1 0 0 0 0,-1-1 0 0 0,2 1 0 0 0,2-11 0 0 0,3-24 5 0 0,-5 24 123 0 0,1 0 0 0 0,0 0 0 0 0,11-31 0 0 0,-11 42 42 0 0,-5 17-48 0 0,0 15-100 0 0,0 1-1 0 0,-13 47 1 0 0,5-26-7 0 0,5-21 6 0 0,0-4 79 0 0,1 1 0 0 0,-2 36 1 0 0,6-55-78 0 0,0-1 1 0 0,0 1-1 0 0,1 0 1 0 0,-1 0 0 0 0,1-1-1 0 0,0 1 1 0 0,0 0 0 0 0,0-1-1 0 0,0 1 1 0 0,1-1 0 0 0,-1 1-1 0 0,1-1 1 0 0,0 0-1 0 0,0 0 1 0 0,0 0 0 0 0,1 0-1 0 0,-1 0 1 0 0,1 0 0 0 0,-1 0-1 0 0,6 3 1 0 0,-3-3 0 0 0,0-1 0 0 0,-1 1 0 0 0,1-1-1 0 0,0 0 1 0 0,0-1 0 0 0,0 1 0 0 0,0-1 0 0 0,1 0 0 0 0,-1 0 0 0 0,0 0 0 0 0,0-1 0 0 0,1 0-1 0 0,-1 0 1 0 0,10-2 0 0 0,7-1-39 0 0,-1-2 1 0 0,1 0-1 0 0,-1-2 0 0 0,0 0 0 0 0,-1-2 1 0 0,26-13-1 0 0,-7 0-892 0 0,-1-2 1 0 0,39-33 0 0 0,-8 1-7497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3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4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13880 0 0,'0'0'1253'0'0,"0"-9"-304"0"0,0 6-791 0 0,1 0 0 0 0,-1 1 0 0 0,1-1 0 0 0,-1 1 0 0 0,1-1-1 0 0,0 0 1 0 0,0 1 0 0 0,0 0 0 0 0,1-1 0 0 0,-1 1 0 0 0,1 0 0 0 0,-1 0-1 0 0,1 0 1 0 0,-1 0 0 0 0,5-3 0 0 0,7-12 175 0 0,-11 14-288 0 0,0 1 0 0 0,0 0-1 0 0,1 0 1 0 0,-1 0 0 0 0,1 0 0 0 0,-1 0 0 0 0,1 0 0 0 0,0 0 0 0 0,0 1 0 0 0,0 0 0 0 0,4-2-1 0 0,16-9 358 0 0,-15 8-235 0 0,-1 0 0 0 0,1 1 0 0 0,0 0 1 0 0,0 0-1 0 0,0 0 0 0 0,0 1 0 0 0,0 1 1 0 0,0-1-1 0 0,1 1 0 0 0,-1 1 0 0 0,1-1 1 0 0,-1 2-1 0 0,12 0 0 0 0,-8 3-67 0 0,0 0 1 0 0,0 1-1 0 0,0 0 0 0 0,0 0 1 0 0,0 1-1 0 0,-1 1 0 0 0,13 10 1 0 0,-13-9-101 0 0,0 2 1 0 0,20 20 0 0 0,-10-9-63 0 0,-3 0 48 0 0,0 0 0 0 0,-1 1 0 0 0,-1 1 0 0 0,18 36 0 0 0,-23-40 27 0 0,-2 1 0 0 0,0 1 0 0 0,-1 0-1 0 0,9 38 1 0 0,-17-51-13 0 0,1 1 0 0 0,-2 0 0 0 0,1-1 0 0 0,-1 1 0 0 0,-1 0 0 0 0,1-1 0 0 0,-1 1 0 0 0,-6 13 0 0 0,5-16 0 0 0,1 1-1 0 0,-1-1 1 0 0,-1 0-1 0 0,1 0 1 0 0,-1 0-1 0 0,-1 0 1 0 0,-5 7-1 0 0,-39 33-79 0 0,35-34 36 0 0,1-2-53 0 0,1-1-1 0 0,-1 0 0 0 0,-1-2 0 0 0,1 1 0 0 0,-27 9 1 0 0,-7 4-649 0 0,33-14-872 0 0,0-1-1 0 0,0-1 0 0 0,-21 5 1 0 0,-13 0-4855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11024 0 0,'-6'1'199'0'0,"1"0"0"0"0,0 0 1 0 0,-1 0-1 0 0,1 0 0 0 0,-6-1 1 0 0,1 1-216 0 0,-5 3 36 0 0,-15 12 464 0 0,-10 4 72 0 0,-68 48 0 0 0,92-56-615 0 0,-20 10 0 0 0,22-14 43 0 0,0 0 0 0 0,-24 20 0 0 0,-10 15 288 0 0,-40 38 571 0 0,70-63-670 0 0,1 1 0 0 0,-24 36 0 0 0,13-22-91 0 0,23-28-71 0 0,0 0 1 0 0,0 1-1 0 0,1-1 0 0 0,0 1 1 0 0,0 0-1 0 0,0 0 0 0 0,-4 12 1 0 0,2-2 37 0 0,3-9-23 0 0,1 1 0 0 0,-1-1 0 0 0,2 0 0 0 0,-2 9 0 0 0,3-13-14 0 0,0 0 0 0 0,0 0 0 0 0,0 0 0 0 0,0 0 0 0 0,1 0 0 0 0,0 0 0 0 0,-1 0 0 0 0,1 0 0 0 0,0 0 0 0 0,0 0 0 0 0,1 0 0 0 0,-1 0 0 0 0,3 3 0 0 0,1 2 86 0 0,1 0 1 0 0,0 0 0 0 0,0-1 0 0 0,1 0 0 0 0,0 0 0 0 0,0-1 0 0 0,1 0-1 0 0,-1 0 1 0 0,1-1 0 0 0,1 1 0 0 0,-1-2 0 0 0,10 5 0 0 0,27 13 520 0 0,-34-16-419 0 0,1 0 1 0 0,20 7-1 0 0,3-3 53 0 0,58 10-1 0 0,-72-17-320 0 0,0-2 0 0 0,0 0-1 0 0,0-1 1 0 0,28-4 0 0 0,-2-3-1382 0 0,-1 1-4689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10592 0 0,'2'0'818'0'0,"159"-15"6849"0"0,-102 7-7185 0 0,24-2-162 0 0,54-7-290 0 0,31 2-945 0 0,-20 0-3385 0 0,-118 15 2910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8896 0 0,'0'0'1992'0'0,"2"1"-835"0"0,7 0-571 0 0,0-1 0 0 0,0 0 0 0 0,0 0 0 0 0,0 0-1 0 0,0-1 1 0 0,14-4 0 0 0,20-1 398 0 0,317 2 2080 0 0,-214 5-2877 0 0,-13-7-2826 0 0,-97 0 1137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0,'0'0'7345'0'0,"1"1"-6388"0"0,32 27 1329 0 0,-22-19-1946 0 0,0 0 0 0 0,17 19-1 0 0,-4 1 187 0 0,50 65 1591 0 0,-45-56-1601 0 0,-19-25-358 0 0,0 1-1 0 0,10 17 0 0 0,-11-15-80 0 0,-6-12-65 0 0,-1 0 0 0 0,0 0-1 0 0,0 1 1 0 0,0-1-1 0 0,2 7 1 0 0,-1 0-58 0 0,-1-4-18 0 0,0 0 0 0 0,-1 1 0 0 0,0-1 0 0 0,1 9 0 0 0,-2-13 15 0 0,0-1 14 0 0,0 0-1 0 0,0 0 1 0 0,0 0-1 0 0,0 0 1 0 0,0 0-1 0 0,0-1 1 0 0,0 1-1 0 0,-1 0 1 0 0,1 0-1 0 0,-1 0 1 0 0,1 0-1 0 0,-1-1 1 0 0,0 1-1 0 0,1 0 0 0 0,-1 0 1 0 0,0-1-1 0 0,0 1 1 0 0,-2 2-1 0 0,2-4-140 0 0,0 1-7 0 0,1-1 175 0 0,0 0 0 0 0,0 1 0 0 0,-1-1 0 0 0,1 0 0 0 0,0 0 1 0 0,0 1-1 0 0,-1-1 0 0 0,1 0 0 0 0,0 0 0 0 0,-1 1 0 0 0,1-1 0 0 0,0 0 1 0 0,-1 0-1 0 0,1 0 0 0 0,-1 0 0 0 0,1 0 0 0 0,0 0 0 0 0,-1 0 1 0 0,1 0-1 0 0,0 1 0 0 0,-1-1 0 0 0,1-1 0 0 0,-1 1 0 0 0,1 0 1 0 0,0 0-1 0 0,-1 0 0 0 0,1 0 0 0 0,0 0 0 0 0,-1 0 0 0 0,-12-4 3 0 0,11 2 11 0 0,-1 0 0 0 0,2-1 0 0 0,-1 1 0 0 0,0-1-1 0 0,0 1 1 0 0,1-1 0 0 0,0 0 0 0 0,-1 0 0 0 0,0-3-1 0 0,-4-8 39 0 0,5 11-20 0 0,0 0 0 0 0,0 0 0 0 0,1 0 1 0 0,-1 0-1 0 0,1-1 0 0 0,0 1 0 0 0,0 0 1 0 0,0 0-1 0 0,1 0 0 0 0,-1 0 0 0 0,1 0 1 0 0,-1 0-1 0 0,1 0 0 0 0,1-3 0 0 0,2-11 143 0 0,4-9 55 0 0,-6 22-183 0 0,0-1-1 0 0,0 1 1 0 0,-1-1 0 0 0,2-8 0 0 0,-3 8 6 0 0,1-1 0 0 0,0 1 0 0 0,0 0 0 0 0,0 0 0 0 0,1 0 0 0 0,0 0 0 0 0,0 0 0 0 0,0 0 0 0 0,0 0 0 0 0,1 1 0 0 0,5-8 0 0 0,2-2 117 0 0,2 1 0 0 0,0 1 0 0 0,0 0-1 0 0,1 0 1 0 0,1 2 0 0 0,0-1-1 0 0,0 2 1 0 0,22-12 0 0 0,-5 6-8 0 0,1 1 0 0 0,1 2 0 0 0,39-10 0 0 0,-56 18-18 0 0,0 1 0 0 0,0 1-1 0 0,32 0 1 0 0,-7 3-2596 0 0,-4-1-3612 0 0,-14 0-558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52 10592 0 0,'-2'1'818'0'0,"-55"29"1015"0"0,-20 14 4999 0 0,67-37-6496 0 0,0 1 1 0 0,-17 16 0 0 0,11-9-108 0 0,12-11-232 0 0,0-1 0 0 0,-1 1 1 0 0,2 0-1 0 0,-1 1 1 0 0,0-1-1 0 0,-3 6 0 0 0,2-1-10 0 0,1 1-1 0 0,0 0 1 0 0,0 0-1 0 0,-4 20 1 0 0,7-26 58 0 0,1 1 1 0 0,-1-1-1 0 0,1 1 1 0 0,0 0-1 0 0,0-1 0 0 0,0 1 1 0 0,1 0-1 0 0,-1-1 0 0 0,1 1 1 0 0,0-1-1 0 0,1 1 1 0 0,-1-1-1 0 0,3 7 0 0 0,-2-7 49 0 0,0 0-1 0 0,1 0 1 0 0,-1 0-1 0 0,1-1 1 0 0,0 1-1 0 0,0-1 0 0 0,0 1 1 0 0,0-1-1 0 0,0 0 1 0 0,1 0-1 0 0,-1 0 1 0 0,1 0-1 0 0,0-1 1 0 0,0 0-1 0 0,0 0 0 0 0,0 0 1 0 0,0 0-1 0 0,1 0 1 0 0,-1-1-1 0 0,0 0 1 0 0,1 0-1 0 0,4 1 1 0 0,1-1-34 0 0,0 0-1 0 0,0 0 1 0 0,-1-1 0 0 0,1 0 0 0 0,0-1 0 0 0,0 0 0 0 0,0 0 0 0 0,0-1 0 0 0,-1 0 0 0 0,19-7 0 0 0,-15 3 10 0 0,0-1-1 0 0,0 0 1 0 0,-1 0-1 0 0,0-1 1 0 0,0-1 0 0 0,18-17-1 0 0,-25 21-65 0 0,9-8 156 0 0,14-17 0 0 0,-24 24-102 0 0,0 1 0 0 0,0-1-1 0 0,-1 0 1 0 0,1 0 0 0 0,-1-1 0 0 0,3-11-1 0 0,-4 14-3 0 0,0-1-59 0 0,0 0 0 0 0,-1-1 0 0 0,1 1 1 0 0,-1-1-1 0 0,0 1 0 0 0,0-1 0 0 0,-1 0 0 0 0,1 0 0 0 0,-2 1 0 0 0,1-1 0 0 0,0 0 0 0 0,-1 1 0 0 0,-2-8 1 0 0,1 5-28 0 0,-2 0 0 0 0,1 0 0 0 0,-1 1 1 0 0,0-1-1 0 0,0 1 0 0 0,-1 0 1 0 0,0 0-1 0 0,0 1 0 0 0,0-1 1 0 0,-1 1-1 0 0,0 0 0 0 0,-1 1 0 0 0,1 0 1 0 0,-1 0-1 0 0,0 0 0 0 0,0 1 1 0 0,-13-7-1 0 0,13 8-574 0 0,0 0 0 0 0,0 0 0 0 0,-1 0 0 0 0,1 1 0 0 0,0 0 0 0 0,-1 0 0 0 0,-14-1 0 0 0,12 3-2706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52 10592 0 0,'-2'1'818'0'0,"-55"29"1015"0"0,-20 14 4999 0 0,67-37-6496 0 0,0 1 1 0 0,-17 16 0 0 0,11-9-108 0 0,12-11-232 0 0,0-1 0 0 0,-1 1 1 0 0,2 0-1 0 0,-1 1 1 0 0,0-1-1 0 0,-3 6 0 0 0,2-1-10 0 0,1 1-1 0 0,0 0 1 0 0,0 0-1 0 0,-4 20 1 0 0,7-26 58 0 0,1 1 1 0 0,-1-1-1 0 0,1 1 1 0 0,0 0-1 0 0,0-1 0 0 0,0 1 1 0 0,1 0-1 0 0,-1-1 0 0 0,1 1 1 0 0,0-1-1 0 0,1 1 1 0 0,-1-1-1 0 0,3 7 0 0 0,-2-7 49 0 0,0 0-1 0 0,1 0 1 0 0,-1 0-1 0 0,1-1 1 0 0,0 1-1 0 0,0-1 0 0 0,0 1 1 0 0,0-1-1 0 0,0 0 1 0 0,1 0-1 0 0,-1 0 1 0 0,1 0-1 0 0,0-1 1 0 0,0 0-1 0 0,0 0 0 0 0,0 0 1 0 0,0 0-1 0 0,1 0 1 0 0,-1-1-1 0 0,0 0 1 0 0,1 0-1 0 0,4 1 1 0 0,1-1-34 0 0,0 0-1 0 0,0 0 1 0 0,-1-1 0 0 0,1 0 0 0 0,0-1 0 0 0,0 0 0 0 0,0 0 0 0 0,0-1 0 0 0,-1 0 0 0 0,19-7 0 0 0,-15 3 10 0 0,0-1-1 0 0,0 0 1 0 0,-1 0-1 0 0,0-1 1 0 0,0-1 0 0 0,18-17-1 0 0,-25 21-65 0 0,9-8 156 0 0,14-17 0 0 0,-24 24-102 0 0,0 1 0 0 0,0-1-1 0 0,-1 0 1 0 0,1 0 0 0 0,-1-1 0 0 0,3-11-1 0 0,-4 14-3 0 0,0-1-59 0 0,0 0 0 0 0,-1-1 0 0 0,1 1 1 0 0,-1-1-1 0 0,0 1 0 0 0,0-1 0 0 0,-1 0 0 0 0,1 0 0 0 0,-2 1 0 0 0,1-1 0 0 0,0 0 0 0 0,-1 1 0 0 0,-2-8 1 0 0,1 5-28 0 0,-2 0 0 0 0,1 0 0 0 0,-1 1 1 0 0,0-1-1 0 0,0 1 0 0 0,-1 0 1 0 0,0 0-1 0 0,0 1 0 0 0,0-1 1 0 0,-1 1-1 0 0,0 0 0 0 0,-1 1 0 0 0,1 0 1 0 0,-1 0-1 0 0,0 0 0 0 0,0 1 1 0 0,-13-7-1 0 0,13 8-574 0 0,0 0 0 0 0,0 0 0 0 0,-1 0 0 0 0,1 1 0 0 0,0 0 0 0 0,-1 0 0 0 0,-14-1 0 0 0,12 3-2706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 18079 0 0,'0'0'1384'0'0,"-6"5"-800"0"0,-22 18-551 0 0,14-12 53 0 0,1 0 0 0 0,0 1 0 0 0,-17 22-1 0 0,21-22-68 0 0,0 0-1 0 0,1 1 0 0 0,1 0 1 0 0,-11 27-1 0 0,15-31 75 0 0,0 0-1 0 0,1 0 1 0 0,0 1 0 0 0,0-1-1 0 0,1 1 1 0 0,0 0-1 0 0,1-1 1 0 0,1 17 0 0 0,0-17 39 0 0,0-1 0 0 0,1 1 0 0 0,0-1 0 0 0,0 1 0 0 0,1-1 0 0 0,4 8 0 0 0,-5-11-89 0 0,1-1 1 0 0,-1 0 0 0 0,1 0-1 0 0,0 0 1 0 0,0-1-1 0 0,0 1 1 0 0,1-1 0 0 0,-1 0-1 0 0,1 1 1 0 0,0-2-1 0 0,8 6 1 0 0,-3-3 89 0 0,1 0-1 0 0,-1-1 1 0 0,1-1-1 0 0,0 1 1 0 0,1-2-1 0 0,-1 1 1 0 0,1-1-1 0 0,15 0 1 0 0,-12-1-66 0 0,1-2 0 0 0,0 0 0 0 0,0 0 0 0 0,0-1 0 0 0,22-7 1 0 0,-15 2-35 0 0,-1-1 1 0 0,0-1 0 0 0,-1 0 0 0 0,0-2 0 0 0,0 0 0 0 0,-1-2 0 0 0,-1 0 0 0 0,18-16 0 0 0,-28 22-16 0 0,0-1 0 0 0,-1 0 0 0 0,1 0 0 0 0,-2 0 0 0 0,1-1 0 0 0,-1 0-1 0 0,0-1 1 0 0,7-19 0 0 0,-11 25-33 0 0,0-1-1 0 0,-1 0 1 0 0,1-1-1 0 0,-1 1 1 0 0,0 0-1 0 0,-1 0 1 0 0,0 0-1 0 0,1-1 1 0 0,-2 1-1 0 0,1 0 1 0 0,-1 0 0 0 0,1-1-1 0 0,-1 1 1 0 0,-1 0-1 0 0,1 0 1 0 0,-1 0-1 0 0,0 0 1 0 0,0 1-1 0 0,0-1 1 0 0,-5-7-1 0 0,-2 2-104 0 0,0 1-1 0 0,0 0 1 0 0,-1 0-1 0 0,0 1 0 0 0,-1 1 1 0 0,-13-9-1 0 0,10 7-141 0 0,1 0-285 0 0,0 1 1 0 0,-1 0-1 0 0,0 1 1 0 0,-16-5-1 0 0,11 5-1157 0 0,-30-16-1 0 0,38 18 1231 0 0,-29-14-1521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10592 0 0,'1'1'3149'0'0,"11"15"1252"0"0,-10-13-3872 0 0,1 0 0 0 0,0 1 0 0 0,-1-1 1 0 0,0 0-1 0 0,3 7 0 0 0,-3-5-411 0 0,1 0 0 0 0,0-1 0 0 0,6 9 0 0 0,8 13 102 0 0,-8-2-351 0 0,-1 1 0 0 0,-1 0 0 0 0,4 30 0 0 0,-7-36 149 0 0,12 100-81 0 0,-8-53 62 0 0,-2-11 4 0 0,0-8 73 0 0,14 56-1 0 0,-3-27 191 0 0,-12-50-165 0 0,1 1 1 0 0,1-1 0 0 0,1 0 0 0 0,18 37-1 0 0,-10-31-30 0 0,-8-15-40 0 0,1 1 1 0 0,1-1 0 0 0,14 17 0 0 0,-18-26-9 0 0,0 0-18 0 0,-1-1 0 0 0,1 0 0 0 0,1 0-1 0 0,-1-1 1 0 0,1 0 0 0 0,0 0 0 0 0,1 0 0 0 0,7 4-1 0 0,-9-7-30 0 0,0 0-1 0 0,0-1 0 0 0,0 0 0 0 0,0 0 1 0 0,1 0-1 0 0,11 1 0 0 0,-13-3-117 0 0,-1 0 1 0 0,1 0-1 0 0,0-1 0 0 0,0 0 1 0 0,-1 0-1 0 0,1 0 0 0 0,-1 0 0 0 0,1-1 1 0 0,-1 1-1 0 0,5-4 0 0 0,9-4-1150 0 0,-3-3-60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10592 0 0,'0'0'818'0'0,"3"0"-532"0"0,10-1 666 0 0,0 0 0 0 0,20-5 1 0 0,14-2 2760 0 0,144-19 810 0 0,-31 4-3517 0 0,14 0-487 0 0,117-11-1879 0 0,-154 21-1468 0 0,-76 3 1365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2304 0 0,'0'0'14687'0'0,"-7"10"-13775"0"0,2-5-617 0 0,1 1-1 0 0,-1 0 1 0 0,1 0-1 0 0,0 0 0 0 0,1 0 1 0 0,-1 1-1 0 0,-2 8 0 0 0,-1 0-90 0 0,4-8-78 0 0,0 1 0 0 0,1-1 1 0 0,0 1-1 0 0,-1 10 0 0 0,-4 13 20 0 0,5-23-122 0 0,0-1 0 0 0,1 1 0 0 0,-1 10 0 0 0,0 7 14 0 0,-4 11 141 0 0,2 0 0 0 0,1 1 1 0 0,3-1-1 0 0,0 1 0 0 0,7 43 1 0 0,-2-50 186 0 0,9 31 1 0 0,-10-49-163 0 0,0-1 1 0 0,1 1-1 0 0,0-1 1 0 0,0 0-1 0 0,12 16 1 0 0,-11-19-90 0 0,0 1 1 0 0,1-1 0 0 0,0 0-1 0 0,0-1 1 0 0,16 12 0 0 0,-19-16-20 0 0,1 0 0 0 0,0 0 0 0 0,0 0 0 0 0,0-1 0 0 0,1 0 0 0 0,-1 0 0 0 0,1 0 0 0 0,-1-1 0 0 0,1 0 0 0 0,-1 0 0 0 0,1 0 0 0 0,9-1 0 0 0,2-1 30 0 0,0-2 0 0 0,0 0 0 0 0,23-8 0 0 0,-36 9-110 0 0,0 0 0 0 0,0 0 0 0 0,0 0 0 0 0,0 0 0 0 0,-1-1 0 0 0,1 1 1 0 0,-1-1-1 0 0,5-5 0 0 0,11-8 31 0 0,-10 10-32 0 0,0 0-1 0 0,-1 0 0 0 0,0-1 1 0 0,12-13-1 0 0,-11 12-14 0 0,8-4 0 0 0,-10 11 0 0 0,-2 1 0 0 0,18-2-17 0 0,-15 5-18 0 0,-3 0 13 0 0,-1-2 12 0 0,0 1 0 0 0,0-1 0 0 0,-1 1 0 0 0,1 0 0 0 0,0 0 0 0 0,-1 0 0 0 0,0 1 0 0 0,1-1 0 0 0,-1 1 0 0 0,0 0 0 0 0,5 5 0 0 0,-4-3-12 0 0,0-1 1 0 0,0 1-1 0 0,1-1 1 0 0,0 0-1 0 0,0 0 1 0 0,10 5-1 0 0,-9-5-19 0 0,0 0 0 0 0,0 0-1 0 0,-1 0 1 0 0,10 11-1 0 0,-7-9 4 0 0,0 1 0 0 0,0-1 0 0 0,0-1 0 0 0,0 1 0 0 0,1-2 0 0 0,0 1 0 0 0,14 5 0 0 0,-15-7 9 0 0,-4-1 30 0 0,0-1 0 0 0,0 0 0 0 0,1 1 0 0 0,-1-1-1 0 0,1-1 1 0 0,-1 1 0 0 0,0 0 0 0 0,1-1 0 0 0,0 0 0 0 0,-1 0 0 0 0,1-1 0 0 0,-1 1 0 0 0,0-1 0 0 0,1 0 0 0 0,-1 0-1 0 0,1-1 1 0 0,-1 1 0 0 0,4-3 0 0 0,0 0 26 0 0,0-1 0 0 0,0 0 0 0 0,0 0 0 0 0,-1-1-1 0 0,0 0 1 0 0,0 0 0 0 0,11-14 0 0 0,-12 12 8 0 0,-1 0 1 0 0,0 0-1 0 0,0 0 1 0 0,0 0-1 0 0,-1-1 1 0 0,6-18-1 0 0,-4 3 52 0 0,6-36-1 0 0,-10 51-64 0 0,-1 1-16 0 0,1 0 0 0 0,-1 0 0 0 0,0 0 0 0 0,-1 0 0 0 0,0 0 0 0 0,0-1 0 0 0,-1 1 0 0 0,-2-10 0 0 0,-20-38 54 0 0,18 40-78 0 0,-2 1 0 0 0,0 0 0 0 0,-1 0-1 0 0,0 1 1 0 0,-20-26 0 0 0,12 21-33 0 0,-1 0-1 0 0,-1 1 1 0 0,-23-17 0 0 0,37 31-14 0 0,0 0 0 0 0,0 0 0 0 0,1-1 0 0 0,-1 1 0 0 0,-4-8 0 0 0,6 8-137 0 0,-1 0 1 0 0,0 0-1 0 0,1 0 0 0 0,-1 1 0 0 0,0 0 0 0 0,-1-1 0 0 0,-5-3 1 0 0,-9-7-1353 0 0,11-2-70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8288 0 0,'23'4'10696'0'0,"-30"1"-10087"0"0,7-4-535 0 0,-1 1 0 0 0,1-1 1 0 0,0 1-1 0 0,0 0 0 0 0,0-1 0 0 0,0 1 1 0 0,0-1-1 0 0,0 1 0 0 0,0 0 1 0 0,0-1-1 0 0,1 1 0 0 0,0 2 0 0 0,1 17 402 0 0,-3-14-460 0 0,1 0-1 0 0,0 0 1 0 0,1 0 0 0 0,-1 0 0 0 0,1 0-1 0 0,1 0 1 0 0,-1-1 0 0 0,5 12-1 0 0,-1 4-28 0 0,0 0 1 0 0,-2 0-1 0 0,0 26 0 0 0,-1-19-24 0 0,7 33 0 0 0,-4-38 28 0 0,-1-6 8 0 0,0 0 1 0 0,1 19-1 0 0,-3-4 50 0 0,2-1-1 0 0,13 57 1 0 0,-12-68 14 0 0,-2 0 0 0 0,2 41 1 0 0,-4-37 36 0 0,6 36 0 0 0,-1-31 26 0 0,-2 0 0 0 0,1 46 0 0 0,0-5-103 0 0,-3-54-12 0 0,-1-1-1 0 0,0 1 1 0 0,-1-1-1 0 0,-4 31 1 0 0,3-37-9 0 0,0-1 0 0 0,1 18 0 0 0,0-17 32 0 0,0-1 1 0 0,-2 14-1 0 0,1-22-22 0 0,1 1 0 0 0,0-1 1 0 0,0 1-1 0 0,0 0 0 0 0,0-1 0 0 0,0 1 0 0 0,0 0 0 0 0,1-1 0 0 0,-1 1 1 0 0,0-1-1 0 0,1 1 0 0 0,-1-1 0 0 0,1 1 0 0 0,0-1 0 0 0,1 3 1 0 0,1-10-3 0 0,0-1 1 0 0,0 1 0 0 0,-1 0-1 0 0,0-1 1 0 0,2-10 0 0 0,-4-1 6 0 0,-1 9 14 0 0,1 1-1 0 0,0 0 0 0 0,3-14 0 0 0,5-15 61 0 0,-4 20-57 0 0,0 0-1 0 0,1-21 1 0 0,-4 26-34 0 0,1-1 0 0 0,0 1 0 0 0,1-1 0 0 0,0 1 0 0 0,6-13 0 0 0,29-57 0 0 0,-13 33 0 0 0,-18 35 30 0 0,1 1-1 0 0,1 0 0 0 0,0 0 0 0 0,1 1 0 0 0,19-19 1 0 0,-14 16 82 0 0,-7 8 9 0 0,1-1 0 0 0,0 2 0 0 0,0-1 0 0 0,1 2-1 0 0,0-1 1 0 0,0 1 0 0 0,17-6 0 0 0,-2 1-8 0 0,-10 4-203 0 0,-7 8-95 0 0,-5 0 156 0 0,1-1-1 0 0,-1 1 1 0 0,0-1-1 0 0,1 0 1 0 0,6 1-1 0 0,-7-2 21 0 0,2 1 7 0 0,14 10-52 0 0,-6-1 7 0 0,30 14-1 0 0,-43-23 45 0 0,1-1-1 0 0,-1 0 1 0 0,1 0-1 0 0,-1 1 0 0 0,0-1 1 0 0,1 1-1 0 0,-1-1 1 0 0,1 0-1 0 0,-1 1 0 0 0,0-1 1 0 0,1 1-1 0 0,-1-1 1 0 0,0 1-1 0 0,0-1 0 0 0,1 0 1 0 0,-1 2-1 0 0,3 3 5 0 0,13 4-1 0 0,-7-2 0 0 0,-6 0 0 0 0,-2-5-6 0 0,-1-1 0 0 0,1 1 0 0 0,-1 0 0 0 0,1 0 0 0 0,-1-1 0 0 0,0 1 0 0 0,1 0 0 0 0,-1 0 0 0 0,0 0 0 0 0,0 0-1 0 0,0 0 1 0 0,0-1 0 0 0,-1 1 0 0 0,1 0 0 0 0,-1 0 0 0 0,0 2 0 0 0,-1 7-81 0 0,0 7-68 0 0,-7-10 64 0 0,7-7 79 0 0,1 0 7 0 0,1-1 0 0 0,-1 1 0 0 0,1-1-1 0 0,0 1 1 0 0,-1-1 0 0 0,1 1 0 0 0,0-1-1 0 0,-1 1 1 0 0,1-1 0 0 0,0 1 0 0 0,0-1 0 0 0,-1 1-1 0 0,1-1 1 0 0,0 1 0 0 0,0 0 0 0 0,0-1-1 0 0,0 1 1 0 0,0-1 0 0 0,0 1 0 0 0,0 0-1 0 0,0-1 1 0 0,0 1 0 0 0,0-1 0 0 0,0 1 0 0 0,0 0-1 0 0,0-1 1 0 0,0 1 0 0 0,1-1 0 0 0,-1 2-1 0 0,1 10-63 0 0,-4 1 67 0 0,1-10-2 0 0,1 0 0 0 0,1 0 0 0 0,-1 1 0 0 0,0-1 0 0 0,1 0 0 0 0,-1 1 0 0 0,1-1 0 0 0,0 0 0 0 0,0 1 0 0 0,1-1 0 0 0,-1 0 0 0 0,1 1 0 0 0,-1-1 0 0 0,1 0 0 0 0,0 0 0 0 0,0 0 0 0 0,1 1 0 0 0,1 3 0 0 0,-1-5 4 0 0,-1 1 0 0 0,0 0 0 0 0,0 0 0 0 0,0 0 0 0 0,-1 0 0 0 0,1 0 0 0 0,-1 0 0 0 0,0 0 0 0 0,1 0 0 0 0,-1 0 0 0 0,-1 0 0 0 0,0 5 0 0 0,1-6 0 0 0,0 0 0 0 0,0 0 0 0 0,1 0 0 0 0,-1-1 0 0 0,0 1 0 0 0,0 0 0 0 0,1 0 0 0 0,-1 0 0 0 0,2 3 0 0 0,-1-4 0 0 0,0 0 0 0 0,-1 1 0 0 0,1 0 0 0 0,-1-1 0 0 0,1 1 0 0 0,-1-1 0 0 0,0 1 0 0 0,0 0 0 0 0,0-1 0 0 0,0 1 0 0 0,0 0 0 0 0,0 2 0 0 0,-8 29 0 0 0,3-14 0 0 0,4-5 0 0 0,1-13 5 0 0,0 0 1 0 0,0 0-1 0 0,0 0 1 0 0,0 0-1 0 0,0 0 1 0 0,0 0-1 0 0,-1 0 1 0 0,1 0-1 0 0,0 0 1 0 0,-1-1-1 0 0,1 1 1 0 0,0 0-1 0 0,-1 0 1 0 0,1 0-1 0 0,-1 0 1 0 0,1 0-1 0 0,-1-1 1 0 0,1 1-1 0 0,-2 1 1 0 0,2-2-4 0 0,0 0-1 0 0,-1 0 1 0 0,1 0 0 0 0,0 0 0 0 0,0 0 0 0 0,0 0 0 0 0,0 1 0 0 0,0-1 0 0 0,0 0 0 0 0,0 0 0 0 0,0 0-1 0 0,0 0 1 0 0,0 0 0 0 0,0 0 0 0 0,0 0 0 0 0,0 0 0 0 0,0 0 0 0 0,0 0 0 0 0,0 0 0 0 0,0 0 0 0 0,0 1-1 0 0,0-1 1 0 0,0 0 0 0 0,0 0 0 0 0,0 0 0 0 0,0 0 0 0 0,0 0 0 0 0,0 0 0 0 0,0 0 0 0 0,0 0-1 0 0,0 0 1 0 0,0 1 0 0 0,0-1 0 0 0,0 0 0 0 0,0 0 0 0 0,0 0 0 0 0,0 0 0 0 0,0 0 0 0 0,0 0 0 0 0,0 0-1 0 0,0 0 1 0 0,0 0 0 0 0,0 0 0 0 0,0 0 0 0 0,0 0 0 0 0,0 1 0 0 0,0-1 0 0 0,0 0 0 0 0,0 0 0 0 0,1 0-1 0 0,-1 0 1 0 0,7 12 94 0 0,-2 1-1 0 0,-2 4 37 0 0,3 11 291 0 0,4-1 2 0 0,-9-24-382 0 0,-3 5-33 0 0,6 5-10 0 0,-4-1 0 0 0,0 0-301 0 0,1-1-2413 0 0,0-9 2203 0 0,19-10-7682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8288 0 0,'0'0'638'0'0,"-1"2"-414"0"0,0 4 634 0 0,-1-1-1 0 0,0 1 0 0 0,1-1 0 0 0,0 1 0 0 0,0 0 0 0 0,1-1 1 0 0,0 1-1 0 0,0 0 0 0 0,0 0 0 0 0,2 8 0 0 0,2 8 1899 0 0,10 32 1 0 0,-1-6-3682 0 0,-9-32 925 0 0,-1-6 0 0 0,-1 0 0 0 0,0 0 0 0 0,0 0 0 0 0,-1 0 0 0 0,-1 20 0 0 0,0-22-71 0 0,-1 0 0 0 0,-1 0 0 0 0,1 0 0 0 0,-1-1 0 0 0,0 1 0 0 0,-1 0 0 0 0,-3 7 0 0 0,3-9 230 0 0,-10 18-2653 0 0,12-23 2289 0 0,0 0 1 0 0,0 0 0 0 0,-1 0-1 0 0,1 0 1 0 0,0 0 0 0 0,0 0-1 0 0,-1 0 1 0 0,1-1 0 0 0,0 1-1 0 0,-1 0 1 0 0,1-1 0 0 0,0 1-1 0 0,-1-1 1 0 0,1 0 0 0 0,-1 1-1 0 0,-2-1 1 0 0,-16 1-1810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24847 0 0,'0'0'2592'0'0,"0"-6"-2456"0"0,0-1-136 0 0,3-8 0 0 0,3 8 0 0 0,-1-2-608 0 0,1-4-160 0 0,-6-5-24 0 0,9 5-8 0 0,0-1-512 0 0,-4 7-96 0 0,-5-3-32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21967 0 0,'0'0'1674'0'0,"0"9"-953"0"0,1 0-712 0 0,-1 0 1 0 0,2 0-1 0 0,-1 0 0 0 0,1-1 0 0 0,5 15 1 0 0,20 41 19 0 0,-23-56-29 0 0,10 25 134 0 0,-1 0-1 0 0,-1 1 1 0 0,-3 0-1 0 0,0 1 1 0 0,4 42 0 0 0,-11-62-11 0 0,5 39 208 0 0,-1 1 0 0 0,-3 57 0 0 0,-16 290-1 0 0,13-228-266 0 0,3-122-958 0 0,-3-50-130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13824 0 0,'0'0'1246'0'0,"1"2"-852"0"0,-1-1-196 0 0,0 0 0 0 0,1 0 0 0 0,-1-1 1 0 0,0 1-1 0 0,1 0 0 0 0,-1 0 1 0 0,1-1-1 0 0,-1 1 0 0 0,1 0 0 0 0,-1-1 1 0 0,1 1-1 0 0,0 0 0 0 0,-1-1 1 0 0,1 1-1 0 0,0-1 0 0 0,0 1 1 0 0,-1-1-1 0 0,1 1 0 0 0,0-1 0 0 0,0 0 1 0 0,0 1-1 0 0,-1-1 0 0 0,3 0 1 0 0,9 0-1048 0 0,-7-1 657 0 0,-1 0 1 0 0,0-1-1 0 0,1 1 0 0 0,-1-1 1 0 0,0 0-1 0 0,0 0 1 0 0,0 0-1 0 0,0 0 0 0 0,0-1 1 0 0,-1 1-1 0 0,6-6 0 0 0,0-1 403 0 0,0-1-1 0 0,11-18 0 0 0,-11 15 1065 0 0,20-20 0 0 0,-21 23-847 0 0,-1-1-1 0 0,0 1 0 0 0,0-1 1 0 0,-1 0-1 0 0,8-20 0 0 0,-6 15-295 0 0,-6 10-113 0 0,-1 1 0 0 0,1-1 0 0 0,-1 0 0 0 0,0 0 0 0 0,-1 1 0 0 0,1-1 0 0 0,-1 0 0 0 0,0 0-1 0 0,-1 0 1 0 0,-1-11 0 0 0,1 16-19 0 0,0-1 0 0 0,0 0 0 0 0,1 1 0 0 0,-1-1 0 0 0,0 1 0 0 0,-1-1 0 0 0,1 1 0 0 0,0-1 0 0 0,0 1 0 0 0,-1 0 0 0 0,1 0 0 0 0,0 0 0 0 0,-1-1 0 0 0,0 1 0 0 0,1 1 0 0 0,-1-1 0 0 0,1 0 0 0 0,-1 0 0 0 0,0 1 0 0 0,0-1 0 0 0,1 0 0 0 0,-1 1 0 0 0,0 0 0 0 0,0-1 0 0 0,0 1 0 0 0,0 0 0 0 0,1 0 0 0 0,-3 0 0 0 0,-17 11 0 0 0,9-3 0 0 0,7-6 0 0 0,0 1 0 0 0,1 1 0 0 0,-1-1 0 0 0,1 1 0 0 0,0 0 0 0 0,0 0 0 0 0,0 0 0 0 0,0 0 0 0 0,-4 7 0 0 0,-3 7 0 0 0,-11 23 0 0 0,12-21 0 0 0,4-8 0 0 0,1 1 0 0 0,0 0 0 0 0,1 0 0 0 0,-4 18 0 0 0,-5 57 0 0 0,13-71 0 0 0,0 0 0 0 0,0 0 0 0 0,5 22 0 0 0,-2-16 0 0 0,-2-16 38 0 0,0-1 0 0 0,1 1 0 0 0,0-1 0 0 0,0 1 0 0 0,0-1-1 0 0,1 0 1 0 0,0 0 0 0 0,0 0 0 0 0,1-1 0 0 0,-1 1 0 0 0,1-1 0 0 0,1 0 0 0 0,-1 0-1 0 0,10 8 1 0 0,-8-8 8 0 0,0 0 1 0 0,0-1-1 0 0,0 1 0 0 0,1-1 0 0 0,0-1 0 0 0,0 1 0 0 0,0-1 1 0 0,0-1-1 0 0,1 1 0 0 0,-1-1 0 0 0,1 0 0 0 0,9 1 0 0 0,2-2-146 0 0,0 0 1 0 0,-1-1-1 0 0,1-1 0 0 0,29-6 0 0 0,-36 4-445 0 0,1 0-1 0 0,0-1 0 0 0,-1 0 0 0 0,0-2 0 0 0,0 1 1 0 0,0-1-1 0 0,19-14 0 0 0,17-20-1495 0 0,2-8-20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10592 0 0,'-2'1'818'0'0,"-1"1"-764"0"0,0 0-1 0 0,0 0 0 0 0,0 0 1 0 0,0 0-1 0 0,-4 5 0 0 0,-9 6 166 0 0,5-5 679 0 0,1 1 0 0 0,1 0 1 0 0,0 0-1 0 0,-16 21 0 0 0,5-6 305 0 0,-6 7-839 0 0,2 2 0 0 0,1 1-1 0 0,-35 72 1 0 0,-38 120-128 0 0,88-205-135 0 0,-27 69 559 0 0,-38 159 0 0 0,63-205-394 0 0,3 0 0 0 0,2 1 0 0 0,1 0 0 0 0,3-1 0 0 0,8 89 0 0 0,-1-87-2 0 0,20 68-1 0 0,-21-95-791 0 0,2 0 0 0 0,0-1 0 0 0,1 0 0 0 0,1 0 0 0 0,1 0 0 0 0,15 19 0 0 0,-5-11-1287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4:40.2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6588 160 12896 0 0,'-16'-12'11118'0'0,"12"12"-11695"0"0,-94 2 1405 0 0,-50 0-1182 0 0,-29-10 152 0 0,-548-32 134 0 0,280 24 653 0 0,163 9-444 0 0,-137-4-105 0 0,178 5-8 0 0,-32 2-28 0 0,-124-5 0 0 0,-679-28 0 0 0,606 23 0 0 0,-101 23 0 0 0,241 2 0 0 0,-219 16 0 0 0,492-23 0 0 0,-59 4 0 0 0,53-1 34 0 0,-67-4 0 0 0,137-2 10 0 0,1 0 0 0 0,-1 0 0 0 0,11 3 0 0 0,6 1-8 0 0,333 40 28 0 0,-66-11-64 0 0,69 6 0 0 0,-111-16 0 0 0,118 8 0 0 0,1287 27 0 0 0,-1042-52 224 0 0,-27 2-5 0 0,-267-5-147 0 0,127-1-11 0 0,-163-2 120 0 0,-92 1 22 0 0,-140-2-229 0 0,207-10-2761 0 0,-242 7 840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19.2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5528 0 0,'3'1'362'0'0,"0"0"1"0"0,0 0-1 0 0,0 0 0 0 0,-1 1 1 0 0,1-1-1 0 0,-1 1 0 0 0,1-1 1 0 0,-1 1-1 0 0,1 0 0 0 0,-1 0 1 0 0,3 4-1 0 0,31 35 4644 0 0,62 77-879 0 0,7 9-4393 0 0,79 79 335 0 0,-119-138-87 0 0,89 83-49 0 0,-82-83 67 0 0,14 10 0 0 0,-41-39 0 0 0,41 46 0 0 0,-30-18 0 0 0,89 137 0 0 0,28 59 72 0 0,-135-212 39 0 0,-17-23-18 0 0,23 41-1 0 0,-39-60-65 0 0,1 0-1 0 0,-1 0 0 0 0,1 0 1 0 0,1-1-1 0 0,0 0 0 0 0,0 0 0 0 0,1 0 1 0 0,-1-1-1 0 0,2-1 0 0 0,-1 1 1 0 0,1-1-1 0 0,0 0 0 0 0,18 7 0 0 0,-23-11-13 0 0,0-1 0 0 0,1 0 0 0 0,-1 0 0 0 0,1-1 0 0 0,0 1 0 0 0,-1-1 0 0 0,1 0 0 0 0,-1 0 0 0 0,1-1 0 0 0,-1 1 0 0 0,8-3 0 0 0,-10 2-3 0 0,-1 0 0 0 0,0 0-1 0 0,0 0 1 0 0,1 0 0 0 0,-1 0 0 0 0,0 0-1 0 0,0-1 1 0 0,0 1 0 0 0,0 0-1 0 0,0-3 1 0 0,3 0 34 0 0,-1 0 0 0 0,0 0-1 0 0,0 0 1 0 0,-1 1-1 0 0,1-2 1 0 0,-1 1-1 0 0,0 0 1 0 0,0 0 0 0 0,0-1-1 0 0,-1 1 1 0 0,1-1-1 0 0,-1 1 1 0 0,0-1-1 0 0,-1 0 1 0 0,1-9-1 0 0,-2-36 524 0 0,1 35-222 0 0,-3-29-1 0 0,-5 3 125 0 0,5 28-247 0 0,0-1 1 0 0,-2-26-1 0 0,5 39-198 0 0,0 0 1 0 0,0-1-1 0 0,0 1 0 0 0,0 0 0 0 0,0-1 0 0 0,-1 1 0 0 0,1 0 0 0 0,0 0 0 0 0,-1-1 0 0 0,1 1 1 0 0,-1 0-1 0 0,1 0 0 0 0,-3-3 0 0 0,-2-8 320 0 0,5 12-330 0 0,0 0 0 0 0,0 0 1 0 0,0 0-1 0 0,0 0 1 0 0,0 0-1 0 0,-1 0 1 0 0,1 0-1 0 0,0 0 1 0 0,0 0-1 0 0,0 0 0 0 0,0 0 1 0 0,0 0-1 0 0,0 0 1 0 0,0 0-1 0 0,0 0 1 0 0,0 0-1 0 0,0 0 0 0 0,0 0 1 0 0,0 0-1 0 0,0 1 1 0 0,0-1-1 0 0,0 0 1 0 0,-1 0-1 0 0,1 0 0 0 0,0 0 1 0 0,0 0-1 0 0,0 0 1 0 0,0 0-1 0 0,0 0 1 0 0,0 0-1 0 0,0 0 0 0 0,0 0 1 0 0,0 0-1 0 0,0 0 1 0 0,0 0-1 0 0,0-1 1 0 0,0 1-1 0 0,-1 0 1 0 0,1 0-1 0 0,0 0 0 0 0,0 0 1 0 0,0 0-1 0 0,0 0 1 0 0,0 0-1 0 0,0 0 1 0 0,0 0-1 0 0,0 0 0 0 0,0 0 1 0 0,0 0-1 0 0,0 0 1 0 0,0 0-1 0 0,0 0 1 0 0,0 0-1 0 0,0 0 0 0 0,0 0 1 0 0,0 0-1 0 0,0-1 1 0 0,0 1-1 0 0,0 0 1 0 0,0 0-1 0 0,0 0 0 0 0,0 0 1 0 0,0 0-1 0 0,0 0 1 0 0,0 0-1 0 0,-5 10 134 0 0,-2 17-315 0 0,3 0 79 0 0,2-1 1 0 0,1 1-1 0 0,3 27 0 0 0,-2-46 134 0 0,0 1 0 0 0,0-1-1 0 0,-1 0 1 0 0,0 1-1 0 0,-1-1 1 0 0,0 0 0 0 0,0 1-1 0 0,-6 13 1 0 0,7-20 29 0 0,0 0 0 0 0,0 0 0 0 0,0 0 0 0 0,-1 0 0 0 0,1 0 0 0 0,-1 0 0 0 0,0 0 0 0 0,1 0 0 0 0,-1-1 0 0 0,0 1 0 0 0,0-1 0 0 0,0 1-1 0 0,-4 1 1 0 0,1 0 91 0 0,0-1-1 0 0,0 0 1 0 0,0-1-1 0 0,0 1 1 0 0,-10 1-1 0 0,-3-1 233 0 0,0-1 0 0 0,-31-2 0 0 0,-391-43 562 0 0,341 27-2415 0 0,62 9 383 0 0,-11-1-280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19.8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 44 11976 0 0,'0'0'922'0'0,"-1"-1"-600"0"0,-1 0-173 0 0,1 1-1 0 0,0-1 1 0 0,0 1 0 0 0,1-1 0 0 0,-1 1 0 0 0,0-1 0 0 0,0 0 0 0 0,0 0 0 0 0,0 1 0 0 0,0-1 0 0 0,-1-2-1 0 0,2 3-30 0 0,0 0 0 0 0,0-1-1 0 0,0 1 1 0 0,0 0-1 0 0,0-1 1 0 0,0 1-1 0 0,0 0 1 0 0,0 0 0 0 0,0-1-1 0 0,0 1 1 0 0,0 0-1 0 0,0-1 1 0 0,0 1-1 0 0,0 0 1 0 0,0-1-1 0 0,0 1 1 0 0,0 0 0 0 0,0 0-1 0 0,0-1 1 0 0,0 1-1 0 0,0 0 1 0 0,1-1-1 0 0,-1 1 1 0 0,0 0 0 0 0,0-1-1 0 0,2 0 86 0 0,-1 0 1 0 0,0 0-1 0 0,0 0 0 0 0,1 0 0 0 0,-1 0 0 0 0,0 1 1 0 0,1-1-1 0 0,-1 0 0 0 0,2 0 0 0 0,9-3-127 0 0,-1 1 0 0 0,1 0 0 0 0,0 1 0 0 0,0 0 0 0 0,15 0 0 0 0,23 4-76 0 0,1 2 0 0 0,94 21 0 0 0,-132-22 0 0 0,-1 1 0 0 0,0 0 0 0 0,0 1 0 0 0,-1 1 0 0 0,0-1 0 0 0,1 2 0 0 0,-2 0 0 0 0,1 0 0 0 0,-1 1 0 0 0,0 0 0 0 0,9 11 0 0 0,-15-14 3 0 0,0 0 0 0 0,-1 0-1 0 0,0 0 1 0 0,0 0-1 0 0,0 1 1 0 0,0-1 0 0 0,-1 1-1 0 0,0 0 1 0 0,0 0-1 0 0,-1 0 1 0 0,0 0 0 0 0,0 0-1 0 0,0 0 1 0 0,0 0 0 0 0,-1 0-1 0 0,0 1 1 0 0,-1-1-1 0 0,1 0 1 0 0,-1 0 0 0 0,0 0-1 0 0,-1 0 1 0 0,-2 7-1 0 0,-4 16 25 0 0,6-21-16 0 0,1-1 1 0 0,-2 1-1 0 0,1-1 1 0 0,-1 0-1 0 0,0 0 1 0 0,-5 8-1 0 0,-61 80 142 0 0,55-78-129 0 0,0 0-1 0 0,-30 26 0 0 0,28-30-20 0 0,2 1-1 0 0,0 1 1 0 0,-21 29-1 0 0,24-26-2 0 0,5-8 0 0 0,-1 0 0 0 0,0 0 0 0 0,-10 11 0 0 0,-74 66-22 0 0,82-79-33 0 0,-1 0 1 0 0,-12 7-1 0 0,-14 12-295 0 0,36-26 297 0 0,-5 3-419 0 0,1 0 0 0 0,0-1 0 0 0,-1 1 0 0 0,0-1 0 0 0,0 0 0 0 0,0 0 0 0 0,0 0 0 0 0,-8 3 0 0 0,-6-1-5530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0.4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262 17 17391 0 0,'-7'-5'1856'0'0,"7"4"-1835"0"0,-1-3-18 0 0,-11-2 1788 0 0,10 7-1780 0 0,0 0 0 0 0,1 0 0 0 0,-1 0-1 0 0,1 1 1 0 0,-1-1 0 0 0,1 0 0 0 0,0 1 0 0 0,-1 0 0 0 0,1-1-1 0 0,0 1 1 0 0,0 0 0 0 0,-1 1 0 0 0,1-1 1 0 0,-9 13-74 0 0,1 0 0 0 0,0 1 0 0 0,-8 21 0 0 0,9-18-98 0 0,-22 35-1 0 0,-6 13-334 0 0,5-5 202 0 0,21-45 298 0 0,1 0 1 0 0,1 1-1 0 0,0 0 0 0 0,2 0 1 0 0,-9 37-1 0 0,8-27 160 0 0,5-24-123 0 0,0 1 0 0 0,1 0-1 0 0,0 0 1 0 0,0-1 0 0 0,0 1 0 0 0,1 0-1 0 0,0 0 1 0 0,0 0 0 0 0,0 7 0 0 0,15 37 566 0 0,-14-46-563 0 0,0 1 0 0 0,0-1 0 0 0,0 0 0 0 0,1 1 0 0 0,-1-1 0 0 0,1 0 0 0 0,0 0 1 0 0,0 0-1 0 0,0-1 0 0 0,0 1 0 0 0,1 0 0 0 0,-1-1 0 0 0,1 1 0 0 0,-1-1 0 0 0,1 0 0 0 0,0 0 1 0 0,0 0-1 0 0,0 0 0 0 0,0-1 0 0 0,0 1 0 0 0,1-1 0 0 0,-1 0 0 0 0,0 0 0 0 0,1 0 0 0 0,-1 0 1 0 0,5 0-1 0 0,2 1 29 0 0,0-1 0 0 0,1 0 1 0 0,-1-1-1 0 0,1-1 1 0 0,-1 1-1 0 0,1-1 1 0 0,19-6-1 0 0,-27 7-64 0 0,10-3 31 0 0,0-1 0 0 0,0 0-1 0 0,0-1 1 0 0,-1 0-1 0 0,0-1 1 0 0,19-11 0 0 0,-5 0-1 0 0,32-13 1 0 0,17-10-194 0 0,-20 4-743 0 0,-1-2-342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 18079 0 0,'0'0'1384'0'0,"-6"5"-800"0"0,-22 18-551 0 0,14-12 53 0 0,1 0 0 0 0,0 1 0 0 0,-17 22-1 0 0,21-22-68 0 0,0 0-1 0 0,1 1 0 0 0,1 0 1 0 0,-11 27-1 0 0,15-31 75 0 0,0 0-1 0 0,1 0 1 0 0,0 1 0 0 0,0-1-1 0 0,1 1 1 0 0,0 0-1 0 0,1-1 1 0 0,1 17 0 0 0,0-17 39 0 0,0-1 0 0 0,1 1 0 0 0,0-1 0 0 0,0 1 0 0 0,1-1 0 0 0,4 8 0 0 0,-5-11-89 0 0,1-1 1 0 0,-1 0 0 0 0,1 0-1 0 0,0 0 1 0 0,0-1-1 0 0,0 1 1 0 0,1-1 0 0 0,-1 0-1 0 0,1 1 1 0 0,0-2-1 0 0,8 6 1 0 0,-3-3 89 0 0,1 0-1 0 0,-1-1 1 0 0,1-1-1 0 0,0 1 1 0 0,1-2-1 0 0,-1 1 1 0 0,1-1-1 0 0,15 0 1 0 0,-12-1-66 0 0,1-2 0 0 0,0 0 0 0 0,0 0 0 0 0,0-1 0 0 0,22-7 1 0 0,-15 2-35 0 0,-1-1 1 0 0,0-1 0 0 0,-1 0 0 0 0,0-2 0 0 0,0 0 0 0 0,-1-2 0 0 0,-1 0 0 0 0,18-16 0 0 0,-28 22-16 0 0,0-1 0 0 0,-1 0 0 0 0,1 0 0 0 0,-2 0 0 0 0,1-1 0 0 0,-1 0-1 0 0,0-1 1 0 0,7-19 0 0 0,-11 25-33 0 0,0-1-1 0 0,-1 0 1 0 0,1-1-1 0 0,-1 1 1 0 0,0 0-1 0 0,-1 0 1 0 0,0 0-1 0 0,1-1 1 0 0,-2 1-1 0 0,1 0 1 0 0,-1 0 0 0 0,1-1-1 0 0,-1 1 1 0 0,-1 0-1 0 0,1 0 1 0 0,-1 0-1 0 0,0 0 1 0 0,0 1-1 0 0,0-1 1 0 0,-5-7-1 0 0,-2 2-104 0 0,0 1-1 0 0,0 0 1 0 0,-1 0-1 0 0,0 1 0 0 0,-1 1 1 0 0,-13-9-1 0 0,10 7-141 0 0,1 0-285 0 0,0 1 1 0 0,-1 0-1 0 0,0 1 1 0 0,-16-5-1 0 0,11 5-1157 0 0,-30-16-1 0 0,38 18 1231 0 0,-29-14-1521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8752 0 0,'47'-30'1522'0'0,"-35"21"255"0"0,0 1 1 0 0,1 0-1 0 0,27-11 0 0 0,-29 15-1562 0 0,1 0-1 0 0,0 0 1 0 0,-1 1-1 0 0,1 1 0 0 0,0 0 1 0 0,0 1-1 0 0,1 0 1 0 0,-1 1-1 0 0,0 0 0 0 0,0 1 1 0 0,0 1-1 0 0,0-1 1 0 0,0 2-1 0 0,0 0 0 0 0,-1 0 1 0 0,1 1-1 0 0,-1 1 1 0 0,0 0-1 0 0,20 12 0 0 0,-20-8-196 0 0,0 0 0 0 0,-1 1 0 0 0,0 0 0 0 0,-1 1 0 0 0,0 1 0 0 0,0-1 0 0 0,11 22 0 0 0,-13-17 11 0 0,-1 0-1 0 0,0 0 0 0 0,-1 0 0 0 0,0 1 0 0 0,-2 0 0 0 0,0 0 1 0 0,-1 0-1 0 0,0 0 0 0 0,-2 0 0 0 0,0 1 0 0 0,0-1 1 0 0,-2 0-1 0 0,-4 18 0 0 0,1-12-18 0 0,-1 1 1 0 0,-1-1-1 0 0,-1 0 1 0 0,-1 0 0 0 0,-1-1-1 0 0,-1 0 1 0 0,-1-1-1 0 0,-25 34 1 0 0,19-33-217 0 0,-2 0 0 0 0,0-2 1 0 0,-1 0-1 0 0,-1-1 1 0 0,-1-1-1 0 0,-1-1 0 0 0,0-2 1 0 0,-29 15-1 0 0,47-27-310 0 0,0-1 0 0 0,0 1-1 0 0,0-1 1 0 0,-8 2 0 0 0,1-3-981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9672 0 0,'-2'0'7553'0'0,"-4"0"-7208"0"0,0 1 0 0 0,0 0 0 0 0,0 1 0 0 0,0-1 0 0 0,1 1 0 0 0,-1 0-1 0 0,1 1 1 0 0,-1-1 0 0 0,-5 5 0 0 0,-8 4-467 0 0,-21 18 0 0 0,19-12 144 0 0,2 2 1 0 0,0 0-1 0 0,1 1 1 0 0,-23 32-1 0 0,28-33 135 0 0,1 1 0 0 0,1 0 0 0 0,1 1-1 0 0,1 0 1 0 0,1 1 0 0 0,1 0 0 0 0,0 0 0 0 0,2 0 0 0 0,1 1-1 0 0,-2 27 1 0 0,5-38-113 0 0,1 0-1 0 0,1 0 0 0 0,0 0 1 0 0,1 0-1 0 0,0 0 0 0 0,0 0 1 0 0,2-1-1 0 0,-1 1 0 0 0,8 14 1 0 0,-8-19-38 0 0,1-1 1 0 0,-1 1 0 0 0,1-1 0 0 0,0 0-1 0 0,1 0 1 0 0,0-1 0 0 0,0 1 0 0 0,0-1-1 0 0,0 0 1 0 0,1-1 0 0 0,0 1 0 0 0,0-1-1 0 0,0 0 1 0 0,0-1 0 0 0,1 1 0 0 0,10 3-1 0 0,-6-4-95 0 0,0 0 0 0 0,0-1 0 0 0,0 0 0 0 0,0-1-1 0 0,0-1 1 0 0,0 1 0 0 0,0-2 0 0 0,0 1 0 0 0,21-5-1 0 0,23-10-5621 0 0,-15 2-1261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0,'0'0'1839'0'0,"1"2"-1247"0"0,0 1-300 0 0,1 0-1 0 0,-1 1 0 0 0,0-1 1 0 0,0 1-1 0 0,1 6 0 0 0,3 15 628 0 0,-2-17-732 0 0,-1 0 0 0 0,-1 0 1 0 0,1 14-1 0 0,4 18 508 0 0,4-5-247 0 0,-1 0-1 0 0,-3 0 1 0 0,0 1-1 0 0,-3 0 1 0 0,0 65-1 0 0,-5-57-789 0 0,-1 12-1859 0 0,-3-17-2892 0 0,-4 8-2570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23551 0 0,'0'0'3968'0'0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1376 0 0,'3'-1'13084'0'0,"18"-10"-7300"0"0,14-5-4321 0 0,6 4-1296 0 0,-1 3 0 0 0,2 1 0 0 0,-1 1 0 0 0,1 3 0 0 0,51 1 0 0 0,-48 4-72 0 0,-17 0-880 0 0,27-3 0 0 0,-23-5-4766 0 0,-29 6 4497 0 0,11 0-5255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16439 0 0,'0'0'1491'0'0,"2"0"-1072"0"0,60-6 3973 0 0,-36 8-4151 0 0,1 0 0 0 0,-1 2 0 0 0,0 1 0 0 0,0 1 0 0 0,42 15 0 0 0,96 26-2199 0 0,-112-33-3097 0 0,-49-13 3265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17479 0 0,'0'0'1750'0'0,"2"-2"-1604"0"0,1-1-125 0 0,0 0-1 0 0,0 0 0 0 0,0 0 0 0 0,1 1 1 0 0,-1-1-1 0 0,1 1 0 0 0,0 0 0 0 0,-1 0 0 0 0,1 0 1 0 0,0 1-1 0 0,5-2 0 0 0,-5 2 43 0 0,-1 0 0 0 0,0-1 0 0 0,0 1-1 0 0,0-1 1 0 0,4-2 0 0 0,-5 2-32 0 0,1 1 1 0 0,-1 0-1 0 0,0 0 1 0 0,0 0-1 0 0,0 0 1 0 0,1 0 0 0 0,-1 0-1 0 0,1 0 1 0 0,2 0-1 0 0,45-2 10 0 0,-49 4-37 0 0,1-1-1 0 0,-1 0 0 0 0,0 0 0 0 0,1 1 1 0 0,-1-1-1 0 0,0 1 0 0 0,1-1 0 0 0,-1 1 0 0 0,0 0 1 0 0,1-1-1 0 0,-1 1 0 0 0,0 0 0 0 0,0 0 1 0 0,0 0-1 0 0,0 0 0 0 0,2 2 0 0 0,15 22 80 0 0,-10-13-47 0 0,46 73 848 0 0,-41-63-515 0 0,15 39 1 0 0,-1-1-97 0 0,-11-25-336 0 0,-2 1-1 0 0,15 60 1 0 0,-27-90-20 0 0,-1 1 0 0 0,0-1 0 0 0,0 1 0 0 0,-1-1-1 0 0,1 1 1 0 0,-1-1 0 0 0,-1 1 0 0 0,1 0 0 0 0,-3 9-1 0 0,2 4-182 0 0,1-19 623 0 0,-9-10 95 0 0,-1-8-437 0 0,0 0 0 0 0,1 0 0 0 0,1 0 0 0 0,1-1 0 0 0,0-1 0 0 0,-8-35 0 0 0,7-27-215 0 0,8 66 199 0 0,0 1 0 0 0,1-1-1 0 0,1 0 1 0 0,1 1 0 0 0,6-23-1 0 0,-1 2 77 0 0,-6 29-64 0 0,0 0 0 0 0,0 0 0 0 0,0 0 1 0 0,1 1-1 0 0,-1 0 0 0 0,2-1 0 0 0,4-6 0 0 0,31-34 204 0 0,-34 40-170 0 0,-2 4-41 0 0,0-1 0 0 0,0 0 0 0 0,1 1 0 0 0,-1-1 0 0 0,1 1 0 0 0,-1 0 0 0 0,1 0 0 0 0,0 0 0 0 0,0 1 0 0 0,0-1 0 0 0,0 1 0 0 0,0 0 0 0 0,0 0 0 0 0,0 1 0 0 0,0-1 0 0 0,0 1 0 0 0,0 0 0 0 0,1 0 0 0 0,7 1 0 0 0,-8 0-4 0 0,-1 0 0 0 0,-1-1 0 0 0,1 1 0 0 0,-1 0 0 0 0,0-1 0 0 0,1 1 0 0 0,-1 0 0 0 0,0 1 0 0 0,0-1 0 0 0,0 0 0 0 0,0 1 0 0 0,0-1 0 0 0,0 1 0 0 0,0-1 0 0 0,3 4 0 0 0,17 21 0 0 0,-16-22 0 0 0,-2 2 0 0 0,1-1 0 0 0,8 12 0 0 0,80 158-144 0 0,-55-101 72 0 0,-32-64 72 0 0,1 0 0 0 0,0 0 0 0 0,0 0 0 0 0,13 12 0 0 0,-2-2 0 0 0,-12-14 1 0 0,0 0-1 0 0,1 0 0 0 0,-1-1 0 0 0,1 0 1 0 0,0-1-1 0 0,15 8 0 0 0,-7-5-7 0 0,1-1 0 0 0,24 7-1 0 0,-36-12-30 0 0,1-1 0 0 0,-1 1-1 0 0,1-1 1 0 0,-1 0-1 0 0,1-1 1 0 0,-1 1-1 0 0,0-1 1 0 0,1 0 0 0 0,5-2-1 0 0,5 0-61 0 0,-7 1 41 0 0,-1 0-1 0 0,0-1 0 0 0,0 0 1 0 0,10-5-1 0 0,-5 2-26 0 0,-4 1 53 0 0,0-1-1 0 0,0 0 0 0 0,-1-1 1 0 0,1 1-1 0 0,10-15 0 0 0,-14 17 26 0 0,2-3 15 0 0,1-1 1 0 0,-1 0-1 0 0,0 0 1 0 0,0-1 0 0 0,-1 1-1 0 0,-1-1 1 0 0,1 0-1 0 0,-1-1 1 0 0,-1 1 0 0 0,0-1-1 0 0,0 1 1 0 0,2-13-1 0 0,-4 8-4 0 0,8-30 256 0 0,-7 33 1 0 0,0 0 0 0 0,0-15 0 0 0,2-5 166 0 0,-1-18 73 0 0,-4 39-324 0 0,2 0-1 0 0,-1 0 0 0 0,2 0 0 0 0,-1 0 0 0 0,4-9 0 0 0,-4 16-124 0 0,0 0-1 0 0,-1 0 0 0 0,1 0 1 0 0,-1 0-1 0 0,1 0 0 0 0,-1 0 1 0 0,0 0-1 0 0,0-3 0 0 0,3-6 246 0 0,-5 20-335 0 0,1 1 0 0 0,-1-1 0 0 0,1 1 1 0 0,1 0-1 0 0,0-1 0 0 0,0 1 0 0 0,2 12 0 0 0,0-2 37 0 0,-1 26 0 0 0,-1-31-27 0 0,1 0-1 0 0,-1 0 1 0 0,6 24-1 0 0,0 1-82 0 0,-5-30 80 0 0,0 0 0 0 0,1 1 0 0 0,4 12 0 0 0,1-3 25 0 0,-2-1 7 0 0,2-1 0 0 0,0 0 1 0 0,14 24-1 0 0,-20-39 1 0 0,-1-1 0 0 0,1 0 0 0 0,0 0 0 0 0,-1 0 0 0 0,1 0 0 0 0,0 0 0 0 0,-1 0 0 0 0,1 0 0 0 0,0 0 0 0 0,0-1 0 0 0,0 1 0 0 0,0 0 0 0 0,0 0 0 0 0,0-1 0 0 0,0 1 0 0 0,0-1 0 0 0,0 1 0 0 0,1-1 0 0 0,-1 1 0 0 0,0-1 0 0 0,2 1 0 0 0,1 0 0 0 0,6 2 0 0 0,-5-4 0 0 0,-1 1 0 0 0,0-1 0 0 0,0 0 0 0 0,0 0 0 0 0,0 0 0 0 0,0 0 0 0 0,-1-1 0 0 0,1 1 0 0 0,4-4 0 0 0,31-21 0 0 0,-24 13 0 0 0,-1-1 0 0 0,0-1 0 0 0,-1 0 0 0 0,0 0 0 0 0,16-29 0 0 0,-14 21 3 0 0,-1-1 0 0 0,-1 0-1 0 0,14-36 1 0 0,-12 26 127 0 0,-12 27-80 0 0,1 0 0 0 0,-1 0-1 0 0,2-9 1 0 0,-4 12-26 0 0,1 0 0 0 0,0-1-1 0 0,0 1 1 0 0,0 0 0 0 0,1 1-1 0 0,3-6 1 0 0,1-1 30 0 0,-4 2-48 0 0,-2 8 12 0 0,-1 0 1 0 0,0 0-1 0 0,0 0 0 0 0,0 0 0 0 0,0-1 1 0 0,0 1-1 0 0,0 0 0 0 0,0 0 0 0 0,0 0 1 0 0,0 0-1 0 0,0 0 0 0 0,0-1 0 0 0,0 1 1 0 0,0 0-1 0 0,0 0 0 0 0,0 0 0 0 0,0 0 0 0 0,0 0 1 0 0,0-1-1 0 0,0 1 0 0 0,0 0 0 0 0,0 0 1 0 0,0 0-1 0 0,0 0 0 0 0,0 0 0 0 0,0-1 1 0 0,-1 1-1 0 0,1 0 0 0 0,0 0 0 0 0,0 0 1 0 0,0 0-1 0 0,0 0 0 0 0,0 0 0 0 0,0 0 0 0 0,0 0 1 0 0,-1-1-1 0 0,1 1 0 0 0,0 0 0 0 0,0 0 1 0 0,0 0-1 0 0,0 0 0 0 0,0 0 0 0 0,-1 0 1 0 0,1 0-1 0 0,0 0 0 0 0,0 0 0 0 0,0 0 1 0 0,0 0-1 0 0,0 0 0 0 0,-1 0 0 0 0,0 1-3 0 0,0 0-1 0 0,0 0 1 0 0,1 1-1 0 0,-1-1 0 0 0,0 0 1 0 0,0 0-1 0 0,1 1 1 0 0,-1-1-1 0 0,1 0 1 0 0,-1 1-1 0 0,1-1 1 0 0,-1 3-1 0 0,1-1 14 0 0,-6 14-93 0 0,1 0 1 0 0,1 0-1 0 0,1 1 0 0 0,1-1 0 0 0,0 1 0 0 0,1 0 1 0 0,1 0-1 0 0,1 0 0 0 0,3 20 0 0 0,-3-30 37 0 0,1 0 0 0 0,1-1 1 0 0,0 1-1 0 0,0-1 0 0 0,0 0 0 0 0,1 0 0 0 0,6 10 0 0 0,36 41-337 0 0,-43-54 172 0 0,1-1 0 0 0,-1 0 0 0 0,0 0 0 0 0,1-1 0 0 0,0 1 0 0 0,-1-1 0 0 0,1 0 0 0 0,0 0 0 0 0,0 0 0 0 0,0 0 0 0 0,0-1 0 0 0,1 1 0 0 0,-1-1 0 0 0,0 0 0 0 0,1-1-1 0 0,-1 1 1 0 0,0-1 0 0 0,1 0 0 0 0,-1 0 0 0 0,1 0 0 0 0,-1 0 0 0 0,1-1 0 0 0,7-2 0 0 0,8-1-1274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16559 0 0,'0'0'1499'0'0,"0"2"-1235"0"0,-5 34-89 0 0,3-26-2 0 0,0-1 0 0 0,0 17-1 0 0,-2 128-829 0 0,-4 30 492 0 0,0-2 418 0 0,8-132 81 0 0,3 0 0 0 0,9 51-1 0 0,-7-71-121 0 0,-3-12-93 0 0,1 0 0 0 0,0 0 1 0 0,2-1-1 0 0,11 31 0 0 0,-5-26 97 0 0,17 27 0 0 0,-24-42-691 0 0,1-1 0 0 0,0 0-1 0 0,0 1 1 0 0,1-2 0 0 0,0 1-1 0 0,0 0 1 0 0,10 6 0 0 0,-16-12 417 0 0,0 0 0 0 0,1 0 0 0 0,-1 1 0 0 0,0-1 1 0 0,0 0-1 0 0,0 0 0 0 0,0 0 0 0 0,1 0 0 0 0,-1 0 0 0 0,0 0 0 0 0,0 0 1 0 0,0 0-1 0 0,0 0 0 0 0,1 0 0 0 0,-1 0 0 0 0,0 0 0 0 0,0 0 0 0 0,0 0 1 0 0,0 0-1 0 0,1 0 0 0 0,-1 0 0 0 0,0 0 0 0 0,0 0 0 0 0,0 0 0 0 0,1 0 1 0 0,-1 0-1 0 0,0 0 0 0 0,0 0 0 0 0,0 0 0 0 0,0 0 0 0 0,0-1 0 0 0,1 1 1 0 0,16-7-1863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18975 0 0,'0'0'1906'0'0,"0"2"-1749"0"0,12 57 278 0 0,-9-40-15 0 0,11 38 0 0 0,6 26 253 0 0,-5-19-46 0 0,41 210 1451 0 0,-45-207-1867 0 0,2 48 24 0 0,4 19-233 0 0,-8-66-483 0 0,-8-48-361 0 0,10 39 0 0 0,-7-25-2469 0 0,1-21-4272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6912 0 0,'5'7'118'0'0,"0"0"1"0"0,0 0 0 0 0,0-1 0 0 0,1 1-1 0 0,0-1 1 0 0,13 9 0 0 0,-6-4 79 0 0,22 21 3533 0 0,32 38 0 0 0,-6 3-2087 0 0,44 84-678 0 0,-93-137-988 0 0,25 45 252 0 0,-3 1 0 0 0,-3 2-1 0 0,-3 1 1 0 0,-3 2-1 0 0,17 78 1 0 0,-33-106 280 0 0,-2 0 0 0 0,3 78-1 0 0,-15 89 828 0 0,-21-11-421 0 0,17-157-718 0 0,-3-1 1 0 0,-19 50-1 0 0,24-74-153 0 0,-7 19 101 0 0,-29 52 0 0 0,32-68-139 0 0,-1 0 0 0 0,-2-1 0 0 0,-29 33 0 0 0,31-38-301 0 0,-1-1-1 0 0,-1 0 1 0 0,0-1 0 0 0,-1-1-1 0 0,-26 16 1 0 0,3-12-716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10592 0 0,'1'1'3149'0'0,"11"15"1252"0"0,-10-13-3872 0 0,1 0 0 0 0,0 1 0 0 0,-1-1 1 0 0,0 0-1 0 0,3 7 0 0 0,-3-5-411 0 0,1 0 0 0 0,0-1 0 0 0,6 9 0 0 0,8 13 102 0 0,-8-2-351 0 0,-1 1 0 0 0,-1 0 0 0 0,4 30 0 0 0,-7-36 149 0 0,12 100-81 0 0,-8-53 62 0 0,-2-11 4 0 0,0-8 73 0 0,14 56-1 0 0,-3-27 191 0 0,-12-50-165 0 0,1 1 1 0 0,1-1 0 0 0,1 0 0 0 0,18 37-1 0 0,-10-31-30 0 0,-8-15-40 0 0,1 1 1 0 0,1-1 0 0 0,14 17 0 0 0,-18-26-9 0 0,0 0-18 0 0,-1-1 0 0 0,1 0 0 0 0,1 0-1 0 0,-1-1 1 0 0,1 0 0 0 0,0 0 0 0 0,1 0 0 0 0,7 4-1 0 0,-9-7-30 0 0,0 0-1 0 0,0-1 0 0 0,0 0 0 0 0,0 0 1 0 0,1 0-1 0 0,11 1 0 0 0,-13-3-117 0 0,-1 0 1 0 0,1 0-1 0 0,0-1 0 0 0,0 0 1 0 0,-1 0-1 0 0,1 0 0 0 0,-1 0 0 0 0,1-1 1 0 0,-1 1-1 0 0,5-4 0 0 0,9-4-1150 0 0,-3-3-60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6912 0 0,'-7'3'103'0'0,"6"-2"-56"0"0,0 0 0 0 0,-1 0 1 0 0,1-1-1 0 0,0 1 0 0 0,-1-1 0 0 0,1 1 1 0 0,0-1-1 0 0,-1 0 0 0 0,1 1 0 0 0,-3-1 0 0 0,4 2-36 0 0,0-1 0 0 0,0 1 1 0 0,-1 0-1 0 0,1-1 0 0 0,0 1 0 0 0,-1-1 0 0 0,0 1 0 0 0,1-1 0 0 0,-1 1 0 0 0,-1 1 0 0 0,-2 5 1559 0 0,-1 1 1 0 0,1-1 0 0 0,1 1-1 0 0,-4 14 1 0 0,1-6-363 0 0,4 0-602 0 0,2-14-547 0 0,0-1-1 0 0,0 0 0 0 0,0 0 1 0 0,0 0-1 0 0,0 0 1 0 0,-1 0-1 0 0,1 0 0 0 0,-2 4 1 0 0,0-3-51 0 0,0 0 1 0 0,1 0-1 0 0,0 1 1 0 0,0-1-1 0 0,0 1 1 0 0,0-1-1 0 0,0 1 1 0 0,1 0-1 0 0,0-1 1 0 0,-1 1-1 0 0,1 0 1 0 0,0-1-1 0 0,2 8 0 0 0,-1-6 32 0 0,0 1 0 0 0,-1-1-1 0 0,0 1 1 0 0,0-1-1 0 0,0 1 1 0 0,-2 9-1 0 0,1-10 9 0 0,1 0 0 0 0,-1 0 1 0 0,1-1-1 0 0,0 1 0 0 0,0 0 0 0 0,2 8 0 0 0,-2-12-45 0 0,1 1 1 0 0,-1 0 0 0 0,1-1-1 0 0,-1 1 1 0 0,0 0-1 0 0,1-1 1 0 0,-1 1 0 0 0,0 0-1 0 0,-1 1 1 0 0,0 24-104 0 0,2-23 107 0 0,-1-3-86 0 0,0 0 0 0 0,0 0-1 0 0,0-1 1 0 0,0 1 0 0 0,0 0 0 0 0,0 0 0 0 0,0-1 0 0 0,-1 1-1 0 0,1 0 1 0 0,0 0 0 0 0,0-1 0 0 0,0 1 0 0 0,-1 0 0 0 0,1-1-1 0 0,0 1 1 0 0,-1 0 0 0 0,1-1 0 0 0,-1 1 0 0 0,1-1-1 0 0,-1 1 1 0 0,0 0 0 0 0,0 1-575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10592 0 0,'0'0'944'0'0,"-11"0"-752"0"0,5-4-192 0 0,-8 1 8327 0 0,25-7-9239 0 0,-11-11-2279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396 182 16208 0 0,'1'-1'743'0'0,"0"-1"-654"0"0,0 0-1 0 0,0-1 0 0 0,0 1 1 0 0,0 0-1 0 0,0 0 0 0 0,-1 0 1 0 0,1-1-1 0 0,-1 1 0 0 0,1 0 1 0 0,-1-1-1 0 0,0-3 0 0 0,-2-31 68 0 0,0 12 703 0 0,2 19-753 0 0,0 0-1 0 0,0 0 1 0 0,-1 1 0 0 0,0-1-1 0 0,0 0 1 0 0,-1 1 0 0 0,1-1-1 0 0,-1 1 1 0 0,0 0 0 0 0,-1-1-1 0 0,-4-7 1 0 0,6 12-91 0 0,0 0 1 0 0,-1 0-1 0 0,1-1 1 0 0,0 1-1 0 0,-1 1 0 0 0,1-1 1 0 0,0 0-1 0 0,-1 0 0 0 0,1 0 1 0 0,-1 1-1 0 0,1-1 0 0 0,-1 1 1 0 0,0-1-1 0 0,1 1 0 0 0,-1 0 1 0 0,0-1-1 0 0,1 1 1 0 0,-1 0-1 0 0,1 0 0 0 0,-3 0 1 0 0,0 1 21 0 0,-1-1 1 0 0,1 1-1 0 0,0-1 1 0 0,0 1-1 0 0,-1 1 1 0 0,-5 1-1 0 0,3 1 7 0 0,1 0-1 0 0,-1 0 0 0 0,1 1 0 0 0,-10 9 1 0 0,-5 3 1 0 0,15-11-44 0 0,0-1 1 0 0,0 1-1 0 0,0-1 1 0 0,1 2-1 0 0,0-1 0 0 0,0 1 1 0 0,-4 8-1 0 0,-25 54-3 0 0,26-50 3 0 0,-3 7-25 0 0,0 0-1 0 0,2 1 0 0 0,-10 45 1 0 0,-16 241-43 0 0,27 2 198 0 0,-4-177-71 0 0,8-107-58 0 0,2-13-363 0 0,-1 0-1 0 0,-1 0 1 0 0,-1-1-1 0 0,0 0 1 0 0,-8 18-1 0 0,6-22-1771 0 0,-3-4-4112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18775 0 0,'0'0'1699'0'0,"3"0"-1399"0"0,181-9 1613 0 0,-142 8-2161 0 0,62-10 0 0 0,-87 9-214 0 0,0 1 0 0 0,18 1 0 0 0,-14 0-1033 0 0,-2 3-352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9648 0 0,'0'0'868'0'0,"1"0"-714"0"0,3 2-35 0 0,0-1-1 0 0,1 0 0 0 0,-1 0 0 0 0,0-1 0 0 0,1 1 1 0 0,-1-1-1 0 0,0 0 0 0 0,1 0 0 0 0,7-1 0 0 0,15-1 972 0 0,-26 2-1010 0 0,1 0-1 0 0,0 0 0 0 0,0-1 1 0 0,0 1-1 0 0,0-1 1 0 0,0 0-1 0 0,0 1 1 0 0,-1-1-1 0 0,1 0 0 0 0,2-2 1 0 0,17-6 712 0 0,-12 6-597 0 0,0 0 1 0 0,0 0 0 0 0,-1-1 0 0 0,0 0 0 0 0,0-1 0 0 0,11-7 0 0 0,43-37-29 0 0,-22 5 545 0 0,-37 40-567 0 0,0-1 0 0 0,0 1 1 0 0,-1-1-1 0 0,1 0 0 0 0,-1 0 0 0 0,2-5 0 0 0,-3 7-25 0 0,0-1-45 0 0,0 1-1 0 0,0-1 0 0 0,-1 1 1 0 0,0-1-1 0 0,1 0 1 0 0,-1 1-1 0 0,0-1 1 0 0,-1 0-1 0 0,1 1 1 0 0,-1-1-1 0 0,-1-5 0 0 0,1 7 16 0 0,0 1 1 0 0,0 0-1 0 0,0 0 0 0 0,-1 0 0 0 0,1-1 0 0 0,0 1 0 0 0,-1 0 0 0 0,1 1 0 0 0,-1-1 0 0 0,1 0 0 0 0,-1 0 0 0 0,-2 0 0 0 0,3 0-39 0 0,-3-1 21 0 0,1 1 0 0 0,0 0-1 0 0,-1 0 1 0 0,1 0 0 0 0,-5-1 0 0 0,6 2-66 0 0,1 0 0 0 0,0 0 0 0 0,-1 0 0 0 0,1 0-1 0 0,-1 0 1 0 0,1 1 0 0 0,-1-1 0 0 0,1 0 0 0 0,0 1 0 0 0,-1-1-1 0 0,1 1 1 0 0,0 0 0 0 0,-1-1 0 0 0,1 1 0 0 0,0 0 0 0 0,-2 1-1 0 0,-5 5-15 0 0,1 0 0 0 0,-1 0 0 0 0,1 1 0 0 0,1 0 0 0 0,0 0 0 0 0,0 1 0 0 0,-9 16 0 0 0,8-12 5 0 0,0 2 1 0 0,0-1-1 0 0,1 1 0 0 0,1 0 0 0 0,1 0 0 0 0,0 1 0 0 0,1-1 0 0 0,0 1 0 0 0,1 0 0 0 0,1 0 0 0 0,1-1 0 0 0,1 17 0 0 0,0-26 5 0 0,0-1 0 0 0,0 1 0 0 0,1-1 0 0 0,-1 1 0 0 0,5 8 0 0 0,1 2 0 0 0,-3-8 41 0 0,0 0-1 0 0,0 0 1 0 0,1 0 0 0 0,0-1-1 0 0,0 1 1 0 0,0-1-1 0 0,1-1 1 0 0,1 1-1 0 0,-1-1 1 0 0,1 0-1 0 0,0 0 1 0 0,0-1 0 0 0,1 0-1 0 0,-1-1 1 0 0,1 1-1 0 0,15 5 1 0 0,-9-5 79 0 0,0 0 0 0 0,0-1 0 0 0,0-1 1 0 0,0 0-1 0 0,1-1 0 0 0,-1 0 0 0 0,1-1 0 0 0,20-2 1 0 0,-12-1-125 0 0,-1-1 0 0 0,0-1 1 0 0,0-1-1 0 0,40-14 1 0 0,-52 15-715 0 0,0 0 1 0 0,0-1 0 0 0,-1 0-1 0 0,16-11 1 0 0,-6 3-4029 0 0,1 3-1266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236 581 3224 0 0,'0'0'143'0'0,"-1"-1"-3"0"0,0-1 595 0 0,-1-1 1 0 0,0 1 0 0 0,1 1 0 0 0,-1-1 0 0 0,0 0 0 0 0,0 0 0 0 0,0 1 0 0 0,-1-1 0 0 0,1 1 0 0 0,0-1 0 0 0,-3 0 0 0 0,3 1-447 0 0,0 1 1 0 0,0-1 0 0 0,0 1 0 0 0,0 0 0 0 0,-1-1 0 0 0,1 1-1 0 0,0 0 1 0 0,0 0 0 0 0,0 0 0 0 0,0 1 0 0 0,-3 0 0 0 0,-2 1-201 0 0,0 1 1 0 0,1-1-1 0 0,-1 2 1 0 0,1-1-1 0 0,0 1 1 0 0,-8 6-1 0 0,-2 1 956 0 0,6-4-988 0 0,1 0-1 0 0,0 0 0 0 0,1 1 0 0 0,0 0 1 0 0,0 1-1 0 0,1 0 0 0 0,0 0 0 0 0,0 1 0 0 0,1-1 1 0 0,0 1-1 0 0,-8 21 0 0 0,9-20-27 0 0,-3 9-5 0 0,9-6-24 0 0,0-12 4 0 0,-1 0-1 0 0,1-1 1 0 0,0 1-1 0 0,0 0 0 0 0,0 0 1 0 0,0-1-1 0 0,0 1 1 0 0,0-1-1 0 0,0 1 0 0 0,0-1 1 0 0,1 1-1 0 0,-1-1 1 0 0,1 0-1 0 0,-1 0 0 0 0,1 0 1 0 0,-1 1-1 0 0,1-2 1 0 0,0 1-1 0 0,-1 0 0 0 0,1 0 1 0 0,0 0-1 0 0,0-1 1 0 0,2 1-1 0 0,2 0 22 0 0,1 0 0 0 0,0-1 0 0 0,0 1 0 0 0,0-2-1 0 0,8 0 1 0 0,9 0 144 0 0,-19 1-141 0 0,0-1-1 0 0,0 1 0 0 0,0-1 0 0 0,0 0 0 0 0,-1 0 0 0 0,1-1 0 0 0,0 1 0 0 0,0-1 0 0 0,-1 0 0 0 0,1 0 0 0 0,-1 0 0 0 0,7-5 0 0 0,21-13 105 0 0,-23 15-90 0 0,1 0 0 0 0,9-9 0 0 0,83-64-44 0 0,-75 52-170 0 0,-9 8 112 0 0,-14 16 60 0 0,-4 2 0 0 0,1-1 0 0 0,0 0 0 0 0,0 0 0 0 0,0 1 0 0 0,0-1 0 0 0,-1 0 0 0 0,1 0 0 0 0,0 0 0 0 0,-1 0 0 0 0,1 0 0 0 0,-1 0 0 0 0,1 0 0 0 0,-1 0 0 0 0,1 0 0 0 0,0-2 0 0 0,3-3 79 0 0,-4 11 145 0 0,-5 14-119 0 0,-1-6-103 0 0,0 0 0 0 0,1 0-1 0 0,1 0 1 0 0,-3 15-1 0 0,6-24 2 0 0,-5 24 43 0 0,-8 23 59 0 0,-8 32 172 0 0,10-31-134 0 0,-12 62-315 0 0,2-5 254 0 0,14-65 42 0 0,-12 149 906 0 0,2-76-524 0 0,-3 17-283 0 0,11-84-168 0 0,-10 51 35 0 0,19-99-90 0 0,1-1 0 0 0,-1 1 0 0 0,0 0 0 0 0,0 0 0 0 0,0 0 0 0 0,0-1 0 0 0,0 1 0 0 0,0-1 0 0 0,-2 3 0 0 0,-5 7 0 0 0,-1 0 21 0 0,9-11-20 0 0,0 0 1 0 0,0 0 0 0 0,0 0 0 0 0,-1 0 0 0 0,1 0 0 0 0,0 0 0 0 0,0 0 0 0 0,0 0-1 0 0,0 0 1 0 0,0 0 0 0 0,0 0 0 0 0,0 0 0 0 0,-1 0 0 0 0,1 0 0 0 0,0 0 0 0 0,0 0-1 0 0,0 0 1 0 0,0 0 0 0 0,0 0 0 0 0,0 0 0 0 0,-1 0 0 0 0,1 0 0 0 0,0 0 0 0 0,0 0-1 0 0,0 0 1 0 0,0 0 0 0 0,0-1 0 0 0,0 1 0 0 0,0 0 0 0 0,-1 0 0 0 0,1 0 0 0 0,0 0-1 0 0,0 0 1 0 0,0 0 0 0 0,0 0 0 0 0,0 0 0 0 0,0 0 0 0 0,0-1 0 0 0,0 1-1 0 0,-2-9 26 0 0,1-5-102 0 0,0 13 66 0 0,1-1-1 0 0,0 0 0 0 0,0 0 1 0 0,0 0-1 0 0,0 0 0 0 0,0 1 0 0 0,0-1 1 0 0,0 0-1 0 0,0 0 0 0 0,1 0 1 0 0,0-2-1 0 0,15-37 1 0 0,22-51 61 0 0,-19 48-41 0 0,-14 31-11 0 0,0 0 0 0 0,1 0 0 0 0,9-13-1 0 0,9-16-11 0 0,-17 29-5 0 0,0 0 0 0 0,12-15-1 0 0,23-31 18 0 0,6-7 0 0 0,-24 37-9 0 0,0 0 73 0 0,0 1-1 0 0,44-37 1 0 0,-52 52-62 0 0,-1 0 1 0 0,-1 0 0 0 0,18-22-1 0 0,12-18 29 0 0,99-91 0 0 0,-119 123 35 0 0,49-49 798 0 0,-72 69 534 0 0,5 15-1332 0 0,-3 1-66 0 0,0 1 0 0 0,-1 1 0 0 0,-1-1 0 0 0,-1 29 0 0 0,0-23 0 0 0,1-6 0 0 0,1 1 0 0 0,1-1 0 0 0,1 0 0 0 0,6 19 0 0 0,-8-30 0 0 0,0 1 0 0 0,1-1 0 0 0,0 0 0 0 0,0 1 0 0 0,0-1 0 0 0,1-1 0 0 0,0 1 0 0 0,0 0 0 0 0,0-1 0 0 0,8 7 0 0 0,-10-9-3 0 0,0-1 0 0 0,-1 1 0 0 0,1-1 0 0 0,0 0-1 0 0,0 1 1 0 0,1-1 0 0 0,-1 0 0 0 0,0 0 0 0 0,0 0 0 0 0,5 1-1 0 0,-6-2 1 0 0,1 0-1 0 0,-1-1 0 0 0,0 1 1 0 0,0 0-1 0 0,0 0 0 0 0,0 0 0 0 0,1-1 1 0 0,-1 1-1 0 0,0-1 0 0 0,0 1 0 0 0,0-1 1 0 0,2 0-1 0 0,2-2-1 0 0,0 0 2 0 0,0 0-1 0 0,0-1 0 0 0,0 1 1 0 0,0-1-1 0 0,-1 0 0 0 0,0-1 1 0 0,0 1-1 0 0,0-1 0 0 0,0 0 1 0 0,-1 0-1 0 0,0 0 0 0 0,0 0 1 0 0,3-6-1 0 0,13-21-9 0 0,-5 9 15 0 0,-2-1 1 0 0,-1 0-1 0 0,-1 0 0 0 0,13-45 0 0 0,-11 31 41 0 0,-8 23-20 0 0,4-24-1 0 0,-6 25 20 0 0,1 1 0 0 0,6-19-1 0 0,-8 29-10 0 0,1-1 0 0 0,-2 1 0 0 0,1-1 0 0 0,0 1 0 0 0,-1-1-1 0 0,1-5 1 0 0,-1 8 11 0 0,0 3-93 0 0,-1 47-65 0 0,2 65 25 0 0,1-97 82 0 0,0 0 0 0 0,2 0 0 0 0,-1 0 0 0 0,2 0 0 0 0,0-1-1 0 0,10 19 1 0 0,-11-27 9 0 0,2 0 0 0 0,10 12 0 0 0,-1 0 0 0 0,-10-13 0 0 0,0 1 0 0 0,1-1 0 0 0,0 0 0 0 0,10 9 0 0 0,-13-14 0 0 0,0 0 0 0 0,0 0 0 0 0,0 0 0 0 0,0-1 0 0 0,0 1 0 0 0,0-1 0 0 0,0 1 0 0 0,0-1 0 0 0,1 0 0 0 0,-1-1 0 0 0,0 1 0 0 0,1 0 0 0 0,-1-1 0 0 0,5 0 0 0 0,-3 0-39 0 0,0-1 0 0 0,1 1 0 0 0,-1-1 0 0 0,0-1 0 0 0,0 1 0 0 0,0-1 0 0 0,0 1 0 0 0,0-2 0 0 0,8-4 0 0 0,4-4-289 0 0,20-16 1 0 0,-14 9 150 0 0,-12 8 3 0 0,0 0-1 0 0,-1 0 1 0 0,0-1 0 0 0,10-16 0 0 0,4-2-3 0 0,-7 5 73 0 0,-14 18 90 0 0,1 1-1 0 0,-1 0 1 0 0,8-8-1 0 0,-5 6 15 0 0,1-1 0 0 0,-1-1 0 0 0,-1 1 0 0 0,8-16 0 0 0,-7 14 0 0 0,-1 1 0 0 0,1-1 0 0 0,9-10 0 0 0,-14 19 5 0 0,0-1-1 0 0,0 1 0 0 0,0-1 0 0 0,0 0 0 0 0,0 1 0 0 0,0-1 1 0 0,-1 0-1 0 0,1 0 0 0 0,-1 0 0 0 0,1 0 0 0 0,-1 1 0 0 0,0-1 1 0 0,1 0-1 0 0,-1 0 0 0 0,0 0 0 0 0,0-3 0 0 0,0 5 3 0 0,0-2 65 0 0,-1-1-31 0 0,2-6 296 0 0,-2 9-326 0 0,1-1 0 0 0,-1 0 0 0 0,0 1 0 0 0,1-1 0 0 0,-1 0 0 0 0,1 1 0 0 0,-1-1 0 0 0,0 1 0 0 0,1-1 0 0 0,-1 1 0 0 0,0-1 0 0 0,0 1 0 0 0,0 0 0 0 0,1-1-1 0 0,-1 1 1 0 0,0 0 0 0 0,0 0 0 0 0,-1-1 0 0 0,0 1-3 0 0,-1-1-1 0 0,1 1 1 0 0,0 0 0 0 0,-1 0-1 0 0,1-1 1 0 0,-1 2-1 0 0,1-1 1 0 0,-1 0 0 0 0,1 0-1 0 0,0 1 1 0 0,-1-1-1 0 0,1 1 1 0 0,0 0-1 0 0,-1 0 1 0 0,1 0 0 0 0,0 0-1 0 0,0 0 1 0 0,-3 2-1 0 0,1 0 14 0 0,0 0-1 0 0,0 1 1 0 0,0-1 0 0 0,1 1-1 0 0,-1 0 1 0 0,-5 9-1 0 0,-3-1-29 0 0,11-11 13 0 0,-1 1 0 0 0,1-1 1 0 0,-1 0-1 0 0,1 1 0 0 0,0-1 0 0 0,0 1 0 0 0,0-1 0 0 0,0 1 0 0 0,0 0 0 0 0,0-1 0 0 0,-1 3 0 0 0,-7 25 243 0 0,4-17-67 0 0,1 1 1 0 0,1-1-1 0 0,-3 21 0 0 0,3-11-180 0 0,2-12 0 0 0,-1 0 0 0 0,1 0 0 0 0,1 0 0 0 0,0 0 0 0 0,1 0 0 0 0,0 0 0 0 0,0 0 0 0 0,1 0 0 0 0,6 19 0 0 0,-4-16 0 0 0,-1-5 15 0 0,7-3 60 0 0,-9-5-72 0 0,-1 0 1 0 0,0 0-1 0 0,1 0 1 0 0,-1 0-1 0 0,1 0 0 0 0,-1 0 1 0 0,1 0-1 0 0,-1 0 1 0 0,0 0-1 0 0,1 0 1 0 0,-1-1-1 0 0,1 1 1 0 0,-1 0-1 0 0,1 0 1 0 0,-1 0-1 0 0,0 0 1 0 0,1-1-1 0 0,-1 1 1 0 0,0 0-1 0 0,1 0 1 0 0,-1-1-1 0 0,0 1 1 0 0,1 0-1 0 0,-1-1 1 0 0,0 1-1 0 0,1-1 1 0 0,0 0 7 0 0,7-7 2 0 0,-1-1 0 0 0,0 1 0 0 0,7-13-1 0 0,-1 3-26 0 0,-6 7-43 0 0,-6 9 25 0 0,0 0 0 0 0,0 0-1 0 0,1 0 1 0 0,-1 1 0 0 0,1-1-1 0 0,-1 0 1 0 0,1 1 0 0 0,-1-1 0 0 0,3-1-1 0 0,1-1-334 0 0,-5 0 315 0 0,8-5-242 0 0,-8 9 281 0 0,0-1 0 0 0,1 1 0 0 0,-1 0 0 0 0,1 0-1 0 0,-1-1 1 0 0,0 1 0 0 0,1 0 0 0 0,-1 0 0 0 0,1 0 0 0 0,-1 0 0 0 0,1 0 0 0 0,-1 0 0 0 0,1 0-1 0 0,-1 0 1 0 0,1 0 0 0 0,-1 0 0 0 0,1 0 0 0 0,-1 0 0 0 0,0 0 0 0 0,1 0 0 0 0,-1 0 0 0 0,1 0-1 0 0,-1 0 1 0 0,1 1 0 0 0,15 8-124 0 0,-11-5 123 0 0,-1 0 1 0 0,0 0 0 0 0,1 1 0 0 0,2 4 0 0 0,-3-3 37 0 0,0-1 1 0 0,0 0-1 0 0,0 0 0 0 0,0 0 0 0 0,1-1 0 0 0,9 8 1 0 0,-11-10 8 0 0,-1-1-1 0 0,1 1 1 0 0,0-1 0 0 0,0 1 0 0 0,0-1 0 0 0,0 0 0 0 0,0 0 0 0 0,0 0 0 0 0,1-1 0 0 0,5 1 0 0 0,-4-1 21 0 0,0 0 0 0 0,-1-1-1 0 0,1 0 1 0 0,-1 0 0 0 0,1 0 0 0 0,-1-1 0 0 0,1 0 0 0 0,-1 1 0 0 0,0-2-1 0 0,0 1 1 0 0,0 0 0 0 0,0-1 0 0 0,0 0 0 0 0,0 1 0 0 0,6-8 0 0 0,5-3 54 0 0,1-2-7 0 0,28-31 0 0 0,-25 24 15 0 0,27-24 0 0 0,12-13 204 0 0,-46 46-268 0 0,-2-1-1 0 0,0 0 1 0 0,0 0-1 0 0,-1-1 1 0 0,-1 0-1 0 0,-1 0 1 0 0,10-29-1 0 0,47-127 121 0 0,-51 132-170 0 0,-5 17 2 0 0,0 1 1 0 0,-2-1-1 0 0,-1-1 1 0 0,3-28-1 0 0,-2-3 256 0 0,0-24 66 0 0,-12-11-320 0 0,6 86 30 0 0,0 0 1 0 0,0 0-1 0 0,-1 0 0 0 0,1 0 1 0 0,-1 0-1 0 0,0 0 0 0 0,-2-6 1 0 0,2 8-24 0 0,0 0 0 0 0,1-1 0 0 0,-1 1 1 0 0,0 0-1 0 0,0 0 0 0 0,0-1 1 0 0,0 1-1 0 0,0 0 0 0 0,0 0 0 0 0,0 0 1 0 0,0 0-1 0 0,-1 0 0 0 0,1 0 0 0 0,0 1 1 0 0,0-1-1 0 0,-1 0 0 0 0,1 1 1 0 0,-1-1-1 0 0,-1 0 0 0 0,-8 0 31 0 0,8 4-28 0 0,2-2-4 0 0,-7 3-24 0 0,0-1-1 0 0,1 2 1 0 0,0-1 0 0 0,0 1-1 0 0,0 0 1 0 0,0 0 0 0 0,1 1-1 0 0,0 0 1 0 0,-6 7-1 0 0,-5 9-82 0 0,-21 35-1 0 0,22-33 79 0 0,8-10 1 0 0,1 1 0 0 0,-11 27-1 0 0,1 2-6 0 0,6-20 15 0 0,2 1-1 0 0,1 0 1 0 0,1 0-1 0 0,1 0 1 0 0,-4 33 0 0 0,6-16-15 0 0,2 0 1 0 0,5 61 0 0 0,-1-75 13 0 0,9 42 0 0 0,-9-59 21 0 0,1 0-1 0 0,1 0 1 0 0,0 0-1 0 0,1 0 1 0 0,0-1-1 0 0,10 16 1 0 0,-6-13 28 0 0,0 1 1 0 0,1-2 0 0 0,1 1-1 0 0,0-1 1 0 0,1-1 0 0 0,0 0 0 0 0,0-1-1 0 0,24 14 1 0 0,-32-21-226 0 0,2-1-1 0 0,-1 0 1 0 0,0-1-1 0 0,0 1 1 0 0,1-1-1 0 0,-1 0 0 0 0,0-1 1 0 0,1 1-1 0 0,-1-1 1 0 0,1 0-1 0 0,-1 0 1 0 0,7-2-1 0 0,-2 1-833 0 0,1-2 0 0 0,-1 1-1 0 0,1-2 1 0 0,-1 1 0 0 0,10-6-1 0 0,-1 0-6803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0,'0'0'4033'0'0,"0"2"-2314"0"0,0 4-1276 0 0,-1 0 1 0 0,0 0-1 0 0,0 0 0 0 0,-5 11 1 0 0,4-10-468 0 0,0 0 0 0 0,1 0 1 0 0,-1-1-1 0 0,1 1 0 0 0,0 8 0 0 0,1 26 413 0 0,2 1 1 0 0,2-1-1 0 0,14 59 0 0 0,-2-28-50 0 0,31 110 26 0 0,-34-118-365 0 0,-1-4 0 0 0,-1-14-2 0 0,-9-33-69 0 0,1-1-1 0 0,0 1 1 0 0,1-1-1 0 0,7 15 0 0 0,-11-26 69 0 0,0-1 0 0 0,0 0 0 0 0,0 0 0 0 0,0 1-1 0 0,0-1 1 0 0,0 0 0 0 0,0 0 0 0 0,0 1-1 0 0,0-1 1 0 0,0 0 0 0 0,0 0 0 0 0,1 0-1 0 0,-1 1 1 0 0,0-1 0 0 0,0 0 0 0 0,0 0-1 0 0,0 0 1 0 0,0 1 0 0 0,1-1 0 0 0,-1 0 0 0 0,0 0-1 0 0,0 0 1 0 0,0 0 0 0 0,1 1 0 0 0,-1-1-1 0 0,0 0 1 0 0,0 0 0 0 0,0 0 0 0 0,1 0-1 0 0,-1 0 1 0 0,0 0 0 0 0,0 0 0 0 0,0 0-1 0 0,1 0 1 0 0,-1 0 0 0 0,0 0 0 0 0,0 0 0 0 0,1 0-1 0 0,1-9 97 0 0,-1 1-50 0 0,3-7 199 0 0,0 0 0 0 0,0 0-1 0 0,2 0 1 0 0,0 1 0 0 0,0 0 0 0 0,10-16 0 0 0,-11 23-102 0 0,-1-1 1 0 0,4-12-1 0 0,-6 14-83 0 0,0 1 0 0 0,1 0 1 0 0,-1-1-1 0 0,1 1 0 0 0,0 0 0 0 0,0 0 0 0 0,7-7 1 0 0,8-8 106 0 0,-16 16-147 0 0,1 0 0 0 0,0 1 0 0 0,1-1 0 0 0,-1 1 0 0 0,1-1 0 0 0,0 1 0 0 0,-1 0 0 0 0,1 0 0 0 0,1 1 0 0 0,-1-1 0 0 0,8-2 0 0 0,-3 2-8 0 0,-7 2-9 0 0,0 0 0 0 0,0 0 1 0 0,1 0-1 0 0,-1 0 0 0 0,1 1 0 0 0,-1 0 0 0 0,0-1 0 0 0,1 1 0 0 0,-1 0 0 0 0,4 0 0 0 0,10 2 0 0 0,-12-1 0 0 0,0-1 0 0 0,-1 0 0 0 0,1 1 0 0 0,0-1 0 0 0,-1 1 0 0 0,1 0 0 0 0,0 1 0 0 0,-1-1 0 0 0,1 0 0 0 0,-1 1 0 0 0,0 0 0 0 0,0 0 0 0 0,4 3 0 0 0,-1 0 34 0 0,-1 2-1 0 0,-1-1 0 0 0,1 1 0 0 0,-1-1 1 0 0,0 1-1 0 0,0 0 0 0 0,-1 1 0 0 0,0-1 1 0 0,0 0-1 0 0,-1 1 0 0 0,0 0 1 0 0,0 0-1 0 0,-1-1 0 0 0,0 1 0 0 0,0 0 1 0 0,-1 0-1 0 0,0 0 0 0 0,-2 12 0 0 0,2-16-19 0 0,-1 1-1 0 0,0 0 0 0 0,0-1 0 0 0,0 1 0 0 0,-1-1 1 0 0,0 1-1 0 0,0-1 0 0 0,0 1 0 0 0,0-1 1 0 0,-1 0-1 0 0,1 0 0 0 0,-1 0 0 0 0,0-1 0 0 0,-1 1 1 0 0,-5 4-1 0 0,1-1 75 0 0,-1 0 1 0 0,0-2-1 0 0,-1 1 1 0 0,1-1-1 0 0,-19 7 1 0 0,-8 5 41 0 0,26-12-90 0 0,0 0 0 0 0,-1-1-1 0 0,-12 4 1 0 0,7-5-91 0 0,-1 0-1 0 0,0-1 1 0 0,0-1-1 0 0,-23-1 1 0 0,15-1-30 0 0,19 1-286 0 0,-1 0 0 0 0,0 0 1 0 0,0-1-1 0 0,0 0 1 0 0,1 0-1 0 0,-1-1 1 0 0,0 1-1 0 0,1-2 0 0 0,-1 1 1 0 0,1-1-1 0 0,0 0 1 0 0,0 0-1 0 0,0 0 1 0 0,0-1-1 0 0,1 0 0 0 0,-9-8 1 0 0,-7-14-1727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14368 0 0,'0'0'330'0'0,"1"2"45"0"0,56 162 1050 0 0,-48-145-1321 0 0,-5-11-49 0 0,-1 0 1 0 0,1 0-1 0 0,1 11 0 0 0,15 42 582 0 0,-16-47-418 0 0,6 9 185 0 0,-9-21 206 0 0,5 2-93 0 0,-6-4-489 0 0,0 1 0 0 0,0-1 0 0 0,0 0-1 0 0,0 0 1 0 0,0 0 0 0 0,0 1 0 0 0,0-1-1 0 0,0 0 1 0 0,0 0 0 0 0,1 0 0 0 0,-1 0 0 0 0,0 0-1 0 0,0 1 1 0 0,0-1 0 0 0,0 0 0 0 0,0 0-1 0 0,1 0 1 0 0,-1 0 0 0 0,0 0 0 0 0,0 0 0 0 0,0 1-1 0 0,0-1 1 0 0,1 0 0 0 0,-1 0 0 0 0,0 0-1 0 0,0 0 1 0 0,0 0 0 0 0,1 0 0 0 0,-1 0 0 0 0,0 0-1 0 0,0 0 1 0 0,0 0 0 0 0,1 0 0 0 0,-1 0-1 0 0,0 0 1 0 0,0 0 0 0 0,0 0 0 0 0,1 0 0 0 0,-1 0-1 0 0,0 0 1 0 0,0-1 0 0 0,0 1 0 0 0,0 0-1 0 0,1 0 1 0 0,-1 0 0 0 0,0 0 0 0 0,0 0 0 0 0,0 0-1 0 0,0 0 1 0 0,0-1 0 0 0,1 1 0 0 0,-1 0-1 0 0,0 0 1 0 0,0 0 0 0 0,0 0 0 0 0,0-1 0 0 0,0 1-1 0 0,0 0 1 0 0,0 0 0 0 0,1-1 0 0 0,1-3 134 0 0,0 0 0 0 0,0 0 1 0 0,-1 0-1 0 0,1-1 0 0 0,-1 1 1 0 0,0 0-1 0 0,0-1 0 0 0,0 0 1 0 0,0-4-1 0 0,0 4-9 0 0,-1-1 1 0 0,1 1-1 0 0,1 0 1 0 0,-1-1-1 0 0,3-6 1 0 0,-1 6 86 0 0,0-1 1 0 0,-1 0 0 0 0,2-7 0 0 0,-3 8-118 0 0,1 0 0 0 0,0 1 0 0 0,0-1 0 0 0,4-7 0 0 0,3-1 3 0 0,0 0 0 0 0,1 1 0 0 0,1 0-1 0 0,0 1 1 0 0,1 0 0 0 0,0 0 0 0 0,1 2-1 0 0,24-17 1 0 0,-23 20-364 0 0,1 0 0 0 0,0 1-1 0 0,0 0 1 0 0,1 1 0 0 0,-1 1-1 0 0,1 1 1 0 0,16-2 0 0 0,-17 4-1429 0 0,26 1 1 0 0,-20 0-15 0 0,-18 0 1307 0 0,-1 1 0 0 0,0 0-1 0 0,0 0 1 0 0,0-1-1 0 0,0 1 1 0 0,0 0 0 0 0,0 1-1 0 0,0-1 1 0 0,3 3 0 0 0,-3-3 1007 0 0,-8 10 293 0 0,-2 19-6 0 0,7-28 455 0 0,11-6-902 0 0,-9 3-439 0 0,0 0-1 0 0,0 0 0 0 0,0 0 0 0 0,0 0 0 0 0,0 0 1 0 0,0 0-1 0 0,0-1 0 0 0,0 1 0 0 0,-1 0 1 0 0,1 0-1 0 0,0-1 0 0 0,-1 1 0 0 0,1 0 0 0 0,-1-1 1 0 0,1 1-1 0 0,-1-1 0 0 0,0 1 0 0 0,0 0 1 0 0,1-3-1 0 0,4-17 430 0 0,-4 19-418 0 0,0-1 0 0 0,0 1 0 0 0,-1-1 0 0 0,1 1 0 0 0,-1-1 0 0 0,1 1 1 0 0,-1-4-1 0 0,2-10 186 0 0,-2 15-218 0 0,0 0 0 0 0,0 0-1 0 0,1 0 1 0 0,-1 0 0 0 0,0 0-1 0 0,0 0 1 0 0,0 0 0 0 0,0 0-1 0 0,0 0 1 0 0,0 0 0 0 0,0-1-1 0 0,0 1 1 0 0,-1 0 0 0 0,1 0-1 0 0,0 0 1 0 0,-1 0 0 0 0,1 0-1 0 0,0 0 1 0 0,-1 0 0 0 0,1 0-1 0 0,-1 0 1 0 0,0 0 0 0 0,-1-1-1 0 0,1 1 76 0 0,-9-12 0 0 0,7 12-92 0 0,1-1-1 0 0,0 1 0 0 0,-1 0 0 0 0,1 0 1 0 0,0 1-1 0 0,-1-1 0 0 0,1 0 1 0 0,-1 1-1 0 0,0 0 0 0 0,1-1 1 0 0,-1 1-1 0 0,1 0 0 0 0,-1 0 0 0 0,1 1 1 0 0,-1-1-1 0 0,1 0 0 0 0,-1 1 1 0 0,1 0-1 0 0,-1-1 0 0 0,1 1 0 0 0,0 0 1 0 0,-1 0-1 0 0,1 1 0 0 0,0-1 1 0 0,0 0-1 0 0,-1 1 0 0 0,1-1 0 0 0,0 1 1 0 0,-1 1-1 0 0,-15 11-47 0 0,15-12 47 0 0,0 0-1 0 0,0 0 0 0 0,0 0 1 0 0,0 0-1 0 0,-4 5 1 0 0,2 0 1 0 0,0 0 0 0 0,1 1 0 0 0,0-1-1 0 0,0 1 1 0 0,1-1 0 0 0,-1 1 0 0 0,2 0 0 0 0,-1 0 0 0 0,1 1 0 0 0,1-1 0 0 0,-1 0 0 0 0,1 1 0 0 0,1-1 0 0 0,0 1 0 0 0,0-1 0 0 0,0 1 0 0 0,1-1 0 0 0,1 0 0 0 0,-1 1 0 0 0,1-1 0 0 0,1 0 0 0 0,-1 0-1 0 0,1 0 1 0 0,5 9 0 0 0,2-3 99 0 0,0 1-1 0 0,1-1 0 0 0,20 19 1 0 0,-7-8 145 0 0,-16-17-160 0 0,1 1 0 0 0,1-2 0 0 0,-1 1 0 0 0,1-1 0 0 0,0-1 0 0 0,1 1 0 0 0,0-2 0 0 0,0 0 0 0 0,0 0 0 0 0,23 6 0 0 0,-24-8-18 0 0,0-1 0 0 0,0 0 0 0 0,0-1 0 0 0,0 0 0 0 0,0-1 0 0 0,0 0 0 0 0,0 0 0 0 0,1-1 0 0 0,-1 0 0 0 0,0-1 0 0 0,0 0 0 0 0,-1-1 0 0 0,15-5 0 0 0,3-2-35 0 0,-22 8-27 0 0,1 0 0 0 0,0 0-1 0 0,0 0 1 0 0,-1-1 0 0 0,1 1 0 0 0,-1-2 0 0 0,0 1 0 0 0,0 0 0 0 0,8-8 0 0 0,15-12 0 0 0,-24 20-41 0 0,1 0-1 0 0,-1 0 1 0 0,0 0 0 0 0,-1 0-1 0 0,1-1 1 0 0,-1 0 0 0 0,1 1 0 0 0,4-9-1 0 0,11-17-460 0 0,-16 25 451 0 0,1 0-1 0 0,-1-1 0 0 0,0 0 1 0 0,-1 0-1 0 0,5-8 0 0 0,-1-2 0 0 0,0 1 19 0 0,-4-19 22 0 0,-1 31 17 0 0,-1 2-2 0 0,0-1-1 0 0,0 0 0 0 0,0 1 1 0 0,0-1-1 0 0,0 1 0 0 0,0-1 1 0 0,0 0-1 0 0,0 1 0 0 0,0-1 1 0 0,0 0-1 0 0,0 1 1 0 0,-1-1-1 0 0,1 1 0 0 0,0-1 1 0 0,0 0-1 0 0,-1 1 0 0 0,1-1 1 0 0,0 1-1 0 0,-1-1 1 0 0,1 1-1 0 0,-1-1 0 0 0,1 1 1 0 0,-1-1-1 0 0,0 0 18 0 0,-7-9 45 0 0,-13 2-72 0 0,-8 7 6 0 0,26 1-4 0 0,1 1 0 0 0,-1-1 0 0 0,1 1 0 0 0,-1 0 0 0 0,1-1 0 0 0,-1 1 0 0 0,1 0 0 0 0,0 1 0 0 0,-1-1 0 0 0,1 0 0 0 0,0 1 0 0 0,0-1 0 0 0,0 1 0 0 0,0-1 1 0 0,0 1-1 0 0,-2 3 0 0 0,-6 4 7 0 0,3-4 7 0 0,0 0 1 0 0,0 1-1 0 0,0 0 0 0 0,1 0 0 0 0,0 1 0 0 0,0 0 0 0 0,0 0 0 0 0,1 0 1 0 0,0 1-1 0 0,1 0 0 0 0,0 0 0 0 0,0 0 0 0 0,1 0 0 0 0,-4 10 0 0 0,2 0-10 0 0,3-10 0 0 0,0-1 0 0 0,0 0 0 0 0,1 0 0 0 0,0 1 0 0 0,0 8 0 0 0,1-12 1 0 0,1 0 0 0 0,1 0 0 0 0,-1 0 1 0 0,1 0-1 0 0,-1-1 0 0 0,1 1 0 0 0,0 0 0 0 0,1-1 0 0 0,2 4 0 0 0,-3-4 42 0 0,0-1-39 0 0,0 0 0 0 0,0 0 0 0 0,0-1 0 0 0,0 1 0 0 0,1-1 0 0 0,-1 1 0 0 0,0-1 0 0 0,1 0 0 0 0,-1 0 0 0 0,1 0 1 0 0,4 1-1 0 0,-1-1 17 0 0,4 0 3 0 0,-7-2-19 0 0,0 1 0 0 0,0-1 0 0 0,0 0-1 0 0,0 0 1 0 0,0-1 0 0 0,0 1 0 0 0,-1-1-1 0 0,1 1 1 0 0,0-1 0 0 0,-1 0 0 0 0,0 0 0 0 0,1 0-1 0 0,-1 0 1 0 0,0 0 0 0 0,0 0 0 0 0,0-1-1 0 0,0 1 1 0 0,0-1 0 0 0,1-3 0 0 0,2-4 7 0 0,-1-1 1 0 0,0 1-1 0 0,0-1 0 0 0,1-11 1 0 0,5-15 96 0 0,-7 31 51 0 0,-1 0 0 0 0,0-1 0 0 0,-1 1 0 0 0,0-1 0 0 0,1-9 0 0 0,7 25-79 0 0,-6-4-94 0 0,0 0-1 0 0,0 1 1 0 0,0-1 0 0 0,-1 1-1 0 0,1-1 1 0 0,0 7 0 0 0,-1-6-8 0 0,0 0 1 0 0,0 0-1 0 0,1-1 1 0 0,-1 1 0 0 0,7 8-1 0 0,-3-6-145 0 0,0-1-1 0 0,10 9 1 0 0,0-5-2013 0 0,-14-10 1496 0 0,0 0 1 0 0,0-1 0 0 0,0 1-1 0 0,-1-1 1 0 0,1 1 0 0 0,0-1-1 0 0,0 0 1 0 0,2 1 0 0 0,6-4-6002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39.3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6914 303 23551 0 0,'-7'-6'325'0'0,"0"1"-1"0"0,0 0 1 0 0,-11-5 0 0 0,-48-19 873 0 0,43 19-1132 0 0,2 3-60 0 0,-1 0 0 0 0,-37-6 1 0 0,19 5-42 0 0,-429-85-1953 0 0,-154 14 429 0 0,509 72 1546 0 0,-429-16 245 0 0,408 23-117 0 0,-390 6 213 0 0,-174 41-246 0 0,-372 54-247 0 0,-150-1 309 0 0,888-94 217 0 0,86-3 102 0 0,122-3-110 0 0,-207-27 1 0 0,218 6-305 0 0,49 8 30 0 0,46 9-67 0 0,17 2-12 0 0,0-1-2 0 0,-2-1 4 0 0,7 2 1 0 0,9 0-19 0 0,-11 2 10 0 0,37-2-77 0 0,-1 1 1 0 0,43 6-1 0 0,2 0 39 0 0,-28-3 17 0 0,650 2-21 0 0,-302-19 48 0 0,141-5 0 0 0,81 18 116 0 0,-347 3-26 0 0,-12-1-67 0 0,1223-4 371 0 0,-695-13 714 0 0,-405 7-863 0 0,-7-2-41 0 0,34-2-16 0 0,-236 11-119 0 0,455-11-63 0 0,-175 1-625 0 0,-292 9-2075 0 0,-91-2 1092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5.6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978 66 8752 0 0,'-14'-20'553'0'0,"-16"-25"10672"0"0,28 46-10937 0 0,-1 1-266 0 0,0 0-1 0 0,0 0 1 0 0,0 0 0 0 0,1 1 0 0 0,-1-1-1 0 0,1 1 1 0 0,0-1 0 0 0,-1 1-1 0 0,1 0 1 0 0,0 0 0 0 0,1 0 0 0 0,-4 6-1 0 0,-1 7-87 0 0,-8 23 1 0 0,11-28 47 0 0,-11 41-91 0 0,7-26-1 0 0,-12 34 0 0 0,-65 137-367 0 0,-114 197 1 0 0,-31-36 806 0 0,148-243-329 0 0,-25 33-86 0 0,90-121 27 0 0,13-22 58 0 0,1-1 0 0 0,0 0-1 0 0,-1 1 1 0 0,0-1 0 0 0,0-1 0 0 0,-5 6-1 0 0,-8 9 1 0 0,7-9 0 0 0,7-7 0 0 0,1-2 0 0 0,1 0 0 0 0,-1 1 0 0 0,0-1 0 0 0,0 1 0 0 0,1-1 0 0 0,-1 0 0 0 0,0 0 0 0 0,0 1 0 0 0,0-1 0 0 0,1 0 0 0 0,-1 0 0 0 0,0 0 0 0 0,0 0 0 0 0,0 0 0 0 0,0 0 0 0 0,1 0 0 0 0,-1 0 0 0 0,0 0 0 0 0,-1-1 0 0 0,2 1 0 0 0,-1 0 0 0 0,1 0 0 0 0,-1 0 0 0 0,1 0 0 0 0,-1 0 0 0 0,1 0 0 0 0,0 0 0 0 0,-1 0 0 0 0,1-1 0 0 0,-1 1 0 0 0,1 0 0 0 0,0 0 0 0 0,-1 0 0 0 0,1-1 0 0 0,0 1 0 0 0,-1 0 0 0 0,1 0 0 0 0,0-1 0 0 0,-1 1 0 0 0,1 0 0 0 0,0 0 0 0 0,0-1 0 0 0,-1 1 0 0 0,1-1 0 0 0,0 1 0 0 0,0 0 0 0 0,0-1 0 0 0,0 1 0 0 0,-1 0 0 0 0,1-1 0 0 0,0 1 0 0 0,0-1 0 0 0,0-1 0 0 0,-3-3 8 0 0,1-1 0 0 0,-1 0-1 0 0,2 0 1 0 0,-1 0-1 0 0,1 0 1 0 0,0 0 0 0 0,0 0-1 0 0,0 0 1 0 0,1-9-1 0 0,-5-65 144 0 0,4 41-38 0 0,0 5 221 0 0,7-59 0 0 0,-2 19 178 0 0,-3 54-286 0 0,-1 18 44 0 0,0 15-134 0 0,-2 27-137 0 0,-10 56 0 0 0,1-9-211 0 0,9-62 144 0 0,-1 2 186 0 0,1 37-1 0 0,2-56-127 0 0,1 0-1 0 0,0 0 1 0 0,0 0 0 0 0,1-1-1 0 0,0 1 1 0 0,0 0 0 0 0,1-1-1 0 0,0 1 1 0 0,5 7 0 0 0,-5-10-4 0 0,0 0 1 0 0,1 0 0 0 0,0-1-1 0 0,0 0 1 0 0,7 6 0 0 0,-5-4 11 0 0,-3-4 3 0 0,-1 0 0 0 0,1-1 0 0 0,0 1 0 0 0,0-1 1 0 0,0 1-1 0 0,-1-1 0 0 0,1 0 0 0 0,1 0 0 0 0,-1 0 0 0 0,0-1 0 0 0,0 1 0 0 0,0-1 0 0 0,0 1 0 0 0,0-1 0 0 0,5 0 0 0 0,6-1 32 0 0,1-1 1 0 0,14-3-1 0 0,-12 2 2 0 0,2 0-17 0 0,0-2 0 0 0,-1 0 1 0 0,1-1-1 0 0,-1-1 0 0 0,25-13 0 0 0,-14 3-401 0 0,0-1 1 0 0,35-29 0 0 0,-17 9-716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6.1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62 12896 0 0,'-1'-1'997'0'0,"1"0"-974"0"0,0 0-1 0 0,-1 0 1 0 0,1 0 0 0 0,0 0-1 0 0,0 0 1 0 0,0 0 0 0 0,0 0 0 0 0,0 0-1 0 0,0 0 1 0 0,0 0 0 0 0,0 0-1 0 0,0 0 1 0 0,0 0 0 0 0,0 1 0 0 0,1-1-1 0 0,-1 0 1 0 0,0 0 0 0 0,1 0-1 0 0,-1 0 1 0 0,2-1 0 0 0,-1 0 181 0 0,1 0 0 0 0,-1 0 0 0 0,1 0 0 0 0,0 0 0 0 0,0 1 0 0 0,0-1 0 0 0,0 1 0 0 0,3-2 0 0 0,1-1 463 0 0,1 1 0 0 0,0 0 0 0 0,0 1 0 0 0,0-1-1 0 0,8-1 1 0 0,6 2-570 0 0,0 1-1 0 0,0 0 0 0 0,0 1 1 0 0,0 2-1 0 0,28 4 0 0 0,-7-1-58 0 0,-25-3-53 0 0,1 0-1 0 0,0 2 0 0 0,-1 0 0 0 0,1 0 0 0 0,-1 2 1 0 0,-1 0-1 0 0,1 1 0 0 0,-1 1 0 0 0,0 0 1 0 0,-1 1-1 0 0,21 16 0 0 0,-33-22 12 0 0,0 0 1 0 0,0 1-1 0 0,0 0 0 0 0,0 0 0 0 0,0 0 1 0 0,-1 0-1 0 0,0 0 0 0 0,0 0 0 0 0,0 1 1 0 0,0-1-1 0 0,-1 1 0 0 0,0-1 1 0 0,0 1-1 0 0,0 0 0 0 0,0-1 0 0 0,-1 1 1 0 0,1 0-1 0 0,-1 0 0 0 0,-1-1 0 0 0,1 1 1 0 0,-2 5-1 0 0,1 2 6 0 0,-2 0 1 0 0,0 0-1 0 0,0 0 0 0 0,-1 0 0 0 0,-1-1 1 0 0,0 0-1 0 0,-7 11 0 0 0,-65 101 105 0 0,36-67-104 0 0,-2-2 1 0 0,-54 53-1 0 0,84-94-19 0 0,10-9-71 0 0,-1 0 0 0 0,1 0 0 0 0,-1 0-1 0 0,0-1 1 0 0,-1 1 0 0 0,1-1 0 0 0,-1 0 0 0 0,1-1 0 0 0,-7 4-1 0 0,-1-1-384 0 0,11-4 263 0 0,0 0 0 0 0,0-1 1 0 0,0 1-1 0 0,0 0 0 0 0,0-1 1 0 0,-1 0-1 0 0,1 1 0 0 0,0-1 1 0 0,0 0-1 0 0,0 1 0 0 0,0-1 1 0 0,0 0-1 0 0,-1 0 0 0 0,1 0 1 0 0,0 0-1 0 0,0 0 0 0 0,0 0 1 0 0,-1 0-1 0 0,1 0 1 0 0,0-1-1 0 0,0 1 0 0 0,-2-1 1 0 0,-6-4-5272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6.4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110 1 9216 0 0,'-6'0'949'0'0,"-10"1"-279"0"0,15 0-89 0 0,-1-1 0 0 0,0 1 0 0 0,0-1 0 0 0,1 1 0 0 0,-1-1 0 0 0,0 1 0 0 0,1 0 0 0 0,-1 0 0 0 0,1 0 0 0 0,-1 0 0 0 0,1 0 0 0 0,0 0 0 0 0,-1 1 0 0 0,1-1 0 0 0,-2 3 0 0 0,-5 7-665 0 0,4 0 195 0 0,0-1-1 0 0,0 1 0 0 0,-3 15 1 0 0,-2 5-89 0 0,2-7-52 0 0,1 0 0 0 0,2 0 0 0 0,0 0 0 0 0,1 1 0 0 0,2 0 0 0 0,0-1 0 0 0,4 33 0 0 0,-3-53 29 0 0,1-1 0 0 0,0 1 0 0 0,-1 0 0 0 0,2 0 0 0 0,-1-1 0 0 0,0 1 0 0 0,1 0-1 0 0,-1-1 1 0 0,1 1 0 0 0,0-1 0 0 0,0 0 0 0 0,1 0 0 0 0,-1 0 0 0 0,1 0 0 0 0,-1 0-1 0 0,1 0 1 0 0,0-1 0 0 0,0 1 0 0 0,0-1 0 0 0,4 3 0 0 0,-1-2 30 0 0,-1-1 0 0 0,1 1-1 0 0,0-1 1 0 0,-1 0 0 0 0,1-1 0 0 0,0 1 0 0 0,0-1 0 0 0,1 0 0 0 0,-1-1 0 0 0,0 1 0 0 0,0-1-1 0 0,7-1 1 0 0,11-2 248 0 0,0-1 0 0 0,34-10 0 0 0,48-22 245 0 0,-83 28-443 0 0,169-62-2232 0 0,-144 53-5029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1840 0 0,'0'2'747'0'0,"-3"29"10023"0"0,1-8-5599 0 0,2 0-3757 0 0,3-3-1257 0 0,9 35-1 0 0,9 61-139 0 0,-8-36 30 0 0,-3-28-1 0 0,11 47-19 0 0,-16-82-27 0 0,1 0 0 0 0,0-1 0 0 0,15 28-1 0 0,-11-17 46 0 0,-5-12-15 0 0,-4-13 107 0 0,3-15-53 0 0,2-2 128 0 0,-3 8 0 0 0,-1 0 1 0 0,1 0-1 0 0,-1-1 0 0 0,1-9 1 0 0,13-97 2228 0 0,-14 95-2263 0 0,1 0 0 0 0,1 0 0 0 0,1 1 0 0 0,1-1 1 0 0,0 1-1 0 0,1 0 0 0 0,1 1 0 0 0,1 0 0 0 0,15-24 0 0 0,-18 32-181 0 0,5-9-110 0 0,21-22 1 0 0,-28 35 43 0 0,1 0 0 0 0,0 1 0 0 0,0-1 0 0 0,0 1 0 0 0,1 0 0 0 0,-1 1 0 0 0,1-1 0 0 0,10-3 0 0 0,-10 3-1191 0 0,-3 2-75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12440 0 0,'0'0'957'0'0,"-2"0"-624"0"0,-5 3-3 0 0,5-3 1180 0 0,5 2 506 0 0,4 2-539 0 0,1 0 0 0 0,14 5 0 0 0,43 10-380 0 0,-12-3-472 0 0,56 30 909 0 0,0-1-410 0 0,-51-24-975 0 0,44 14-1606 0 0,-91-33 294 0 0,0 0 0 0 0,-1-1 0 0 0,1 0 0 0 0,17-2 0 0 0,-12 1-1257 0 0,-13 0 118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10592 0 0,'0'0'818'0'0,"3"0"-532"0"0,10-1 666 0 0,0 0 0 0 0,20-5 1 0 0,14-2 2760 0 0,144-19 810 0 0,-31 4-3517 0 0,14 0-487 0 0,117-11-1879 0 0,-154 21-1468 0 0,-76 3 1365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10136 0 0,'-12'11'464'0'0,"12"-11"-439"0"0,-1 1 0 0 0,1-1-1 0 0,0 1 1 0 0,-1-1 0 0 0,1 1 0 0 0,0-1 0 0 0,0 0 0 0 0,-1 1 0 0 0,1 0 0 0 0,0-1 0 0 0,0 1 0 0 0,0-1 0 0 0,-1 1 0 0 0,1-1-1 0 0,0 1 1 0 0,0-1 0 0 0,0 1 0 0 0,0-1 0 0 0,0 1 0 0 0,0-1 0 0 0,0 1 0 0 0,1 0 0 0 0,-1 2 16 0 0,-10 21-54 0 0,8-20 468 0 0,0 0 0 0 0,1 0 0 0 0,-1 1 0 0 0,-1 7 0 0 0,1-3 843 0 0,-1 0 0 0 0,0 0 0 0 0,0 0 0 0 0,-1 0 0 0 0,-4 9 0 0 0,2-7-1339 0 0,-8 25 0 0 0,-6 11-966 0 0,19-44 905 0 0,0-1-1 0 0,-1 1 1 0 0,1-1-1 0 0,0 1 1 0 0,-1-1-1 0 0,-3 5 1 0 0,-1 1-374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23551 0 0,'0'0'2584'0'0,"14"-4"-2584"0"0,-5 1-6952 0 0,6-3-1423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18055 0 0,'0'0'5090'0'0,"3"1"-4109"0"0,9 4-309 0 0,-11 17-1015 0 0,-1-20 273 0 0,4 20-740 0 0,-4-21 703 0 0,-1 0 0 0 0,1 0 0 0 0,0 0 0 0 0,0 0 0 0 0,0 0 0 0 0,0 0 0 0 0,-1 0 0 0 0,1 0 0 0 0,0 0 0 0 0,-1 0 0 0 0,1 0 0 0 0,-1-1 0 0 0,1 1 0 0 0,-1 0 0 0 0,0 0 0 0 0,1 0 0 0 0,-1-1 0 0 0,-1 2 0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5984 0 0,'0'0'273'0'0,"1"2"-5"0"0,-1-1-264 0 0,0 0 0 0 0,1 0-1 0 0,-1 0 1 0 0,0 1 0 0 0,0-1 0 0 0,0 0-1 0 0,0 0 1 0 0,0 0 0 0 0,0 0 0 0 0,0 1-1 0 0,0-1 1 0 0,0 0 0 0 0,0 0-1 0 0,-1 0 1 0 0,1 0 0 0 0,0 0 0 0 0,-1 0-1 0 0,0 2 1 0 0,-4 16 445 0 0,1 19 6847 0 0,-1-1-2914 0 0,-4 25-4194 0 0,8-43-189 0 0,-1 0 1 0 0,-1 1-1 0 0,0-1 0 0 0,-9 23 0 0 0,8-27-5 0 0,-1 10-599 0 0,1 1 1 0 0,1-1 0 0 0,0 45-1 0 0,3-57-5366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10592 0 0,'-2'0'488'0'0,"-21"-1"157"0"0,1-12 8370 0 0,18 6-4788 0 0,3 6-4257 0 0,1 0 1 0 0,0 0 0 0 0,-1 0 0 0 0,1 0 0 0 0,0 0 0 0 0,0 0 0 0 0,0 0-1 0 0,0 0 1 0 0,0 0 0 0 0,0 0 0 0 0,0 0 0 0 0,0 0 0 0 0,0 0 0 0 0,0 0-1 0 0,0 0 1 0 0,1 0 0 0 0,-1 0 0 0 0,0 0 0 0 0,1 0 0 0 0,-1 0 0 0 0,1 0-1 0 0,-1 0 1 0 0,1 0 0 0 0,-1 0 0 0 0,1 0 0 0 0,0 1 0 0 0,0-1 0 0 0,-1 0-1 0 0,1 0 1 0 0,0 1 0 0 0,1-2 0 0 0,0 1-850 0 0,2-5-2133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74 5064 0 0,'0'0'389'0'0,"-1"-1"184"0"0,-39-34 10172 0 0,8 7-7551 0 0,30 27-3127 0 0,0 0-1 0 0,0 0 1 0 0,0-1 0 0 0,-1 1 0 0 0,1 1 0 0 0,0-1 0 0 0,-1 0 0 0 0,1 1 0 0 0,-1-1 0 0 0,1 1-1 0 0,-1-1 1 0 0,1 1 0 0 0,-6 0 0 0 0,-27 5 319 0 0,28-3-293 0 0,1 0 0 0 0,-1 1 0 0 0,1-1 0 0 0,0 1 0 0 0,0 1 0 0 0,0-1 0 0 0,0 1 0 0 0,0 0 0 0 0,1 0 0 0 0,0 1 0 0 0,0 0 0 0 0,0-1 0 0 0,0 2 0 0 0,1-1 0 0 0,0 0 0 0 0,0 1 0 0 0,0 0 0 0 0,1 0 0 0 0,-3 7 0 0 0,-2 4 121 0 0,2 0-1 0 0,0 1 1 0 0,0 0-1 0 0,2 0 1 0 0,-5 34 0 0 0,3 8 146 0 0,1-1 1 0 0,4 1 0 0 0,10 102-1 0 0,29 157-690 0 0,-35-281 53 0 0,5 72-854 0 0,-8-92-1628 0 0,-5 35 0 0 0,4-39-4256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21047 0 0,'0'0'1906'0'0,"2"0"-1569"0"0,67-10 436 0 0,71-8 187 0 0,-21 2-834 0 0,126 1-901 0 0,-82 12-4156 0 0,-133 3 3375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16184 0 0,'0'0'2266'0'0,"-1"2"-1707"0"0,-3 7-392 0 0,0 0 1 0 0,0 0-1 0 0,-1 0 1 0 0,0 0-1 0 0,-1-1 1 0 0,0 1-1 0 0,-10 10 1 0 0,-234 174 402 0 0,161-133 440 0 0,48-30-591 0 0,-60 32 0 0 0,86-54-236 0 0,-26 9 0 0 0,-6 3 273 0 0,40-15 170 0 0,13 0-132 0 0,-2-3-625 0 0,8 4 246 0 0,1 0 1 0 0,-1-1-1 0 0,1-1 1 0 0,0 0-1 0 0,0 0 1 0 0,0-2-1 0 0,15 2 1 0 0,24 6 445 0 0,18 10-325 0 0,78 34 0 0 0,-116-41-156 0 0,34 13 223 0 0,70 40 0 0 0,114 90 208 0 0,-149-90-752 0 0,-79-52-1615 0 0,-20-13 764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15752 0 0,'0'0'720'0'0,"2"0"-17"0"0,7-1-547 0 0,-1 0 0 0 0,0 1 0 0 0,1 0 0 0 0,-1 0 0 0 0,12 3 0 0 0,-7 0 652 0 0,1 0 0 0 0,20 8-1 0 0,-8-2-560 0 0,-17-6-215 0 0,0 1 0 0 0,-1 1 0 0 0,0-1 0 0 0,0 1 0 0 0,-1 1 0 0 0,1-1 0 0 0,-1 1 0 0 0,0 1 0 0 0,-1-1 0 0 0,8 10 0 0 0,9 8-22 0 0,-15-16-11 0 0,0 1-1 0 0,-1 0 1 0 0,0 1 0 0 0,-1-1-1 0 0,0 1 1 0 0,-1 1-1 0 0,0-1 1 0 0,0 1-1 0 0,-1-1 1 0 0,4 20-1 0 0,-6-24-48 0 0,-1 0 0 0 0,-1 0 0 0 0,1 1-1 0 0,-1-1 1 0 0,0 0 0 0 0,-1 0 0 0 0,1 0-1 0 0,-1 0 1 0 0,0 1 0 0 0,-1-1 0 0 0,1 0-1 0 0,-1-1 1 0 0,0 1 0 0 0,-1 0-1 0 0,0-1 1 0 0,1 1 0 0 0,-2-1 0 0 0,-3 6-1 0 0,1-3-115 0 0,0-1 0 0 0,-1 0 0 0 0,1-1 0 0 0,-1 1-1 0 0,-1-1 1 0 0,1-1 0 0 0,-1 1 0 0 0,0-1 0 0 0,0-1-1 0 0,-1 1 1 0 0,-9 3 0 0 0,-67 32-5230 0 0,52-31 486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15432 0 0,'0'0'1715'0'0,"-1"1"-1325"0"0,-3 1-215 0 0,1 0-1 0 0,0 0 1 0 0,0 1 0 0 0,0-1-1 0 0,0 1 1 0 0,1 0 0 0 0,-3 3 0 0 0,-13 11-63 0 0,-64 60-184 0 0,66-60 200 0 0,1 2 0 0 0,1 0 0 0 0,1 0 0 0 0,0 1 0 0 0,-15 36 0 0 0,26-53-110 0 0,1 1 1 0 0,-1-1-1 0 0,1 1 0 0 0,0-1 0 0 0,0 1 0 0 0,0 0 0 0 0,1 0 0 0 0,-1 0 0 0 0,1-1 0 0 0,0 1 0 0 0,0 0 0 0 0,0 0 0 0 0,0 0 0 0 0,1 0 1 0 0,0-1-1 0 0,-1 1 0 0 0,1 0 0 0 0,1 0 0 0 0,-1-1 0 0 0,1 1 0 0 0,-1-1 0 0 0,1 1 0 0 0,0-1 0 0 0,0 0 0 0 0,0 0 0 0 0,6 6 0 0 0,-5-5-34 0 0,1-1 1 0 0,-1 1-1 0 0,1-1 0 0 0,0 0 0 0 0,0 0 0 0 0,0 0 0 0 0,0 0 0 0 0,1-1 0 0 0,-1 0 0 0 0,1 1 0 0 0,-1-2 0 0 0,1 1 0 0 0,0-1 1 0 0,0 1-1 0 0,6 0 0 0 0,-3-1-334 0 0,0 0 0 0 0,-1 0 1 0 0,15-1-1 0 0,1-3-1085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2304 0 0,'0'0'14687'0'0,"-7"10"-13775"0"0,2-5-617 0 0,1 1-1 0 0,-1 0 1 0 0,1 0-1 0 0,0 0 0 0 0,1 0 1 0 0,-1 1-1 0 0,-2 8 0 0 0,-1 0-90 0 0,4-8-78 0 0,0 1 0 0 0,1-1 1 0 0,0 1-1 0 0,-1 10 0 0 0,-4 13 20 0 0,5-23-122 0 0,0-1 0 0 0,1 1 0 0 0,-1 10 0 0 0,0 7 14 0 0,-4 11 141 0 0,2 0 0 0 0,1 1 1 0 0,3-1-1 0 0,0 1 0 0 0,7 43 1 0 0,-2-50 186 0 0,9 31 1 0 0,-10-49-163 0 0,0-1 1 0 0,1 1-1 0 0,0-1 1 0 0,0 0-1 0 0,12 16 1 0 0,-11-19-90 0 0,0 1 1 0 0,1-1 0 0 0,0 0-1 0 0,0-1 1 0 0,16 12 0 0 0,-19-16-20 0 0,1 0 0 0 0,0 0 0 0 0,0 0 0 0 0,0-1 0 0 0,1 0 0 0 0,-1 0 0 0 0,1 0 0 0 0,-1-1 0 0 0,1 0 0 0 0,-1 0 0 0 0,1 0 0 0 0,9-1 0 0 0,2-1 30 0 0,0-2 0 0 0,0 0 0 0 0,23-8 0 0 0,-36 9-110 0 0,0 0 0 0 0,0 0 0 0 0,0 0 0 0 0,0 0 0 0 0,-1-1 0 0 0,1 1 1 0 0,-1-1-1 0 0,5-5 0 0 0,11-8 31 0 0,-10 10-32 0 0,0 0-1 0 0,-1 0 0 0 0,0-1 1 0 0,12-13-1 0 0,-11 12-14 0 0,8-4 0 0 0,-10 11 0 0 0,-2 1 0 0 0,18-2-17 0 0,-15 5-18 0 0,-3 0 13 0 0,-1-2 12 0 0,0 1 0 0 0,0-1 0 0 0,-1 1 0 0 0,1 0 0 0 0,0 0 0 0 0,-1 0 0 0 0,0 1 0 0 0,1-1 0 0 0,-1 1 0 0 0,0 0 0 0 0,5 5 0 0 0,-4-3-12 0 0,0-1 1 0 0,0 1-1 0 0,1-1 1 0 0,0 0-1 0 0,0 0 1 0 0,10 5-1 0 0,-9-5-19 0 0,0 0 0 0 0,0 0-1 0 0,-1 0 1 0 0,10 11-1 0 0,-7-9 4 0 0,0 1 0 0 0,0-1 0 0 0,0-1 0 0 0,0 1 0 0 0,1-2 0 0 0,0 1 0 0 0,14 5 0 0 0,-15-7 9 0 0,-4-1 30 0 0,0-1 0 0 0,0 0 0 0 0,1 1 0 0 0,-1-1-1 0 0,1-1 1 0 0,-1 1 0 0 0,0 0 0 0 0,1-1 0 0 0,0 0 0 0 0,-1 0 0 0 0,1-1 0 0 0,-1 1 0 0 0,0-1 0 0 0,1 0 0 0 0,-1 0-1 0 0,1-1 1 0 0,-1 1 0 0 0,4-3 0 0 0,0 0 26 0 0,0-1 0 0 0,0 0 0 0 0,0 0 0 0 0,-1-1-1 0 0,0 0 1 0 0,0 0 0 0 0,11-14 0 0 0,-12 12 8 0 0,-1 0 1 0 0,0 0-1 0 0,0 0 1 0 0,0 0-1 0 0,-1-1 1 0 0,6-18-1 0 0,-4 3 52 0 0,6-36-1 0 0,-10 51-64 0 0,-1 1-16 0 0,1 0 0 0 0,-1 0 0 0 0,0 0 0 0 0,-1 0 0 0 0,0 0 0 0 0,0-1 0 0 0,-1 1 0 0 0,-2-10 0 0 0,-20-38 54 0 0,18 40-78 0 0,-2 1 0 0 0,0 0 0 0 0,-1 0-1 0 0,0 1 1 0 0,-20-26 0 0 0,12 21-33 0 0,-1 0-1 0 0,-1 1 1 0 0,-23-17 0 0 0,37 31-14 0 0,0 0 0 0 0,0 0 0 0 0,1-1 0 0 0,-1 1 0 0 0,-4-8 0 0 0,6 8-137 0 0,-1 0 1 0 0,0 0-1 0 0,1 0 0 0 0,-1 1 0 0 0,0 0 0 0 0,-1-1 0 0 0,-5-3 1 0 0,-9-7-1353 0 0,11-2-70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16495 0 0,'0'0'1248'0'0,"15"0"-776"0"0,5 5-376 0 0,-6-10-96 0 0,6 5 0 0 0,6-4 0 0 0,3 1 0 0 0,0-3-112 0 0,-4 3 24 0 0,4-3 8 0 0,-3 3-552 0 0,-2-1-104 0 0,1-2-31 0 0,-7 6-5665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17247 0 0,'0'0'2876'0'0,"2"1"-3065"0"0,10 2 104 0 0,0 0-1 0 0,1 0 1 0 0,23 0 0 0 0,8 2 50 0 0,-29-3-499 0 0,27 0 0 0 0,-16-2-133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18975 0 0,'0'0'930'0'0,"1"-1"-410"0"0,20-6-281 0 0,0 0 1 0 0,1 1-1 0 0,-1 2 0 0 0,1 0 1 0 0,0 1-1 0 0,40 0 1 0 0,-48 4-170 0 0,0 1 1 0 0,0 0-1 0 0,0 1 0 0 0,16 6 1 0 0,-22-7 78 0 0,2 2 46 0 0,0 1-1 0 0,0 0 1 0 0,0 0 0 0 0,0 1-1 0 0,-1 1 1 0 0,0 0 0 0 0,0 0 0 0 0,10 10-1 0 0,13 11 43 0 0,-22-21-216 0 0,-1 1 0 0 0,1 1 0 0 0,-2 0 0 0 0,1 0 0 0 0,-1 1 0 0 0,-1 0 0 0 0,10 16 0 0 0,-15-22-73 0 0,1 1-1 0 0,-1-1 0 0 0,-1 1 0 0 0,1 0 1 0 0,-1 0-1 0 0,0 0 0 0 0,0 0 0 0 0,0 0 1 0 0,0 0-1 0 0,-1 0 0 0 0,0 0 1 0 0,0 0-1 0 0,-1 0 0 0 0,1 0 0 0 0,-1 0 1 0 0,0 0-1 0 0,0 0 0 0 0,-1 0 0 0 0,1-1 1 0 0,-1 1-1 0 0,-4 6 0 0 0,3-6-117 0 0,-1 0 0 0 0,1 0 1 0 0,-1-1-1 0 0,0 1 0 0 0,0-1 0 0 0,0 0 0 0 0,-1 0 0 0 0,0-1 0 0 0,-6 5 0 0 0,-50 25-1152 0 0,51-29 1127 0 0,-16 8-363 0 0,1-2 0 0 0,-2-1 0 0 0,-44 9 0 0 0,3-7-4755 0 0,29-5-221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11024 0 0,'0'0'3344'0'0,"-2"1"-2635"0"0,-18 9 34 0 0,15-8-589 0 0,0 0 0 0 0,1 0-1 0 0,-1 1 1 0 0,-5 3 0 0 0,-8 7 450 0 0,2 1 1 0 0,0 1-1 0 0,1 0 1 0 0,-19 25-1 0 0,26-30-311 0 0,1 0-1 0 0,1 1 1 0 0,-1 0-1 0 0,2 0 0 0 0,0 0 1 0 0,0 1-1 0 0,1-1 1 0 0,0 1-1 0 0,-2 15 0 0 0,5-22-181 0 0,0 0 0 0 0,1 0 0 0 0,0 0-1 0 0,0 0 1 0 0,0 0 0 0 0,0 0-1 0 0,1 0 1 0 0,0 0 0 0 0,0 0 0 0 0,0 0-1 0 0,0 0 1 0 0,1-1 0 0 0,0 1 0 0 0,0-1-1 0 0,0 1 1 0 0,1-1 0 0 0,3 6 0 0 0,0-1 101 0 0,1 0 0 0 0,1 0 1 0 0,0-1-1 0 0,0 0 0 0 0,0 0 1 0 0,10 7-1 0 0,9 3 95 0 0,36 20 1 0 0,-49-32-1034 0 0,-1 1 0 0 0,1-2 1 0 0,0 0-1 0 0,1-1 0 0 0,17 4 0 0 0,-13-7-7421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25343 0 0,'0'0'1238'0'0,"3"2"-540"0"0,4 2-708 0 0,0 0 0 0 0,1 0-1 0 0,-1-1 1 0 0,1 0 0 0 0,0 0-1 0 0,0-1 1 0 0,0 0 0 0 0,0 0-1 0 0,0-1 1 0 0,15 0 0 0 0,-22-1-378 0 0,-7-9-6296 0 0,-2-4 5117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0,'0'0'3026'0'0,"0"3"-2354"0"0,0 3-455 0 0,1 1 1 0 0,1-1 0 0 0,-1 0-1 0 0,1 1 1 0 0,1-1 0 0 0,2 6-1 0 0,-1-1 168 0 0,7 23 0 0 0,-8-17-38 0 0,33 197 2594 0 0,-24-101-2055 0 0,6 89-403 0 0,-8-63-467 0 0,4-4-384 0 0,-8-113 144 0 0,-1 3-1396 0 0,-6-9-6300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5.6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978 66 8752 0 0,'-14'-20'553'0'0,"-16"-25"10672"0"0,28 46-10937 0 0,-1 1-266 0 0,0 0-1 0 0,0 0 1 0 0,0 0 0 0 0,1 1 0 0 0,-1-1-1 0 0,1 1 1 0 0,0-1 0 0 0,-1 1-1 0 0,1 0 1 0 0,0 0 0 0 0,1 0 0 0 0,-4 6-1 0 0,-1 7-87 0 0,-8 23 1 0 0,11-28 47 0 0,-11 41-91 0 0,7-26-1 0 0,-12 34 0 0 0,-65 137-367 0 0,-114 197 1 0 0,-31-36 806 0 0,148-243-329 0 0,-25 33-86 0 0,90-121 27 0 0,13-22 58 0 0,1-1 0 0 0,0 0-1 0 0,-1 1 1 0 0,0-1 0 0 0,0-1 0 0 0,-5 6-1 0 0,-8 9 1 0 0,7-9 0 0 0,7-7 0 0 0,1-2 0 0 0,1 0 0 0 0,-1 1 0 0 0,0-1 0 0 0,0 1 0 0 0,1-1 0 0 0,-1 0 0 0 0,0 0 0 0 0,0 1 0 0 0,0-1 0 0 0,1 0 0 0 0,-1 0 0 0 0,0 0 0 0 0,0 0 0 0 0,0 0 0 0 0,0 0 0 0 0,1 0 0 0 0,-1 0 0 0 0,0 0 0 0 0,-1-1 0 0 0,2 1 0 0 0,-1 0 0 0 0,1 0 0 0 0,-1 0 0 0 0,1 0 0 0 0,-1 0 0 0 0,1 0 0 0 0,0 0 0 0 0,-1 0 0 0 0,1-1 0 0 0,-1 1 0 0 0,1 0 0 0 0,0 0 0 0 0,-1 0 0 0 0,1-1 0 0 0,0 1 0 0 0,-1 0 0 0 0,1 0 0 0 0,0-1 0 0 0,-1 1 0 0 0,1 0 0 0 0,0 0 0 0 0,0-1 0 0 0,-1 1 0 0 0,1-1 0 0 0,0 1 0 0 0,0 0 0 0 0,0-1 0 0 0,0 1 0 0 0,-1 0 0 0 0,1-1 0 0 0,0 1 0 0 0,0-1 0 0 0,0-1 0 0 0,-3-3 8 0 0,1-1 0 0 0,-1 0-1 0 0,2 0 1 0 0,-1 0-1 0 0,1 0 1 0 0,0 0 0 0 0,0 0-1 0 0,0 0 1 0 0,1-9-1 0 0,-5-65 144 0 0,4 41-38 0 0,0 5 221 0 0,7-59 0 0 0,-2 19 178 0 0,-3 54-286 0 0,-1 18 44 0 0,0 15-134 0 0,-2 27-137 0 0,-10 56 0 0 0,1-9-211 0 0,9-62 144 0 0,-1 2 186 0 0,1 37-1 0 0,2-56-127 0 0,1 0-1 0 0,0 0 1 0 0,0 0 0 0 0,1-1-1 0 0,0 1 1 0 0,0 0 0 0 0,1-1-1 0 0,0 1 1 0 0,5 7 0 0 0,-5-10-4 0 0,0 0 1 0 0,1 0 0 0 0,0-1-1 0 0,0 0 1 0 0,7 6 0 0 0,-5-4 11 0 0,-3-4 3 0 0,-1 0 0 0 0,1-1 0 0 0,0 1 0 0 0,0-1 1 0 0,0 1-1 0 0,-1-1 0 0 0,1 0 0 0 0,1 0 0 0 0,-1 0 0 0 0,0-1 0 0 0,0 1 0 0 0,0-1 0 0 0,0 1 0 0 0,0-1 0 0 0,5 0 0 0 0,6-1 32 0 0,1-1 1 0 0,14-3-1 0 0,-12 2 2 0 0,2 0-17 0 0,0-2 0 0 0,-1 0 1 0 0,1-1-1 0 0,-1-1 0 0 0,25-13 0 0 0,-14 3-401 0 0,0-1 1 0 0,35-29 0 0 0,-17 9-716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6.1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62 12896 0 0,'-1'-1'997'0'0,"1"0"-974"0"0,0 0-1 0 0,-1 0 1 0 0,1 0 0 0 0,0 0-1 0 0,0 0 1 0 0,0 0 0 0 0,0 0 0 0 0,0 0-1 0 0,0 0 1 0 0,0 0 0 0 0,0 0-1 0 0,0 0 1 0 0,0 0 0 0 0,0 1 0 0 0,1-1-1 0 0,-1 0 1 0 0,0 0 0 0 0,1 0-1 0 0,-1 0 1 0 0,2-1 0 0 0,-1 0 181 0 0,1 0 0 0 0,-1 0 0 0 0,1 0 0 0 0,0 0 0 0 0,0 1 0 0 0,0-1 0 0 0,0 1 0 0 0,3-2 0 0 0,1-1 463 0 0,1 1 0 0 0,0 0 0 0 0,0 1 0 0 0,0-1-1 0 0,8-1 1 0 0,6 2-570 0 0,0 1-1 0 0,0 0 0 0 0,0 1 1 0 0,0 2-1 0 0,28 4 0 0 0,-7-1-58 0 0,-25-3-53 0 0,1 0-1 0 0,0 2 0 0 0,-1 0 0 0 0,1 0 0 0 0,-1 2 1 0 0,-1 0-1 0 0,1 1 0 0 0,-1 1 0 0 0,0 0 1 0 0,-1 1-1 0 0,21 16 0 0 0,-33-22 12 0 0,0 0 1 0 0,0 1-1 0 0,0 0 0 0 0,0 0 0 0 0,0 0 1 0 0,-1 0-1 0 0,0 0 0 0 0,0 0 0 0 0,0 1 1 0 0,0-1-1 0 0,-1 1 0 0 0,0-1 1 0 0,0 1-1 0 0,0 0 0 0 0,0-1 0 0 0,-1 1 1 0 0,1 0-1 0 0,-1 0 0 0 0,-1-1 0 0 0,1 1 1 0 0,-2 5-1 0 0,1 2 6 0 0,-2 0 1 0 0,0 0-1 0 0,0 0 0 0 0,-1 0 0 0 0,-1-1 1 0 0,0 0-1 0 0,-7 11 0 0 0,-65 101 105 0 0,36-67-104 0 0,-2-2 1 0 0,-54 53-1 0 0,84-94-19 0 0,10-9-71 0 0,-1 0 0 0 0,1 0 0 0 0,-1 0-1 0 0,0-1 1 0 0,-1 1 0 0 0,1-1 0 0 0,-1 0 0 0 0,1-1 0 0 0,-7 4-1 0 0,-1-1-384 0 0,11-4 263 0 0,0 0 0 0 0,0-1 1 0 0,0 1-1 0 0,0 0 0 0 0,0-1 1 0 0,-1 0-1 0 0,1 1 0 0 0,0-1 1 0 0,0 0-1 0 0,0 1 0 0 0,0-1 1 0 0,0 0-1 0 0,-1 0 0 0 0,1 0 1 0 0,0 0-1 0 0,0 0 0 0 0,0 0 1 0 0,-1 0-1 0 0,1 0 1 0 0,0-1-1 0 0,0 1 0 0 0,-2-1 1 0 0,-6-4-5272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6.4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110 1 9216 0 0,'-6'0'949'0'0,"-10"1"-279"0"0,15 0-89 0 0,-1-1 0 0 0,0 1 0 0 0,0-1 0 0 0,1 1 0 0 0,-1-1 0 0 0,0 1 0 0 0,1 0 0 0 0,-1 0 0 0 0,1 0 0 0 0,-1 0 0 0 0,1 0 0 0 0,0 0 0 0 0,-1 1 0 0 0,1-1 0 0 0,-2 3 0 0 0,-5 7-665 0 0,4 0 195 0 0,0-1-1 0 0,0 1 0 0 0,-3 15 1 0 0,-2 5-89 0 0,2-7-52 0 0,1 0 0 0 0,2 0 0 0 0,0 0 0 0 0,1 1 0 0 0,2 0 0 0 0,0-1 0 0 0,4 33 0 0 0,-3-53 29 0 0,1-1 0 0 0,0 1 0 0 0,-1 0 0 0 0,2 0 0 0 0,-1-1 0 0 0,0 1 0 0 0,1 0-1 0 0,-1-1 1 0 0,1 1 0 0 0,0-1 0 0 0,0 0 0 0 0,1 0 0 0 0,-1 0 0 0 0,1 0 0 0 0,-1 0-1 0 0,1 0 1 0 0,0-1 0 0 0,0 1 0 0 0,0-1 0 0 0,4 3 0 0 0,-1-2 30 0 0,-1-1 0 0 0,1 1-1 0 0,0-1 1 0 0,-1 0 0 0 0,1-1 0 0 0,0 1 0 0 0,0-1 0 0 0,1 0 0 0 0,-1-1 0 0 0,0 1 0 0 0,0-1-1 0 0,7-1 1 0 0,11-2 248 0 0,0-1 0 0 0,34-10 0 0 0,48-22 245 0 0,-83 28-443 0 0,169-62-2232 0 0,-144 53-5029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57.7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8106 455 19119 0 0,'-2'-2'131'0'0,"-1"0"0"0"0,0 0-1 0 0,1 1 1 0 0,-1-1 0 0 0,0 1-1 0 0,0 0 1 0 0,0-1 0 0 0,-6 0-1 0 0,-4-2 146 0 0,-17-6-70 0 0,-1 1-1 0 0,-59-8 0 0 0,54 11-177 0 0,-313-40-158 0 0,174 25 16 0 0,-433-48-658 0 0,325 42 605 0 0,-833-64 358 0 0,393 62 161 0 0,-222 5-280 0 0,40-2-72 0 0,613 12 49 0 0,-67-3 80 0 0,5 5 158 0 0,-257-6 703 0 0,-275 26 193 0 0,856-7-1185 0 0,-143 11 90 0 0,165-10-75 0 0,0 0-1 0 0,0 0 1 0 0,0 0 0 0 0,-8 5-1 0 0,6-4-15 0 0,10-3 3 0 0,-1 1 0 0 0,1-1 0 0 0,-1 0 0 0 0,1 0 0 0 0,-1 0 0 0 0,1 1 0 0 0,-1-1 0 0 0,1 0 0 0 0,0 0 0 0 0,-1 1 0 0 0,1-1 0 0 0,-1 0 0 0 0,1 1 0 0 0,0-1 0 0 0,-1 0 0 0 0,1 1 0 0 0,-1 0 0 0 0,1 0 0 0 0,0 0 0 0 0,0 0 0 0 0,0 0 0 0 0,0 0 0 0 0,0 0 0 0 0,1 0 0 0 0,-1 0 0 0 0,0 0 0 0 0,1 0 0 0 0,-1 0 0 0 0,0 0 0 0 0,1 0 0 0 0,-1-1 0 0 0,1 1 0 0 0,-1 0 0 0 0,1 0 0 0 0,-1 0 0 0 0,1 0 0 0 0,0-1 0 0 0,0 1 0 0 0,-1 0 0 0 0,1-1 0 0 0,0 1 0 0 0,0-1 0 0 0,0 1 0 0 0,-1-1 0 0 0,2 1 0 0 0,26 14 0 0 0,-27-15 0 0 0,28 10-17 0 0,1 0 0 0 0,0-3-1 0 0,56 8 1 0 0,-52-9 22 0 0,347 45-5 0 0,-341-46 0 0 0,240 21 13 0 0,-121-13 28 0 0,802 67 33 0 0,-57-6-546 0 0,-296-22 27 0 0,214 14-116 0 0,-166-20 291 0 0,-203-13 154 0 0,1024 115 116 0 0,-814-33 0 0 0,-352-40-196 0 0,-9 26-64 0 0,-276-91 196 0 0,25 15 0 0 0,-42-20 52 0 0,-1 0 0 0 0,1 1 1 0 0,-1 0-1 0 0,0 1 0 0 0,-1 0 0 0 0,8 8 1 0 0,-13-14 10 0 0,-1 0 1 0 0,0 1 0 0 0,0-1 0 0 0,0 0-1 0 0,0 0 1 0 0,-1 0 0 0 0,1 1 0 0 0,0-1 0 0 0,0 0-1 0 0,-1 1 1 0 0,1-1 0 0 0,-1 1 0 0 0,1-1-1 0 0,-1 1 1 0 0,0-1 0 0 0,0 1 0 0 0,0-1-1 0 0,1 1 1 0 0,-1-1 0 0 0,0 1 0 0 0,-1-1-1 0 0,1 1 1 0 0,0-1 0 0 0,0 1 0 0 0,-1-1-1 0 0,1 1 1 0 0,-1-1 0 0 0,1 0 0 0 0,-1 1-1 0 0,0-1 1 0 0,1 0 0 0 0,-1 1 0 0 0,0-1-1 0 0,0 0 1 0 0,0 0 0 0 0,0 1 0 0 0,0-1-1 0 0,0 0 1 0 0,0 0 0 0 0,0 0 0 0 0,-3 1 0 0 0,-3 2 17 0 0,1 0 0 0 0,-1-1 1 0 0,0 1-1 0 0,0-1 1 0 0,0-1-1 0 0,0 0 1 0 0,-9 2-1 0 0,-241 32 949 0 0,-4-21-369 0 0,193-12-487 0 0,-811 21 772 0 0,251-11-428 0 0,-127 3-399 0 0,65-3 8 0 0,62 2 35 0 0,-241 8 238 0 0,-552 51 246 0 0,460 1-425 0 0,727-59-90 0 0,-72 7-17 0 0,256-20-49 0 0,30-2-9 0 0,-29 4 1 0 0,44-3-417 0 0,16 0 258 0 0,23-2 6 0 0,268 8-258 0 0,-106-2 248 0 0,1210 20-26 0 0,-371-14 153 0 0,-697-10-82 0 0,1555 1 400 0 0,-1231-3-218 0 0,291 16-73 0 0,-348 26 0 0 0,-451-20-37 0 0,-149-21 52 0 0,0 0-1 0 0,0 1 1 0 0,0-1 0 0 0,0 1-1 0 0,0 0 1 0 0,0 0 0 0 0,4 3-1 0 0,-9-5 3 0 0,0 1-1 0 0,1-1 0 0 0,-1 0 0 0 0,0 0 1 0 0,0 0-1 0 0,1 1 0 0 0,-1-1 0 0 0,0 0 1 0 0,0 0-1 0 0,0 1 0 0 0,1-1 0 0 0,-1 0 1 0 0,0 0-1 0 0,0 1 0 0 0,0-1 0 0 0,0 0 1 0 0,1 1-1 0 0,-1-1 0 0 0,0 0 0 0 0,0 0 1 0 0,0 1-1 0 0,0-1 0 0 0,0 0 0 0 0,0 1 1 0 0,0-1-1 0 0,0 0 0 0 0,0 1 0 0 0,0-1 1 0 0,0 0-1 0 0,0 1 0 0 0,-8 8 20 0 0,-18 4 32 0 0,13-10-20 0 0,1 0 0 0 0,-1-1 0 0 0,-22 2-1 0 0,14-2-7 0 0,-790 60 457 0 0,264-24-299 0 0,-329 20-77 0 0,-84 21 314 0 0,-484 44 299 0 0,1197-98-703 0 0,-88 9 48 0 0,-154 18 14 0 0,38-2-40 0 0,216-21-37 0 0,68-7 78 0 0,163-22-73 0 0,4 0-4 0 0,-1 0 1 0 0,0-1-1 0 0,1 1 0 0 0,-1 0 1 0 0,0 0-1 0 0,0 0 1 0 0,1 1-1 0 0,-1-1 1 0 0,0 0-1 0 0,0 0 0 0 0,1 0 1 0 0,-1 0-1 0 0,0 1 1 0 0,1-1-1 0 0,-1 0 1 0 0,0 1-1 0 0,1-1 1 0 0,-1 0-1 0 0,1 1 0 0 0,-1-1 1 0 0,0 1-1 0 0,1-1 1 0 0,-1 1-1 0 0,1-1 1 0 0,-1 1-1 0 0,1-1 0 0 0,-1 2 1 0 0,1-2-4 0 0,0 0 0 0 0,0 0 1 0 0,0 0-1 0 0,0 0 0 0 0,0 0 1 0 0,0 0-1 0 0,0 0 0 0 0,0 1 0 0 0,0-1 1 0 0,0 0-1 0 0,0 0 0 0 0,0 0 1 0 0,0 0-1 0 0,0 0 0 0 0,0 0 0 0 0,0 0 1 0 0,0 0-1 0 0,0 0 0 0 0,0 1 1 0 0,0-1-1 0 0,0 0 0 0 0,0 0 0 0 0,0 0 1 0 0,1 0-1 0 0,-1 0 0 0 0,0 0 1 0 0,0 0-1 0 0,0 0 0 0 0,0 0 0 0 0,0 0 1 0 0,0 0-1 0 0,0 0 0 0 0,0 0 0 0 0,0 0 1 0 0,0 0-1 0 0,0 1 0 0 0,1-1 1 0 0,-1 0-1 0 0,0 0 0 0 0,0 0 0 0 0,0 0 1 0 0,0 0-1 0 0,0 0 0 0 0,0 0 1 0 0,0 0-1 0 0,0 0 0 0 0,0 0 0 0 0,1 0 1 0 0,-1 0-1 0 0,0 0 0 0 0,0 0 1 0 0,0-1-1 0 0,0 1 0 0 0,0 0 0 0 0,0 0 1 0 0,0 0-1 0 0,0 0 0 0 0,0 0 1 0 0,99 18-84 0 0,130 7 0 0 0,-116-15 65 0 0,646 43 20 0 0,-367-29 0 0 0,289 16 0 0 0,-369-27 0 0 0,-66-4 0 0 0,79 0 0 0 0,70 5 0 0 0,108 11 0 0 0,-140-2 0 0 0,-240-14 0 0 0,341 26 0 0 0,279 27 34 0 0,-375-29-8 0 0,11 2 66 0 0,-172-18-14 0 0,-202-17-67 0 0,-2 0-1 0 0,0 0 0 0 0,0 1 0 0 0,0-1 1 0 0,0 1-1 0 0,0-1 0 0 0,4 3 0 0 0,-5-2 65 0 0,-50 7-6 0 0,-47-4-15 0 0,-102-10-1 0 0,51 0-16 0 0,-556-15-9 0 0,-129-1 8 0 0,537 17-26 0 0,-249 0 34 0 0,-142 17-34 0 0,496-6-10 0 0,-287 15 0 0 0,394-16 0 0 0,-810 69 0 0 0,711-59 0 0 0,41-4 0 0 0,-254 18 0 0 0,288-25 64 0 0,88-5-45 0 0,1 0 1 0 0,0-1-1 0 0,0-1 0 0 0,-18-6 0 0 0,35 10-17 0 0,-1-1-1 0 0,1 0 0 0 0,0 0 1 0 0,0 0-1 0 0,0 0 1 0 0,-1 0-1 0 0,1 0 1 0 0,0-1-1 0 0,0 1 1 0 0,-1 0-1 0 0,1 0 0 0 0,0 0 1 0 0,0 0-1 0 0,0 0 1 0 0,-1 0-1 0 0,1 0 1 0 0,0 0-1 0 0,0 0 1 0 0,0-1-1 0 0,-1 1 0 0 0,1 0 1 0 0,0 0-1 0 0,0 0 1 0 0,0 0-1 0 0,0-1 1 0 0,-1 1-1 0 0,1 0 1 0 0,0 0-1 0 0,0 0 0 0 0,0-1 1 0 0,0 1-1 0 0,0 0 1 0 0,0 0-1 0 0,0-1 1 0 0,0 1-1 0 0,0 0 1 0 0,5-3-3 0 0,0 1 1 0 0,1 0 0 0 0,0 1 0 0 0,-1 0 0 0 0,1 0-1 0 0,7-1 1 0 0,134-7-127 0 0,-131 8 108 0 0,424-3 0 0 0,-361 4 20 0 0,509-8-1 0 0,-64-3 0 0 0,1450-39 96 0 0,-1220 53 612 0 0,-209 1-248 0 0,-117 1-337 0 0,2-14-107 0 0,-426 9-24 0 0,257-18-1211 0 0,-250 16 788 0 0,0 1 0 0 0,-1-2 0 0 0,1 1 0 0 0,0-2-1 0 0,-1 1 1 0 0,1-1 0 0 0,13-8 0 0 0,-8-1-840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19.12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6695.22656"/>
      <inkml:brushProperty name="anchorY" value="-89221.75"/>
      <inkml:brushProperty name="scaleFactor" value="0.5"/>
    </inkml:brush>
  </inkml:definitions>
  <inkml:trace contextRef="#ctx0" brushRef="#br0">0 310 3224 0 0,'0'0'288'0'0,"2"-7"1942"0"0,-1 0-254 0 0,1-2 284 0 0,1-1 43 0 0,0-1-1308 0 0,2 0 106 0 0,2 1-166 0 0,0-1-33 0 0,2 1-518 0 0,2 0 43 0 0,2 1-63 0 0,2 0-19 0 0,2 2-186 0 0,1 1 14 0 0,3 0-25 0 0,5 0-3 0 0,3 2 27 0 0,5 0 2 0 0,4 1 0 0 0,3 2 2 0 0,2 1 112 0 0,5 1-13 0 0,2 2 20 0 0,6 1-1 0 0,6 2-250 0 0,5 0-21 0 0,5 1-10 0 0,5 0 71 0 0,6 0 60 0 0,4 0 7 0 0,5-2 6 0 0,5-1 3 0 0,5-3 112 0 0,5-2 6 0 0,5-1 4 0 0,5-2 6 0 0,3-2-18 0 0,3-1 4 0 0,2-2-2 0 0,1 1 0 0 0,0-2-46 0 0,-2-1 3 0 0,-3-1-4 0 0,-5 0-1 0 0,-3-1-261 0 0,-5 1 74 0 0,-4-1-37 0 0,-7 2 0 0 0,-5-1 0 0 0,-6 1-121 0 0,-6 0 44 0 0,-6 2-21 0 0,-7 0-63 0 0,-6 2 9 0 0,-6 1-7 0 0,-4 1-1 0 0,10-1-961 0 0,2 1-556 0 0,-1 2-1609 0 0,-7 2-4221 0 0,-14 1-2591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19.5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01155.32031"/>
      <inkml:brushProperty name="anchorY" value="-89547.64844"/>
      <inkml:brushProperty name="scaleFactor" value="0.5"/>
    </inkml:brush>
  </inkml:definitions>
  <inkml:trace contextRef="#ctx0" brushRef="#br0">0 64 21967 0 0,'0'0'0'0'0,"1"-5"2288"0"0,0-5-2520 0 0,3-2 571 0 0,1-1-318 0 0,2 0 91 0 0,4 5 80 0 0,5 5-128 0 0,1 7-157 0 0,3 6 61 0 0,-1 6-35 0 0,0 5 78 0 0,0 5-22 0 0,-2 3 11 0 0,0 4 0 0 0,-1 4 0 0 0,0 0 0 0 0,0 2 0 0 0,-2 1 0 0 0,0-1 0 0 0,-2-1-74 0 0,0-1 95 0 0,-1 9-704 0 0,-1-2 549 0 0,0 1-1400 0 0,-2-1-875 0 0,0-6-3403 0 0,-2-8-153 0 0,-2-9-2299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19.92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02120.71094"/>
      <inkml:brushProperty name="anchorY" value="-90792.60156"/>
      <inkml:brushProperty name="scaleFactor" value="0.5"/>
    </inkml:brush>
  </inkml:definitions>
  <inkml:trace contextRef="#ctx0" brushRef="#br0">166 149 18023 0 0,'0'0'0'0'0,"-2"-3"800"0"0,-4-4 411 0 0,-1-3-1462 0 0,-1-1 966 0 0,0 1-295 0 0,-1 2 80 0 0,-1 4 1 0 0,1 2-454 0 0,-1 4 0 0 0,0 4-29 0 0,0 2 57 0 0,-3 13-1907 0 0,0 5 1697 0 0,-2 20-1017 0 0,2 11 938 0 0,2 2 182 0 0,4-3-30 0 0,3-3-22 0 0,4-6 108 0 0,4-5-36 0 0,3-4 12 0 0,2-4 75 0 0,3-3-12 0 0,3-4 17 0 0,2-3-2 0 0,3-4 2 0 0,3-2 168 0 0,3-3-20 0 0,5-5 26 0 0,3-4 0 0 0,2-5 77 0 0,3-5 6 0 0,3-5 3 0 0,-1-5 4 0 0,3-4-9 0 0,-1-4 2 0 0,-1-5-1 0 0,-2-4 0 0 0,-1-4 75 0 0,-2-4-3 0 0,-4-4 5 0 0,-2-2 3 0 0,-5 0 28 0 0,0-9 524 0 0,-5 1-670 0 0,-5 1 0 0 0,-5 6-56 0 0,-7 5-29 0 0,-6 6-4 0 0,-5 4-169 0 0,-7 6-26 0 0,-5 3 71 0 0,-8 5-106 0 0,-8 2-109 0 0,-8 4-44 0 0,-8 5-9 0 0,-18 5-1100 0 0,-15 10-921 0 0,0 4-4685 0 0,5 5-4 0 0,18-2-2802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14 302 18719 0 0,'0'0'1972'0'0,"2"0"-2029"0"0,6 1 31 0 0,-4-1-186 0 0,0 0 0 0 0,1 0 1 0 0,-1 0-1 0 0,0 0 0 0 0,0-1 1 0 0,0 0-1 0 0,0 1 0 0 0,0-1 1 0 0,0-1-1 0 0,7-2 0 0 0,19-9 1201 0 0,-22 10-267 0 0,1-1-1 0 0,11-6 1 0 0,16-12 388 0 0,-2-1 1 0 0,43-37 0 0 0,-75 57-1071 0 0,0 1 1 0 0,0-1-1 0 0,0 0 1 0 0,0 0-1 0 0,0-1 1 0 0,0 1 0 0 0,-1 0-1 0 0,0-1 1 0 0,1 1-1 0 0,-1 0 1 0 0,0-1 0 0 0,-1 0-1 0 0,1 1 1 0 0,-1-1-1 0 0,0 1 1 0 0,1-1-1 0 0,-2-6 1 0 0,4-21 761 0 0,2 5-332 0 0,-5 25-460 0 0,0 0 0 0 0,0 0 0 0 0,0 0-1 0 0,0 0 1 0 0,0 0 0 0 0,0 0 0 0 0,0 0 0 0 0,-1 0-1 0 0,1 0 1 0 0,0 0 0 0 0,0 0 0 0 0,-1 0 0 0 0,1 0-1 0 0,-1 0 1 0 0,1 1 0 0 0,-1-1 0 0 0,1 0 0 0 0,-1 0-1 0 0,0 0 1 0 0,1 0 0 0 0,-1 1 0 0 0,0-1 0 0 0,1 0-1 0 0,-1 1 1 0 0,0-1 0 0 0,0 1 0 0 0,0-1 0 0 0,-1 0-1 0 0,0 0-1 0 0,0-1-1 0 0,-1 1 0 0 0,1 0 1 0 0,-1 0-1 0 0,1 0 0 0 0,-1 0 1 0 0,1 0-1 0 0,-1 0 0 0 0,-4 0 1 0 0,-7 3-31 0 0,0-1 1 0 0,0 2-1 0 0,1 0 1 0 0,-1 0-1 0 0,1 1 1 0 0,-23 11-1 0 0,26-10 23 0 0,0 0 0 0 0,1 1 0 0 0,0 0 0 0 0,0 0 0 0 0,1 1 0 0 0,-13 13 0 0 0,8-6 0 0 0,0 2 0 0 0,-18 27 0 0 0,27-33 0 0 0,0-1 0 0 0,0 1 0 0 0,1 0 0 0 0,0 0 0 0 0,0 0 0 0 0,-1 13 0 0 0,4-16 0 0 0,0 0 0 0 0,1 0 0 0 0,-1 0 0 0 0,1 0 0 0 0,1 0 0 0 0,-1 0 0 0 0,1 0 0 0 0,0-1 0 0 0,1 1 0 0 0,-1-1 0 0 0,1 1 0 0 0,1-1 0 0 0,4 7 0 0 0,1-2-25 0 0,1 0 1 0 0,1-1-1 0 0,-1 0 0 0 0,2-1 0 0 0,-1 0 0 0 0,1-1 1 0 0,1 0-1 0 0,0-1 0 0 0,14 6 0 0 0,-19-10-79 0 0,0 0-1 0 0,0 0 0 0 0,0-1 1 0 0,1-1-1 0 0,-1 1 0 0 0,0-1 1 0 0,1-1-1 0 0,-1 1 0 0 0,1-1 1 0 0,-1-1-1 0 0,15-2 0 0 0,-19 1-191 0 0,1 0 0 0 0,-1 0 0 0 0,0-1 0 0 0,0 1 0 0 0,0-1 0 0 0,0 0 0 0 0,0 0 0 0 0,5-6 0 0 0,-3 4-190 0 0,9-12-1020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149 128 14600 0 0,'0'0'664'0'0,"1"-1"-8"0"0,4-9-400 0 0,-4 7-238 0 0,0 1 0 0 0,0 0 0 0 0,0-1 0 0 0,0 1 0 0 0,0-1 0 0 0,0 1 0 0 0,-1-1 0 0 0,1 1 0 0 0,0-5 0 0 0,0-19 2375 0 0,0 18-1489 0 0,-1-1 1 0 0,0 0-1 0 0,-2-14 0 0 0,2 20-957 0 0,0 3 89 0 0,0-1 0 0 0,0 1-1 0 0,0 0 1 0 0,0-1 0 0 0,0 1 0 0 0,0 0 0 0 0,0-1 0 0 0,0 1 0 0 0,0 0 0 0 0,0-1-1 0 0,0 1 1 0 0,-1 0 0 0 0,1-1 0 0 0,0 1 0 0 0,0 0 0 0 0,0-1 0 0 0,0 1 0 0 0,-1 0-1 0 0,1 0 1 0 0,0-1 0 0 0,0 1 0 0 0,0 0 0 0 0,-1 0 0 0 0,1-1 0 0 0,0 1 0 0 0,0 0-1 0 0,-1 0 1 0 0,1 0 0 0 0,0 0 0 0 0,-1-1 0 0 0,1 1 0 0 0,0 0 0 0 0,0 0 0 0 0,-1 0-1 0 0,1 0 1 0 0,0 0 0 0 0,-1 0 0 0 0,1 0 0 0 0,0 0 0 0 0,-1 0 0 0 0,1 0 0 0 0,0 0 0 0 0,-1 0-1 0 0,1 0 1 0 0,-6 4 445 0 0,5-2-427 0 0,-5 3-5 0 0,1 0 1 0 0,0 0-1 0 0,0 1 1 0 0,0 0-1 0 0,0 0 1 0 0,1 0-1 0 0,0 0 0 0 0,1 1 1 0 0,-1-1-1 0 0,1 1 1 0 0,-3 9-1 0 0,4-10-30 0 0,-5 15 305 0 0,0 1-1 0 0,1 0 1 0 0,-4 40 0 0 0,-6 379 1609 0 0,11-320-1721 0 0,-1 4-474 0 0,6-104-254 0 0,-1 0 0 0 0,-2 0-1 0 0,0-1 1 0 0,-1 1-1 0 0,-9 26 1 0 0,4-29-4073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23583 0 0,'0'0'2575'0'0,"3"0"-2495"0"0,6 3-66 0 0,1-1-1 0 0,-1-1 1 0 0,1 0 0 0 0,-1 0 0 0 0,18-1 0 0 0,-21-1-90 0 0,0 0 0 0 0,1 0 0 0 0,-1-1 1 0 0,0 0-1 0 0,0 0 0 0 0,0 0 0 0 0,0 0 0 0 0,-1-1 1 0 0,1 0-1 0 0,6-5 0 0 0,-11 8 77 0 0,5-5-410 0 0,0 1 0 0 0,0-1 0 0 0,0 0 0 0 0,-1 0 0 0 0,8-9 0 0 0,-3-4-794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8288 0 0,'0'0'756'0'0,"-1"3"-623"0"0,-4 11-146 0 0,3-11 495 0 0,1 1 0 0 0,0-1 0 0 0,0 1 0 0 0,0 0-1 0 0,0-1 1 0 0,-1 8 0 0 0,4 17 6897 0 0,2-1-3361 0 0,-2-12-3514 0 0,1 25 1 0 0,-2-19-555 0 0,1 1 0 0 0,7 28 0 0 0,-4-24 222 0 0,1 30 0 0 0,1 41 569 0 0,2 64 164 0 0,-10-136-833 0 0,2 1 0 0 0,1 0 0 0 0,6 28 0 0 0,-2-22 184 0 0,19 52 0 0 0,-21-72-192 0 0,2 0 0 0 0,-1 0 0 0 0,2-1 0 0 0,0 1 0 0 0,0-2 0 0 0,1 1 0 0 0,10 11 0 0 0,-11-16-168 0 0,0 0-1 0 0,0 0 1 0 0,1 0-1 0 0,11 5 0 0 0,-18-10 72 0 0,-1-1-1 0 0,1 0 0 0 0,0 0 0 0 0,0 0 0 0 0,-1 0 0 0 0,1 0 0 0 0,0 0 0 0 0,0-1 0 0 0,-1 1 0 0 0,1 0 1 0 0,0 0-1 0 0,0 0 0 0 0,-1-1 0 0 0,1 1 0 0 0,0 0 0 0 0,1-1 0 0 0,-1 0-81 0 0,1 0-32 0 0,0 1 1 0 0,0-1 0 0 0,0 1 0 0 0,0-1-1 0 0,-1 0 1 0 0,1 0 0 0 0,0 0 0 0 0,-1 0-1 0 0,1 0 1 0 0,-1 0 0 0 0,1 0 0 0 0,-1-1-1 0 0,1 1 1 0 0,-1 0 0 0 0,0-1 0 0 0,1 0-1 0 0,0-1 1 0 0,8-21-6067 0 0,-4-1-1558 0 0</inkml:trace>
  <inkml:trace contextRef="#ctx0" brushRef="#br0" timeOffset="1">1 439 21743 0 0,'0'0'1966'0'0,"2"0"-1542"0"0,5 1-251 0 0,0 0 1 0 0,-1-1-1 0 0,1 0 1 0 0,0-1 0 0 0,0 1-1 0 0,-1-1 1 0 0,1 0 0 0 0,8-3-1 0 0,9-1 95 0 0,105-21-1037 0 0,55-8 110 0 0,-136 27 155 0 0,63-8 914 0 0,-38 1-7154 0 0,-29 5-857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8288 0 0,'23'4'10696'0'0,"-30"1"-10087"0"0,7-4-535 0 0,-1 1 0 0 0,1-1 1 0 0,0 1-1 0 0,0 0 0 0 0,0-1 0 0 0,0 1 1 0 0,0-1-1 0 0,0 1 0 0 0,0 0 1 0 0,0-1-1 0 0,1 1 0 0 0,0 2 0 0 0,1 17 402 0 0,-3-14-460 0 0,1 0-1 0 0,0 0 1 0 0,1 0 0 0 0,-1 0 0 0 0,1 0-1 0 0,1 0 1 0 0,-1-1 0 0 0,5 12-1 0 0,-1 4-28 0 0,0 0 1 0 0,-2 0-1 0 0,0 26 0 0 0,-1-19-24 0 0,7 33 0 0 0,-4-38 28 0 0,-1-6 8 0 0,0 0 1 0 0,1 19-1 0 0,-3-4 50 0 0,2-1-1 0 0,13 57 1 0 0,-12-68 14 0 0,-2 0 0 0 0,2 41 1 0 0,-4-37 36 0 0,6 36 0 0 0,-1-31 26 0 0,-2 0 0 0 0,1 46 0 0 0,0-5-103 0 0,-3-54-12 0 0,-1-1-1 0 0,0 1 1 0 0,-1-1-1 0 0,-4 31 1 0 0,3-37-9 0 0,0-1 0 0 0,1 18 0 0 0,0-17 32 0 0,0-1 1 0 0,-2 14-1 0 0,1-22-22 0 0,1 1 0 0 0,0-1 1 0 0,0 1-1 0 0,0 0 0 0 0,0-1 0 0 0,0 1 0 0 0,0 0 0 0 0,1-1 0 0 0,-1 1 1 0 0,0-1-1 0 0,1 1 0 0 0,-1-1 0 0 0,1 1 0 0 0,0-1 0 0 0,1 3 1 0 0,1-10-3 0 0,0-1 1 0 0,0 1 0 0 0,-1 0-1 0 0,0-1 1 0 0,2-10 0 0 0,-4-1 6 0 0,-1 9 14 0 0,1 1-1 0 0,0 0 0 0 0,3-14 0 0 0,5-15 61 0 0,-4 20-57 0 0,0 0-1 0 0,1-21 1 0 0,-4 26-34 0 0,1-1 0 0 0,0 1 0 0 0,1-1 0 0 0,0 1 0 0 0,6-13 0 0 0,29-57 0 0 0,-13 33 0 0 0,-18 35 30 0 0,1 1-1 0 0,1 0 0 0 0,0 0 0 0 0,1 1 0 0 0,19-19 1 0 0,-14 16 82 0 0,-7 8 9 0 0,1-1 0 0 0,0 2 0 0 0,0-1 0 0 0,1 2-1 0 0,0-1 1 0 0,0 1 0 0 0,17-6 0 0 0,-2 1-8 0 0,-10 4-203 0 0,-7 8-95 0 0,-5 0 156 0 0,1-1-1 0 0,-1 1 1 0 0,0-1-1 0 0,1 0 1 0 0,6 1-1 0 0,-7-2 21 0 0,2 1 7 0 0,14 10-52 0 0,-6-1 7 0 0,30 14-1 0 0,-43-23 45 0 0,1-1-1 0 0,-1 0 1 0 0,1 0-1 0 0,-1 1 0 0 0,0-1 1 0 0,1 1-1 0 0,-1-1 1 0 0,1 0-1 0 0,-1 1 0 0 0,0-1 1 0 0,1 1-1 0 0,-1-1 1 0 0,0 1-1 0 0,0-1 0 0 0,1 0 1 0 0,-1 2-1 0 0,3 3 5 0 0,13 4-1 0 0,-7-2 0 0 0,-6 0 0 0 0,-2-5-6 0 0,-1-1 0 0 0,1 1 0 0 0,-1 0 0 0 0,1 0 0 0 0,-1-1 0 0 0,0 1 0 0 0,1 0 0 0 0,-1 0 0 0 0,0 0 0 0 0,0 0-1 0 0,0 0 1 0 0,0-1 0 0 0,-1 1 0 0 0,1 0 0 0 0,-1 0 0 0 0,0 2 0 0 0,-1 7-81 0 0,0 7-68 0 0,-7-10 64 0 0,7-7 79 0 0,1 0 7 0 0,1-1 0 0 0,-1 1 0 0 0,1-1-1 0 0,0 1 1 0 0,-1-1 0 0 0,1 1 0 0 0,0-1-1 0 0,-1 1 1 0 0,1-1 0 0 0,0 1 0 0 0,0-1 0 0 0,-1 1-1 0 0,1-1 1 0 0,0 1 0 0 0,0 0 0 0 0,0-1-1 0 0,0 1 1 0 0,0-1 0 0 0,0 1 0 0 0,0 0-1 0 0,0-1 1 0 0,0 1 0 0 0,0-1 0 0 0,0 1 0 0 0,0 0-1 0 0,0-1 1 0 0,0 1 0 0 0,1-1 0 0 0,-1 2-1 0 0,1 10-63 0 0,-4 1 67 0 0,1-10-2 0 0,1 0 0 0 0,1 0 0 0 0,-1 1 0 0 0,0-1 0 0 0,1 0 0 0 0,-1 1 0 0 0,1-1 0 0 0,0 0 0 0 0,0 1 0 0 0,1-1 0 0 0,-1 0 0 0 0,1 1 0 0 0,-1-1 0 0 0,1 0 0 0 0,0 0 0 0 0,0 0 0 0 0,1 1 0 0 0,1 3 0 0 0,-1-5 4 0 0,-1 1 0 0 0,0 0 0 0 0,0 0 0 0 0,0 0 0 0 0,-1 0 0 0 0,1 0 0 0 0,-1 0 0 0 0,0 0 0 0 0,1 0 0 0 0,-1 0 0 0 0,-1 0 0 0 0,0 5 0 0 0,1-6 0 0 0,0 0 0 0 0,0 0 0 0 0,1 0 0 0 0,-1-1 0 0 0,0 1 0 0 0,0 0 0 0 0,1 0 0 0 0,-1 0 0 0 0,2 3 0 0 0,-1-4 0 0 0,0 0 0 0 0,-1 1 0 0 0,1 0 0 0 0,-1-1 0 0 0,1 1 0 0 0,-1-1 0 0 0,0 1 0 0 0,0 0 0 0 0,0-1 0 0 0,0 1 0 0 0,0 0 0 0 0,0 2 0 0 0,-8 29 0 0 0,3-14 0 0 0,4-5 0 0 0,1-13 5 0 0,0 0 1 0 0,0 0-1 0 0,0 0 1 0 0,0 0-1 0 0,0 0 1 0 0,0 0-1 0 0,-1 0 1 0 0,1 0-1 0 0,0 0 1 0 0,-1-1-1 0 0,1 1 1 0 0,0 0-1 0 0,-1 0 1 0 0,1 0-1 0 0,-1 0 1 0 0,1 0-1 0 0,-1-1 1 0 0,1 1-1 0 0,-2 1 1 0 0,2-2-4 0 0,0 0-1 0 0,-1 0 1 0 0,1 0 0 0 0,0 0 0 0 0,0 0 0 0 0,0 0 0 0 0,0 1 0 0 0,0-1 0 0 0,0 0 0 0 0,0 0 0 0 0,0 0-1 0 0,0 0 1 0 0,0 0 0 0 0,0 0 0 0 0,0 0 0 0 0,0 0 0 0 0,0 0 0 0 0,0 0 0 0 0,0 0 0 0 0,0 0 0 0 0,0 1-1 0 0,0-1 1 0 0,0 0 0 0 0,0 0 0 0 0,0 0 0 0 0,0 0 0 0 0,0 0 0 0 0,0 0 0 0 0,0 0 0 0 0,0 0-1 0 0,0 0 1 0 0,0 1 0 0 0,0-1 0 0 0,0 0 0 0 0,0 0 0 0 0,0 0 0 0 0,0 0 0 0 0,0 0 0 0 0,0 0 0 0 0,0 0-1 0 0,0 0 1 0 0,0 0 0 0 0,0 0 0 0 0,0 0 0 0 0,0 0 0 0 0,0 1 0 0 0,0-1 0 0 0,0 0 0 0 0,0 0 0 0 0,1 0-1 0 0,-1 0 1 0 0,7 12 94 0 0,-2 1-1 0 0,-2 4 37 0 0,3 11 291 0 0,4-1 2 0 0,-9-24-382 0 0,-3 5-33 0 0,6 5-10 0 0,-4-1 0 0 0,0 0-301 0 0,1-1-2413 0 0,0-9 2203 0 0,19-10-7682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7832 0 0,'-5'15'762'0'0,"1"-8"-189"0"0,1 1 1 0 0,1-1-1 0 0,0 1 1 0 0,-2 10-1 0 0,2-7 2271 0 0,-1 0 0 0 0,-6 17 0 0 0,6-17-2213 0 0,0-1 1 0 0,0 0 0 0 0,-2 14-1 0 0,4-16-548 0 0,1-1-8 0 0,-1 0-1 0 0,0 0 1 0 0,0 0 0 0 0,0 0-1 0 0,-5 10 1 0 0,0-3-38 0 0,3-9-36 0 0,1 0 0 0 0,-1 0 0 0 0,1 1 1 0 0,1-1-1 0 0,-1 1 0 0 0,-1 10 0 0 0,4 13-2 0 0,0-23 9 0 0,-1 0 0 0 0,1 1 0 0 0,-2-1 0 0 0,0 10 0 0 0,-8 24 214 0 0,-5 24 261 0 0,7-20-328 0 0,1-1-621 0 0,-3 63 1 0 0,9-104 323 0 0,0 1 0 0 0,0 0 0 0 0,-1-1 0 0 0,0 1 0 0 0,1-1-1 0 0,-1 1 1 0 0,0-1 0 0 0,0 1 0 0 0,-1-1 0 0 0,1 0 0 0 0,0 1-1 0 0,-1-1 1 0 0,1 0 0 0 0,-1 0 0 0 0,0 0 0 0 0,-2 2 0 0 0,4-4 84 0 0,-13 15-1236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14280 0 0,'0'0'1102'0'0,"-2"1"-719"0"0,0 0-164 0 0,0-1 0 0 0,0 1 0 0 0,0-1 0 0 0,0 1 0 0 0,0-1 0 0 0,-1 0 0 0 0,1 0 0 0 0,0 0 1 0 0,-3 0-1 0 0,-7-3 9747 0 0,10 2-10125 0 0,7-14-1198 0 0,-5 14 1263 0 0,0 0-1 0 0,0-1 1 0 0,0 1 0 0 0,0 0-1 0 0,0 0 1 0 0,0-1 0 0 0,0 1-1 0 0,0 0 1 0 0,-1 0 0 0 0,1 0-1 0 0,0-1 1 0 0,-1 1 0 0 0,1 0 0 0 0,-2-2-1 0 0,2 3-84 0 0,1-1 0 0 0,-1 0-1 0 0,0 0 1 0 0,0 1 0 0 0,1-1-1 0 0,-1 0 1 0 0,1 1 0 0 0,-1-1-1 0 0,1 0 1 0 0,-1 1 0 0 0,1-1-1 0 0,-1 1 1 0 0,1-1 0 0 0,-1 1-1 0 0,2-1 1 0 0,-2 0 37 0 0,0 1 1 0 0,1-1-1 0 0,-1 1 0 0 0,1-1 1 0 0,-1 0-1 0 0,0 1 0 0 0,0-1 1 0 0,1 0-1 0 0,-1 1 0 0 0,0-1 1 0 0,0 0-1 0 0,0 0 0 0 0,0 1 1 0 0,0-1-1 0 0,0 0 0 0 0,0 1 1 0 0,0-1-1 0 0,0 0 0 0 0,0 0 1 0 0,0 1-1 0 0,-1-1 0 0 0,1 0 1 0 0,0 1-1 0 0,0-1 1 0 0,-1 0-1 0 0,1 1 0 0 0,0-1 1 0 0,-1 1-1 0 0,0-2 0 0 0,0 0-373 0 0,0-1-1930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144 286 3224 0 0,'2'-1'240'0'0,"-1"0"-41"0"0,1 0 0 0 0,0 0 0 0 0,-1 0-1 0 0,1-1 1 0 0,-1 1 0 0 0,1 0 0 0 0,-1-1 0 0 0,0 0 0 0 0,1 1 0 0 0,-1-1 0 0 0,0 1 0 0 0,1-5 0 0 0,13-27 6491 0 0,-8 16-3686 0 0,-3 9-2448 0 0,0-1 0 0 0,-1-1 0 0 0,4-15 1 0 0,-6 20-396 0 0,0 1 0 0 0,-1 0 1 0 0,1-1-1 0 0,-1 1 1 0 0,-1-1-1 0 0,1 1 1 0 0,0-1-1 0 0,-1 1 1 0 0,0-1-1 0 0,-2-4 1 0 0,-2-6 534 0 0,1 2 259 0 0,0 1 1 0 0,-7-11 0 0 0,9 19-673 0 0,-1 0 0 0 0,1 0 0 0 0,-1 0 0 0 0,0 1 0 0 0,0-1 0 0 0,0 1 0 0 0,-1 0 0 0 0,1 0 0 0 0,-6-4 0 0 0,8 6-278 0 0,0 1 1 0 0,0-1 0 0 0,0 1-1 0 0,0-1 1 0 0,0 1-1 0 0,-1 0 1 0 0,1-1-1 0 0,0 1 1 0 0,0 0 0 0 0,0 0-1 0 0,0 0 1 0 0,-1 0-1 0 0,1 0 1 0 0,0 0-1 0 0,0 0 1 0 0,0 0-1 0 0,0 1 1 0 0,-1-1 0 0 0,1 0-1 0 0,0 1 1 0 0,0-1-1 0 0,0 1 1 0 0,0-1-1 0 0,0 1 1 0 0,0-1 0 0 0,0 1-1 0 0,-1 1 1 0 0,-1 0-5 0 0,1-1 1 0 0,0 1-1 0 0,1 0 1 0 0,-1 0-1 0 0,0 0 0 0 0,1 0 1 0 0,-1 0-1 0 0,1 1 1 0 0,-1-1-1 0 0,1 0 1 0 0,-2 5-1 0 0,-12 41-83 0 0,3 2-1 0 0,-10 63 0 0 0,2 298 83 0 0,24-277-136 0 0,0 33 406 0 0,-5-130-2007 0 0,-2 0-1 0 0,-11 55 1 0 0,4-61-6024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8752 0 0,'4'3'182'0'0,"-1"0"0"0"0,1 0 1 0 0,0 0-1 0 0,0 0 0 0 0,8 3 1 0 0,-4-2 904 0 0,0-1 0 0 0,0-1 0 0 0,0 1 0 0 0,0-1 1 0 0,10 0-1 0 0,9 1 4226 0 0,49-3 1 0 0,-43 0-5580 0 0,48-1-309 0 0,0 5 0 0 0,146 24 0 0 0,-129-7-3536 0 0,-57-11-3639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7832 0 0,'0'0'602'0'0,"-2"1"-395"0"0,-16 13 11415 0 0,18-11-11499 0 0,1 1-1 0 0,0-1 0 0 0,0 0 1 0 0,0 0-1 0 0,1 0 1 0 0,-1 0-1 0 0,0 0 0 0 0,1 0 1 0 0,0-1-1 0 0,0 1 0 0 0,0 0 1 0 0,0-1-1 0 0,0 1 0 0 0,3 1 1 0 0,37 33-226 0 0,-39-35 168 0 0,31 26 220 0 0,2-2 1 0 0,1-2 0 0 0,1-1 0 0 0,1-2 0 0 0,75 30-1 0 0,-25-16 44 0 0,-39-14-322 0 0,18 4-58 0 0,55 25-642 0 0,-121-49 682 0 0,0 0 0 0 0,0 0-1 0 0,0 0 1 0 0,0 0-1 0 0,0 0 1 0 0,-1 0 0 0 0,1 0-1 0 0,0 1 1 0 0,-1-1-1 0 0,1 1 1 0 0,-1-1 0 0 0,1 1-1 0 0,-1-1 1 0 0,0 1 0 0 0,0 0-1 0 0,0 0 1 0 0,0 0-1 0 0,0-1 1 0 0,0 1 0 0 0,0 0-1 0 0,0 0 1 0 0,-1 0-1 0 0,1 1 1 0 0,-1-1 0 0 0,1 0-1 0 0,-1 0 1 0 0,0 0-1 0 0,0 0 1 0 0,0 0 0 0 0,0 0-1 0 0,-1 0 1 0 0,1 1 0 0 0,0-1-1 0 0,-1 0 1 0 0,1 0-1 0 0,-2 2 1 0 0,0 2-5 0 0,-1 0 0 0 0,1 0 0 0 0,-1 0 0 0 0,-1-1 0 0 0,1 1 0 0 0,-6 6 0 0 0,-29 31-61 0 0,27-32 53 0 0,-81 76-70 0 0,54-51 89 0 0,-67 50 1 0 0,2-2 16 0 0,65-53 33 0 0,-42 28 0 0 0,22-18 4 0 0,-96 79-144 0 0,119-96-1696 0 0,28-20 179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20815 0 0,'0'0'1012'0'0,"2"-1"-438"0"0,36-15 168 0 0,-28 11-738 0 0,0 1 1 0 0,13-5 0 0 0,0 4 533 0 0,33-5 0 0 0,-47 9-335 0 0,-1 0-1 0 0,0 1 1 0 0,1 1 0 0 0,-1-1 0 0 0,0 1 0 0 0,1 0-1 0 0,13 5 1 0 0,-6-1-27 0 0,0 1-1 0 0,0 1 1 0 0,-1 1-1 0 0,0 0 1 0 0,0 1-1 0 0,-1 0 0 0 0,0 1 1 0 0,0 1-1 0 0,-1 0 1 0 0,-1 1-1 0 0,0 0 1 0 0,-1 1-1 0 0,0 1 1 0 0,14 22-1 0 0,-19-27-177 0 0,0 0 1 0 0,-1 0-1 0 0,0 1 0 0 0,0 0 0 0 0,-1 0 0 0 0,0 0 1 0 0,-1 0-1 0 0,4 22 0 0 0,-6-21-111 0 0,-1 0 0 0 0,0 0 0 0 0,-1 0 0 0 0,0 1 0 0 0,0-1 0 0 0,-1 0 0 0 0,-1-1 0 0 0,0 1 0 0 0,0 0 0 0 0,-1-1 0 0 0,0 1 0 0 0,-1-1 0 0 0,0 0 0 0 0,-1-1 0 0 0,0 1 0 0 0,0-1 0 0 0,-1 0 1 0 0,-12 11-1 0 0,4-4-247 0 0,-2-1 0 0 0,0-1 0 0 0,-1 0 0 0 0,-21 12 0 0 0,-81 38-1174 0 0,105-58 678 0 0,-1 0-1 0 0,0-1 0 0 0,0 0 0 0 0,-33 4 0 0 0,30-9-3904 0 0,2-5-1265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13216 0 0,'0'0'1194'0'0,"-2"1"-980"0"0,-54 41 1836 0 0,39-28-1775 0 0,2-1 166 0 0,0 0-1 0 0,1 0 1 0 0,-21 27-1 0 0,26-27 138 0 0,0 1 0 0 0,-13 25 0 0 0,19-32-413 0 0,0 1 0 0 0,0-1 1 0 0,1 1-1 0 0,0 0 0 0 0,1-1 1 0 0,-1 1-1 0 0,0 13 0 0 0,2-1 57 0 0,0-10-107 0 0,0-1 0 0 0,0 1 0 0 0,1 0 0 0 0,0 0 0 0 0,4 13 0 0 0,1-3 166 0 0,0 0 0 0 0,16 28-1 0 0,-18-40-210 0 0,1 1-1 0 0,1 0 0 0 0,0-1 0 0 0,0 0 0 0 0,0-1 0 0 0,1 1 0 0 0,11 8 0 0 0,-5-6-229 0 0,1-1 0 0 0,-1 0 0 0 0,1-1 0 0 0,1-1 0 0 0,-1 0 0 0 0,1-1 0 0 0,24 6 0 0 0,-21-8-3364 0 0,27 3 0 0 0,-23-6-3262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8752 0 0,'2'0'5138'0'0,"6"-1"-4261"0"0,-1 0 0 0 0,1-1 0 0 0,-1 0 0 0 0,0 0 0 0 0,10-4 0 0 0,19-6-880 0 0,-8 5 286 0 0,-18 4-87 0 0,0 0-1 0 0,0 1 1 0 0,12-1 0 0 0,3-1 714 0 0,41-10 0 0 0,-16 2-642 0 0,-44 11-408 0 0,-1 0 0 0 0,0-1 0 0 0,0 1 0 0 0,0-1 0 0 0,0 0 0 0 0,0 0-1 0 0,0-1 1 0 0,0 1 0 0 0,4-5 0 0 0,1-2-1347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18975 0 0,'0'0'1720'0'0,"2"0"-1342"0"0,4-1-75 0 0,0 0-1 0 0,0 0 1 0 0,0 0 0 0 0,0-1 0 0 0,9-3 0 0 0,23-6-207 0 0,10 2-311 0 0,69-7-129 0 0,-71 11-2277 0 0,-21 4-4585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17855 0 0,'0'0'1974'0'0,"3"1"-1586"0"0,2 0-207 0 0,0-1 0 0 0,0 1 0 0 0,0-1 0 0 0,0 0 0 0 0,0 0 0 0 0,5-2 0 0 0,25 2 237 0 0,-22 2-97 0 0,0 1 0 0 0,1 1 1 0 0,-1 0-1 0 0,0 1 0 0 0,-1 1 0 0 0,23 12 0 0 0,-2 4 649 0 0,32 27 0 0 0,-60-45-973 0 0,4 4 4 0 0,-1 0-1 0 0,13 15 0 0 0,2 3-14 0 0,-17-20-6 0 0,-1 0 0 0 0,1 1 0 0 0,-1-1-1 0 0,-1 1 1 0 0,1 0 0 0 0,-1 0 0 0 0,0 1 0 0 0,-1-1 0 0 0,0 1 0 0 0,3 12 0 0 0,-4-15-52 0 0,-1 1 0 0 0,0 0 0 0 0,-1 0 0 0 0,0-1 1 0 0,0 1-1 0 0,0 0 0 0 0,0 0 0 0 0,-1-1 0 0 0,0 1 0 0 0,0 0 0 0 0,0-1 1 0 0,-1 1-1 0 0,0-1 0 0 0,0 1 0 0 0,-6 9 0 0 0,3-7-77 0 0,-1-1 0 0 0,0 1 0 0 0,-1-1 0 0 0,0 0 0 0 0,0-1-1 0 0,-10 8 1 0 0,-48 29-595 0 0,42-29 528 0 0,-1-1 0 0 0,-43 17 1 0 0,52-25 47 0 0,0-1 1 0 0,-1 0 0 0 0,1-1 0 0 0,-1 0 0 0 0,-30 0 0 0 0,29-2-497 0 0,-12-1-1384 0 0,12-3-2653 0 0,2-8-1279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8288 0 0,'0'0'638'0'0,"-1"2"-414"0"0,0 4 634 0 0,-1-1-1 0 0,0 1 0 0 0,1-1 0 0 0,0 1 0 0 0,0 0 0 0 0,1-1 1 0 0,0 1-1 0 0,0 0 0 0 0,0 0 0 0 0,2 8 0 0 0,2 8 1899 0 0,10 32 1 0 0,-1-6-3682 0 0,-9-32 925 0 0,-1-6 0 0 0,-1 0 0 0 0,0 0 0 0 0,0 0 0 0 0,-1 0 0 0 0,-1 20 0 0 0,0-22-71 0 0,-1 0 0 0 0,-1 0 0 0 0,1 0 0 0 0,-1-1 0 0 0,0 1 0 0 0,-1 0 0 0 0,-3 7 0 0 0,3-9 230 0 0,-10 18-2653 0 0,12-23 2289 0 0,0 0 1 0 0,0 0 0 0 0,-1 0-1 0 0,1 0 1 0 0,0 0 0 0 0,0 0-1 0 0,-1 0 1 0 0,1-1 0 0 0,0 1-1 0 0,-1 0 1 0 0,1-1 0 0 0,0 1-1 0 0,-1-1 1 0 0,1 0 0 0 0,-1 1-1 0 0,-2-1 1 0 0,-16 1-1810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11600 0 0,'0'0'1053'0'0,"-2"2"-864"0"0,-26 19 1233 0 0,12-9-470 0 0,-19 19 0 0 0,2 1-964 0 0,-46 50 1731 0 0,72-73-1297 0 0,-1 1 1 0 0,2-1 0 0 0,-1 1-1 0 0,2 1 1 0 0,-1-1-1 0 0,1 1 1 0 0,-4 15-1 0 0,7-19-228 0 0,1 0 0 0 0,0 0 0 0 0,0 0 0 0 0,1 0 0 0 0,0 1 0 0 0,0-1 1 0 0,1 0-1 0 0,0 0 0 0 0,0 0 0 0 0,1 0 0 0 0,0 0 0 0 0,0 0 0 0 0,0 0 0 0 0,1-1 0 0 0,0 1 0 0 0,4 6 0 0 0,0-1 50 0 0,2 1-1 0 0,-1-1 1 0 0,2 0 0 0 0,-1-1 0 0 0,2 0 0 0 0,18 15 0 0 0,-11-12-206 0 0,0-1 1 0 0,0-1 0 0 0,1-1 0 0 0,1-1 0 0 0,0 0 0 0 0,0-2 0 0 0,1 0 0 0 0,0-1 0 0 0,30 5 0 0 0,-46-11-417 0 0,0 0 0 0 0,0-1 0 0 0,0 0 0 0 0,1 0 0 0 0,-1 0 0 0 0,0 0 0 0 0,0-1 0 0 0,0 0 0 0 0,8-2 0 0 0,2-5-1053 0 0</inkml:trace>
  <inkml:trace contextRef="#ctx0" brushRef="#br0" timeOffset="1">551 513 24415 0 0,'0'0'1196'0'0,"1"3"-526"0"0,2 0-553 0 0,-1 1-54 0 0,1 0 0 0 0,0-1 1 0 0,-1 1-1 0 0,1-1 1 0 0,0 0-1 0 0,1 0 1 0 0,-1 0-1 0 0,0 0 0 0 0,1 0 1 0 0,6 2-1 0 0,-5-2-153 0 0,0-2-1 0 0,0 1 1 0 0,0 0-1 0 0,0-1 1 0 0,1 0-1 0 0,-1-1 1 0 0,0 1-1 0 0,1-1 1 0 0,-1 0-1 0 0,1 0 1 0 0,-1 0 0 0 0,0-1-1 0 0,11-2 1 0 0,-14 2-166 0 0,0 0 0 0 0,0 0 1 0 0,-1 0-1 0 0,1-1 0 0 0,0 1 0 0 0,0 0 1 0 0,0-1-1 0 0,-1 1 0 0 0,1-1 1 0 0,-1 0-1 0 0,1 1 0 0 0,-1-1 1 0 0,0 0-1 0 0,0 0 0 0 0,0 0 1 0 0,2-3-1 0 0,-3-4-1395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0,'0'2'319'0'0,"0"1"-127"0"0,0 1 0 0 0,0-1 0 0 0,1 1 0 0 0,-1-1 0 0 0,1 1 0 0 0,1 4 0 0 0,0 4 2078 0 0,-2-4-110 0 0,1 0 1 0 0,0 0-1 0 0,0 0 1 0 0,4 11-1 0 0,13 32 1008 0 0,-10-30-3156 0 0,19 36 360 0 0,-4-10-244 0 0,-7-8 81 0 0,77 172 1230 0 0,-31-71-1289 0 0,-60-136-430 0 0,-1 0 0 0 0,0 0 1 0 0,0 0-1 0 0,0 0 1 0 0,-1 0-1 0 0,1 7 0 0 0,-2-13 278 0 0,1 1 0 0 0,-1 0 0 0 0,1-1 0 0 0,-1 1 0 0 0,0 0 0 0 0,0-1 0 0 0,0 1-1 0 0,0 0 1 0 0,0 0 0 0 0,-2-2 0 0 0,-1-3 33 0 0,-2-5 48 0 0,0-1 0 0 0,2 0 0 0 0,-1 0 0 0 0,2 0 0 0 0,-1 0 0 0 0,-1-15-1 0 0,2 0 768 0 0,-1-49-1 0 0,5 57-463 0 0,1 0 0 0 0,0 1 1 0 0,1-1-1 0 0,2 1 0 0 0,7-24 0 0 0,-9 36-285 0 0,0-1 0 0 0,0 1 0 0 0,1 0 0 0 0,0 1 0 0 0,0-1 0 0 0,0 1 0 0 0,1 0 0 0 0,0 0 0 0 0,8-7 0 0 0,-1 3-130 0 0,0-1 0 0 0,1 2 1 0 0,15-8-1 0 0,40-18-1878 0 0,-62 30 1286 0 0,1 1-1 0 0,0 0 0 0 0,0 0 1 0 0,8-1-1 0 0,-12 2 237 0 0,12-2-1150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21 434 11976 0 0,'-11'21'528'0'0,"11"-8"112"0"0,-4 0-512 0 0,4 1-128 0 0,-5-1 0 0 0,5 0 0 0 0,0 0 2120 0 0,0-4 399 0 0,0 3 2689 0 0</inkml:trace>
  <inkml:trace contextRef="#ctx0" brushRef="#br0" timeOffset="1">44 97 22319 0 0,'0'0'1688'0'0,"0"-6"-1056"0"0,6-1-504 0 0,-6-2-128 0 0,5 0 0 0 0,-1-9-544 0 0,-4 5-128 0 0,5 0-24 0 0,1 4-5488 0 0,-6-4-1103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14368 0 0,'0'0'1305'0'0,"-1"2"-1076"0"0,-9 17-81 0 0,3-14 282 0 0,1-2 47 0 0,-41 46 3724 0 0,23-23-3697 0 0,13-13-394 0 0,1-1-1 0 0,1 2 1 0 0,-1-1 0 0 0,2 1 0 0 0,0 0-1 0 0,1 1 1 0 0,0 0 0 0 0,1 0 0 0 0,-4 18-1 0 0,9-28-38 0 0,0 0 0 0 0,1 0 0 0 0,-1 0 1 0 0,1 0-1 0 0,0 0 0 0 0,2 9 0 0 0,-2-11-33 0 0,0 0 1 0 0,1-1-1 0 0,-1 1 1 0 0,1 0 0 0 0,0-1-1 0 0,0 1 1 0 0,0-1-1 0 0,0 0 1 0 0,1 1-1 0 0,-1-1 1 0 0,1 0 0 0 0,-1 0-1 0 0,1 0 1 0 0,2 3-1 0 0,5 3 33 0 0,-8-6-58 0 0,1-1 0 0 0,-1 0 0 0 0,1 1 0 0 0,-1-1 0 0 0,1 0 0 0 0,-1 0 0 0 0,1 0 0 0 0,0 0 0 0 0,0 0 0 0 0,-1 0 0 0 0,1 0 0 0 0,0 0 0 0 0,0-1 0 0 0,0 1 0 0 0,0-1 0 0 0,2 1 0 0 0,6-4-13 0 0,-3 0 1 0 0,0 0-1 0 0,-1-1 1 0 0,0 0 0 0 0,1 0-1 0 0,5-5 1 0 0,11-8-26 0 0,-18 13 15 0 0,0-1-1 0 0,0 0 1 0 0,0-1-1 0 0,0 1 1 0 0,-1-1-1 0 0,0 0 1 0 0,0 0 0 0 0,-1 0-1 0 0,1-1 1 0 0,2-6-1 0 0,-1 2 157 0 0,9-19 2771 0 0,-13 32-2764 0 0,22 84 212 0 0,-21-77-335 0 0,12 96 556 0 0,-10-75-570 0 0,0 39 0 0 0,-3-24-21 0 0,0-13-50 0 0,-1 0 1 0 0,-6 46-1 0 0,4-64 28 0 0,0-1 0 0 0,-1 0 0 0 0,-1 0 0 0 0,0-1 0 0 0,-1 1-1 0 0,0-1 1 0 0,-1 0 0 0 0,-12 20 0 0 0,9-20-187 0 0,0 0-1 0 0,-1-1 0 0 0,0 0 1 0 0,-1 0-1 0 0,0-1 0 0 0,0 0 1 0 0,-17 9-1 0 0,-8 3-888 0 0,-62 25 0 0 0,76-38 766 0 0,0-1-1 0 0,-1-2 1 0 0,0 0-1 0 0,-31 4 1 0 0,38-9-374 0 0,0-1 0 0 0,0-1 0 0 0,0 0 0 0 0,0-1 0 0 0,0 0 0 0 0,0-2 0 0 0,-17-5 0 0 0,20 4-337 0 0,-21-11-1 0 0,33 16 1045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5.6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978 66 8752 0 0,'-14'-20'553'0'0,"-16"-25"10672"0"0,28 46-10937 0 0,-1 1-266 0 0,0 0-1 0 0,0 0 1 0 0,0 0 0 0 0,1 1 0 0 0,-1-1-1 0 0,1 1 1 0 0,0-1 0 0 0,-1 1-1 0 0,1 0 1 0 0,0 0 0 0 0,1 0 0 0 0,-4 6-1 0 0,-1 7-87 0 0,-8 23 1 0 0,11-28 47 0 0,-11 41-91 0 0,7-26-1 0 0,-12 34 0 0 0,-65 137-367 0 0,-114 197 1 0 0,-31-36 806 0 0,148-243-329 0 0,-25 33-86 0 0,90-121 27 0 0,13-22 58 0 0,1-1 0 0 0,0 0-1 0 0,-1 1 1 0 0,0-1 0 0 0,0-1 0 0 0,-5 6-1 0 0,-8 9 1 0 0,7-9 0 0 0,7-7 0 0 0,1-2 0 0 0,1 0 0 0 0,-1 1 0 0 0,0-1 0 0 0,0 1 0 0 0,1-1 0 0 0,-1 0 0 0 0,0 0 0 0 0,0 1 0 0 0,0-1 0 0 0,1 0 0 0 0,-1 0 0 0 0,0 0 0 0 0,0 0 0 0 0,0 0 0 0 0,0 0 0 0 0,1 0 0 0 0,-1 0 0 0 0,0 0 0 0 0,-1-1 0 0 0,2 1 0 0 0,-1 0 0 0 0,1 0 0 0 0,-1 0 0 0 0,1 0 0 0 0,-1 0 0 0 0,1 0 0 0 0,0 0 0 0 0,-1 0 0 0 0,1-1 0 0 0,-1 1 0 0 0,1 0 0 0 0,0 0 0 0 0,-1 0 0 0 0,1-1 0 0 0,0 1 0 0 0,-1 0 0 0 0,1 0 0 0 0,0-1 0 0 0,-1 1 0 0 0,1 0 0 0 0,0 0 0 0 0,0-1 0 0 0,-1 1 0 0 0,1-1 0 0 0,0 1 0 0 0,0 0 0 0 0,0-1 0 0 0,0 1 0 0 0,-1 0 0 0 0,1-1 0 0 0,0 1 0 0 0,0-1 0 0 0,0-1 0 0 0,-3-3 8 0 0,1-1 0 0 0,-1 0-1 0 0,2 0 1 0 0,-1 0-1 0 0,1 0 1 0 0,0 0 0 0 0,0 0-1 0 0,0 0 1 0 0,1-9-1 0 0,-5-65 144 0 0,4 41-38 0 0,0 5 221 0 0,7-59 0 0 0,-2 19 178 0 0,-3 54-286 0 0,-1 18 44 0 0,0 15-134 0 0,-2 27-137 0 0,-10 56 0 0 0,1-9-211 0 0,9-62 144 0 0,-1 2 186 0 0,1 37-1 0 0,2-56-127 0 0,1 0-1 0 0,0 0 1 0 0,0 0 0 0 0,1-1-1 0 0,0 1 1 0 0,0 0 0 0 0,1-1-1 0 0,0 1 1 0 0,5 7 0 0 0,-5-10-4 0 0,0 0 1 0 0,1 0 0 0 0,0-1-1 0 0,0 0 1 0 0,7 6 0 0 0,-5-4 11 0 0,-3-4 3 0 0,-1 0 0 0 0,1-1 0 0 0,0 1 0 0 0,0-1 1 0 0,0 1-1 0 0,-1-1 0 0 0,1 0 0 0 0,1 0 0 0 0,-1 0 0 0 0,0-1 0 0 0,0 1 0 0 0,0-1 0 0 0,0 1 0 0 0,0-1 0 0 0,5 0 0 0 0,6-1 32 0 0,1-1 1 0 0,14-3-1 0 0,-12 2 2 0 0,2 0-17 0 0,0-2 0 0 0,-1 0 1 0 0,1-1-1 0 0,-1-1 0 0 0,25-13 0 0 0,-14 3-401 0 0,0-1 1 0 0,35-29 0 0 0,-17 9-716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6.1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62 12896 0 0,'-1'-1'997'0'0,"1"0"-974"0"0,0 0-1 0 0,-1 0 1 0 0,1 0 0 0 0,0 0-1 0 0,0 0 1 0 0,0 0 0 0 0,0 0 0 0 0,0 0-1 0 0,0 0 1 0 0,0 0 0 0 0,0 0-1 0 0,0 0 1 0 0,0 0 0 0 0,0 1 0 0 0,1-1-1 0 0,-1 0 1 0 0,0 0 0 0 0,1 0-1 0 0,-1 0 1 0 0,2-1 0 0 0,-1 0 181 0 0,1 0 0 0 0,-1 0 0 0 0,1 0 0 0 0,0 0 0 0 0,0 1 0 0 0,0-1 0 0 0,0 1 0 0 0,3-2 0 0 0,1-1 463 0 0,1 1 0 0 0,0 0 0 0 0,0 1 0 0 0,0-1-1 0 0,8-1 1 0 0,6 2-570 0 0,0 1-1 0 0,0 0 0 0 0,0 1 1 0 0,0 2-1 0 0,28 4 0 0 0,-7-1-58 0 0,-25-3-53 0 0,1 0-1 0 0,0 2 0 0 0,-1 0 0 0 0,1 0 0 0 0,-1 2 1 0 0,-1 0-1 0 0,1 1 0 0 0,-1 1 0 0 0,0 0 1 0 0,-1 1-1 0 0,21 16 0 0 0,-33-22 12 0 0,0 0 1 0 0,0 1-1 0 0,0 0 0 0 0,0 0 0 0 0,0 0 1 0 0,-1 0-1 0 0,0 0 0 0 0,0 0 0 0 0,0 1 1 0 0,0-1-1 0 0,-1 1 0 0 0,0-1 1 0 0,0 1-1 0 0,0 0 0 0 0,0-1 0 0 0,-1 1 1 0 0,1 0-1 0 0,-1 0 0 0 0,-1-1 0 0 0,1 1 1 0 0,-2 5-1 0 0,1 2 6 0 0,-2 0 1 0 0,0 0-1 0 0,0 0 0 0 0,-1 0 0 0 0,-1-1 1 0 0,0 0-1 0 0,-7 11 0 0 0,-65 101 105 0 0,36-67-104 0 0,-2-2 1 0 0,-54 53-1 0 0,84-94-19 0 0,10-9-71 0 0,-1 0 0 0 0,1 0 0 0 0,-1 0-1 0 0,0-1 1 0 0,-1 1 0 0 0,1-1 0 0 0,-1 0 0 0 0,1-1 0 0 0,-7 4-1 0 0,-1-1-384 0 0,11-4 263 0 0,0 0 0 0 0,0-1 1 0 0,0 1-1 0 0,0 0 0 0 0,0-1 1 0 0,-1 0-1 0 0,1 1 0 0 0,0-1 1 0 0,0 0-1 0 0,0 1 0 0 0,0-1 1 0 0,0 0-1 0 0,-1 0 0 0 0,1 0 1 0 0,0 0-1 0 0,0 0 0 0 0,0 0 1 0 0,-1 0-1 0 0,1 0 1 0 0,0-1-1 0 0,0 1 0 0 0,-2-1 1 0 0,-6-4-5272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6.4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110 1 9216 0 0,'-6'0'949'0'0,"-10"1"-279"0"0,15 0-89 0 0,-1-1 0 0 0,0 1 0 0 0,0-1 0 0 0,1 1 0 0 0,-1-1 0 0 0,0 1 0 0 0,1 0 0 0 0,-1 0 0 0 0,1 0 0 0 0,-1 0 0 0 0,1 0 0 0 0,0 0 0 0 0,-1 1 0 0 0,1-1 0 0 0,-2 3 0 0 0,-5 7-665 0 0,4 0 195 0 0,0-1-1 0 0,0 1 0 0 0,-3 15 1 0 0,-2 5-89 0 0,2-7-52 0 0,1 0 0 0 0,2 0 0 0 0,0 0 0 0 0,1 1 0 0 0,2 0 0 0 0,0-1 0 0 0,4 33 0 0 0,-3-53 29 0 0,1-1 0 0 0,0 1 0 0 0,-1 0 0 0 0,2 0 0 0 0,-1-1 0 0 0,0 1 0 0 0,1 0-1 0 0,-1-1 1 0 0,1 1 0 0 0,0-1 0 0 0,0 0 0 0 0,1 0 0 0 0,-1 0 0 0 0,1 0 0 0 0,-1 0-1 0 0,1 0 1 0 0,0-1 0 0 0,0 1 0 0 0,0-1 0 0 0,4 3 0 0 0,-1-2 30 0 0,-1-1 0 0 0,1 1-1 0 0,0-1 1 0 0,-1 0 0 0 0,1-1 0 0 0,0 1 0 0 0,0-1 0 0 0,1 0 0 0 0,-1-1 0 0 0,0 1 0 0 0,0-1-1 0 0,7-1 1 0 0,11-2 248 0 0,0-1 0 0 0,34-10 0 0 0,48-22 245 0 0,-83 28-443 0 0,169-62-2232 0 0,-144 53-5029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31.4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5936 222 21191 0 0,'-1'-2'154'0'0,"0"-1"0"0"0,-1 0-1 0 0,1 1 1 0 0,-1-1-1 0 0,0 1 1 0 0,0 0 0 0 0,0 0-1 0 0,0-1 1 0 0,0 1-1 0 0,-1 1 1 0 0,1-1 0 0 0,0 0-1 0 0,-1 0 1 0 0,0 1 0 0 0,1 0-1 0 0,-1-1 1 0 0,-4 0-1 0 0,-6-3 51 0 0,-1 1-1 0 0,-21-3 1 0 0,9 2 240 0 0,-117-16-520 0 0,60 11-52 0 0,-256-33-492 0 0,-340-27-288 0 0,508 64 824 0 0,-263-6 443 0 0,203 11-29 0 0,-234 2-79 0 0,40 14-175 0 0,-84 1-8 0 0,145-6-68 0 0,-124 1 0 0 0,81-12-4 0 0,132-1 26 0 0,-43-6 202 0 0,9-1 20 0 0,277 9-177 0 0,0 1 1 0 0,-61 11-1 0 0,92-12-68 0 0,1 0 0 0 0,0 0 0 0 0,-1 0 0 0 0,1 0 0 0 0,0 0 0 0 0,0 0 0 0 0,-1 0 0 0 0,1 0-1 0 0,0 0 1 0 0,-1 0 0 0 0,1 0 0 0 0,0 0 0 0 0,0 0 0 0 0,-1 0 0 0 0,1 1 0 0 0,0-1 0 0 0,-1 0 0 0 0,1 0 0 0 0,0 0 0 0 0,0 0-1 0 0,0 1 1 0 0,-1-1 0 0 0,1 0 0 0 0,0 0 0 0 0,0 1 0 0 0,0-1 0 0 0,-1 0 0 0 0,1 0 0 0 0,0 1 0 0 0,0-1 0 0 0,0 0-1 0 0,0 0 1 0 0,0 1 0 0 0,0-1 0 0 0,0 0 0 0 0,-1 1 0 0 0,1-1 0 0 0,0 1 0 0 0,1 0-5 0 0,0 0-1 0 0,-1 0 1 0 0,1-1-1 0 0,0 1 1 0 0,-1 0 0 0 0,1 0-1 0 0,0-1 1 0 0,0 1 0 0 0,0 0-1 0 0,-1-1 1 0 0,3 2 0 0 0,5 2-36 0 0,0 0 0 0 0,1 0 0 0 0,15 4 1 0 0,-1-1-8 0 0,34 11-4 0 0,1-3 1 0 0,1-2-1 0 0,79 7 1 0 0,185-2 83 0 0,-247-15-46 0 0,580 6 19 0 0,4-14-18 0 0,195-1 143 0 0,-631 7-29 0 0,291 5 131 0 0,517 33 384 0 0,-750-28-2775 0 0,-1 0-3279 0 0,-117-4-2250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14568 0 0,'0'0'1320'0'0,"0"9"-1056"0"0,-1-3 77 0 0,1-1 0 0 0,-1 1 1 0 0,-3 9-1 0 0,3-9-137 0 0,-1 0 0 0 0,1 0 0 0 0,0 10 0 0 0,2 4 24 0 0,3 22-1 0 0,-1-21 11 0 0,0 24-1 0 0,8 101 638 0 0,0 6-442 0 0,-11-109-420 0 0,1 57-14 0 0,0-73-26 0 0,-1-15-18 0 0,1 0 0 0 0,2 14 0 0 0,-2-5 19 0 0,-1-19-34 0 0,0-15-970 0 0,5-40 680 0 0,-3 32 444 0 0,0 1-1 0 0,2-1 0 0 0,0 1 1 0 0,8-24-1 0 0,-6 26 199 0 0,14-27 0 0 0,-5 12 85 0 0,-12 26-220 0 0,1 0 0 0 0,0 0 0 0 0,0 1 0 0 0,0-1 0 0 0,11-10 0 0 0,-12 14-102 0 0,-1 1 0 0 0,1-1 0 0 0,-1 1 0 0 0,1 0 0 0 0,-1 0 1 0 0,1 0-1 0 0,0 0 0 0 0,0 0 0 0 0,0 1 0 0 0,0-1 0 0 0,1 1 1 0 0,-1 0-1 0 0,0 0 0 0 0,1 0 0 0 0,4-1 0 0 0,-6 2 21 0 0,1 0 16 0 0,-2 0-82 0 0,-1 0 0 0 0,1 0 0 0 0,0 0 0 0 0,0 0 0 0 0,0 0 0 0 0,0 1 0 0 0,0-1 0 0 0,0 0 0 0 0,0 0 0 0 0,-1 0 0 0 0,1 1 0 0 0,0-1 0 0 0,0 1 0 0 0,0-1 0 0 0,-1 0 0 0 0,2 2 0 0 0,-1-1 1 0 0,0 0 0 0 0,0 0 0 0 0,-1 0 0 0 0,1 1 0 0 0,-1-1 0 0 0,1 0 0 0 0,-1 1 0 0 0,1-1 0 0 0,-1 0 0 0 0,0 1 0 0 0,1 2 0 0 0,1 4 21 0 0,0 0 0 0 0,6 14 1 0 0,4 14 16 0 0,-3-5-44 0 0,1 13-127 0 0,5 25-1114 0 0,-15-61 499 0 0,0-1-606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12896 0 0,'0'0'1605'0'0,"0"2"-190"0"0,2 39 3977 0 0,1 3-4669 0 0,1 95-448 0 0,-2-93 312 0 0,1 0 1 0 0,3-1-1 0 0,12 46 0 0 0,-13-70-648 0 0,0-1 0 0 0,1 0-1 0 0,2-1 1 0 0,0 0 0 0 0,0 0-1 0 0,2 0 1 0 0,0-1 0 0 0,2 0-1 0 0,0-1 1 0 0,26 29 0 0 0,-37-46 23 0 0,0 1 1 0 0,0-1 0 0 0,0 0 0 0 0,0 0 0 0 0,0 1 0 0 0,1-1-1 0 0,-1 0 1 0 0,0 0 0 0 0,0 0 0 0 0,0 0 0 0 0,0 0-1 0 0,0-1 1 0 0,0 1 0 0 0,0 0 0 0 0,1 0 0 0 0,-1-1 0 0 0,0 1-1 0 0,0-1 1 0 0,0 1 0 0 0,0-1 0 0 0,1 0 0 0 0,0 0-55 0 0,5-2-200 0 0,6-3-1181 0 0,-4-7-130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8752 0 0,'-5'4'8329'0'0,"11"-5"-5360"0"0,5 1-2744 0 0,-3 1-119 0 0,1-2-101 0 0,1 0 0 0 0,0 0 0 0 0,12-4 0 0 0,19-3-7 0 0,102-5 1073 0 0,35-2 1090 0 0,-143 12-2848 0 0,38-8 0 0 0,-39 3-363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55 13760 0 0,'0'0'1246'0'0,"1"-2"-1022"0"0,1-2 320 0 0,-1-1 0 0 0,1 0-1 0 0,-1 0 1 0 0,0 0-1 0 0,0 0 1 0 0,0 0 0 0 0,0-6 690 0 0,-1 9-519 0 0,0-3-737 0 0,-1 5 112 0 0,1 0-1 0 0,-1 0 1 0 0,1 0 0 0 0,0 0-1 0 0,-1 0 1 0 0,1 0 0 0 0,-1 0 0 0 0,1 0-1 0 0,-1 0 1 0 0,1 0 0 0 0,0 0-1 0 0,-1 0 1 0 0,1 0 0 0 0,-1 1-1 0 0,1-1 1 0 0,0 0 0 0 0,-1 0 0 0 0,1 0-1 0 0,0 1 1 0 0,-1-1 0 0 0,1 0-1 0 0,-1 1 1 0 0,0 0-82 0 0,-1 1-1 0 0,1-1 1 0 0,-1 1 0 0 0,1-1 0 0 0,0 1 0 0 0,0 0-1 0 0,0-1 1 0 0,0 1 0 0 0,0 0 0 0 0,0 0-1 0 0,0-1 1 0 0,0 1 0 0 0,1 0 0 0 0,-1 0-1 0 0,1 0 1 0 0,-1 0 0 0 0,1 0 0 0 0,0 4-1 0 0,0 2 10 0 0,0 0-1 0 0,0 0 1 0 0,2 9-1 0 0,1-2-38 0 0,1-1 1 0 0,5 14-1 0 0,0-2-1 0 0,16 42 29 0 0,-6-17 172 0 0,1 5 216 0 0,-8-24-396 0 0,-1 2 1 0 0,-1-1-1 0 0,-2 1 0 0 0,4 43 1 0 0,-11-57 15 0 0,-1 1 1 0 0,0 0-1 0 0,-2 0 0 0 0,-1-1 1 0 0,-9 39-1 0 0,8-46 8 0 0,0 0 0 0 0,-1 0 0 0 0,0 0 0 0 0,-1-1 0 0 0,-1 1 0 0 0,0-1-1 0 0,-1-1 1 0 0,0 0 0 0 0,-15 17 0 0 0,-5 1-169 0 0,-28 25 261 0 0,53-52-105 0 0,-1 0-1 0 0,1 0 1 0 0,-1-1 0 0 0,1 0 0 0 0,-1 0 0 0 0,1 0 0 0 0,-1 0 0 0 0,0 0 0 0 0,1-1 0 0 0,-1 0 0 0 0,0 0 0 0 0,0 0 0 0 0,0 0-1 0 0,1 0 1 0 0,-6-2 0 0 0,3-2-9 0 0,4 5 0 0 0,0 6 0 0 0,2 7 0 0 0,0-14 0 0 0,1 13 0 0 0,0-1 0 0 0,1 0 0 0 0,4 16 0 0 0,2 12 0 0 0,12 60 0 0 0,-15-61 0 0 0,13 112 0 0 0,-15-108 0 0 0,-4 65 0 0 0,-2-67 0 0 0,-4 89 0 0 0,7-125-6 0 0,0-1-1 0 0,0 0 0 0 0,1 0 1 0 0,-1 1-1 0 0,1-1 0 0 0,0 0 1 0 0,1 0-1 0 0,-1 0 0 0 0,1 0 1 0 0,-1 0-1 0 0,4 4 0 0 0,-4-6-85 0 0,0 0 1 0 0,1 0-1 0 0,-1-1 0 0 0,1 1 1 0 0,0 0-1 0 0,0-1 0 0 0,-1 0 1 0 0,1 1-1 0 0,0-1 0 0 0,0 0 1 0 0,0 0-1 0 0,0 0 0 0 0,1 0 1 0 0,-1 0-1 0 0,0 0 0 0 0,0 0 0 0 0,0-1 1 0 0,1 1-1 0 0,-1-1 0 0 0,0 0 1 0 0,5 0-1 0 0,12-2-675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1 110 920 0 0,'0'-1'67'0'0,"1"-1"-67"0"0,-1 1 0 0 0,1-1 0 0 0,0 1 0 0 0,0-1 0 0 0,0 1 0 0 0,0 0 1 0 0,0 0-1 0 0,0-1 0 0 0,0 1 0 0 0,1 0 0 0 0,-1 0 0 0 0,0 0 0 0 0,1 0 0 0 0,2-1 0 0 0,7-7 579 0 0,-2 2 1530 0 0,0 1 0 0 0,0-1 0 0 0,1 2 0 0 0,0 0 0 0 0,0 0 1 0 0,16-5-1 0 0,-6 2-403 0 0,-6 2-1289 0 0,1 1 1 0 0,-1 1 0 0 0,1 0 0 0 0,17-1-1 0 0,-24 4-195 0 0,1 0 0 0 0,0 1 0 0 0,-1 0 0 0 0,1 0 0 0 0,-1 1-1 0 0,1 0 1 0 0,0 1 0 0 0,13 4 0 0 0,-16-3-205 0 0,0 0 0 0 0,-1 0 0 0 0,1 1 0 0 0,-1 0 0 0 0,1 0 0 0 0,-1 1 0 0 0,-1 0 0 0 0,1 0 0 0 0,-1 0 0 0 0,1 0 0 0 0,-1 0 0 0 0,4 9 0 0 0,-3-3-16 0 0,0 1-1 0 0,-1-1 0 0 0,0 1 1 0 0,3 22-1 0 0,-3-14 10 0 0,-2-10 1 0 0,-1 0-1 0 0,0 0 0 0 0,0 0 0 0 0,-1 0 0 0 0,-2 14 1 0 0,1-10-12 0 0,1 25 0 0 0,1-20 1 0 0,0 0 0 0 0,-3 30 0 0 0,2-41 6 0 0,0 0 0 0 0,1-1-1 0 0,0 1 1 0 0,0 0 0 0 0,4 13-1 0 0,1 6 25 0 0,-5-24-30 0 0,-1-1 0 0 0,1 1 0 0 0,0-1 0 0 0,0 1 0 0 0,0 0 0 0 0,2 3-1 0 0,8 18 13 0 0,-11-23-7 0 0,1 0 0 0 0,0 0 0 0 0,0 0 0 0 0,-1 0 0 0 0,1-1 0 0 0,0 1 0 0 0,0 0 0 0 0,0 0 0 0 0,0-1 0 0 0,0 1 0 0 0,0-1 0 0 0,0 1 0 0 0,0-1 0 0 0,1 1 0 0 0,-1-1 0 0 0,0 1 0 0 0,0-1 0 0 0,0 0 0 0 0,0 0 0 0 0,1 0 0 0 0,-1 0 0 0 0,0 0 0 0 0,0 0 0 0 0,2 0 0 0 0,0 0 13 0 0,1 0 0 0 0,-1-1 0 0 0,0 1 0 0 0,0-1 0 0 0,0 0 0 0 0,5-1 0 0 0,-1-3-6 0 0,0 1 0 0 0,0-1 0 0 0,-1-1 1 0 0,0 1-1 0 0,0-1 0 0 0,-1 0 1 0 0,1 0-1 0 0,-1-1 0 0 0,5-8 0 0 0,-9 14-3 0 0,-1 0 0 0 0,1 0 0 0 0,0 0 0 0 0,0 0 0 0 0,0 1 0 0 0,0-1 0 0 0,0 0 0 0 0,0 0 0 0 0,0 1 0 0 0,1-2-1 0 0,-1 2-2 0 0,0 0 0 0 0,0-1-1 0 0,-1 1 1 0 0,1-1 0 0 0,0 1-1 0 0,-1-1 1 0 0,1 1 0 0 0,0-1-1 0 0,-1 1 1 0 0,1-1 0 0 0,-1 1-1 0 0,1-1 1 0 0,-1 0-1 0 0,1 0 1 0 0,-1 1 0 0 0,1-1-1 0 0,-1 0 1 0 0,1-1 0 0 0,-1-2 3 0 0,0 3-8 0 0,0 0-1 0 0,0 1 1 0 0,0-1-1 0 0,1 0 1 0 0,-1 0-1 0 0,0 0 0 0 0,0 1 1 0 0,0-1-1 0 0,1 0 1 0 0,-1 1-1 0 0,0-1 1 0 0,1 0-1 0 0,-1 1 1 0 0,1-1-1 0 0,-1 0 1 0 0,0 1-1 0 0,1-1 1 0 0,0 1-1 0 0,-1-1 1 0 0,1 0-1 0 0,-1 1 1 0 0,1 0-1 0 0,0-1 0 0 0,1 0 1 0 0,0 0 42 0 0,-2 1-43 0 0,1 0 0 0 0,-1 0 0 0 0,1 0 0 0 0,-1 0-1 0 0,1 0 1 0 0,-1 1 0 0 0,1-1 0 0 0,-1 0 0 0 0,1 0 0 0 0,-1 0 0 0 0,1 0 0 0 0,-1 0 0 0 0,0 1 0 0 0,1-1 0 0 0,-1 0 0 0 0,1 0 0 0 0,-1 1 0 0 0,0-1 0 0 0,1 0 0 0 0,-1 1 0 0 0,0-1 0 0 0,1 0 0 0 0,-1 1 0 0 0,0-1 0 0 0,1 1 0 0 0,-1-1 0 0 0,0 0 0 0 0,0 1 0 0 0,0-1 0 0 0,1 1 0 0 0,-1-1 0 0 0,0 1 0 0 0,0-1 0 0 0,0 1 0 0 0,0-1 0 0 0,0 1 0 0 0,0-1 0 0 0,0 1-1 0 0,0 0 1 0 0,0-1-2 0 0,0 2-6 0 0,0 0 0 0 0,0 0 1 0 0,0 0-1 0 0,0 0 0 0 0,0 0 1 0 0,0 0-1 0 0,-1 0 0 0 0,1 0 1 0 0,-1 0-1 0 0,0 3 0 0 0,-3 10-34 0 0,0 9 14 0 0,0 0 1 0 0,-9 24-1 0 0,12-42 29 0 0,0 0-1 0 0,0 0 1 0 0,1 1 0 0 0,0 8-1 0 0,0-8-3 0 0,0 0-1 0 0,-1-1 0 0 0,-1 12 0 0 0,-2 3-18 0 0,1 0 0 0 0,-1 42-1 0 0,2-18-43 0 0,1-24 29 0 0,2-1-1 0 0,0 1 1 0 0,5 22-1 0 0,-3-23-68 0 0,0 0 0 0 0,-2 0 0 0 0,-1 24-1 0 0,0-33 34 0 0,2 24-1 0 0,-2-27 73 0 0,1 0 1 0 0,-1 0-1 0 0,0 0 0 0 0,0 0 0 0 0,-4 16 0 0 0,2-15 1 0 0,-1 1 0 0 0,0 0 0 0 0,0-1 0 0 0,-9 16 0 0 0,10-22 26 0 0,0 0 0 0 0,-1 1-1 0 0,1-1 1 0 0,-1 0 0 0 0,1 0 0 0 0,-1-1 0 0 0,0 1 0 0 0,0 0 0 0 0,0-1-1 0 0,-1 0 1 0 0,1 0 0 0 0,-1 0 0 0 0,1 0 0 0 0,-1 0 0 0 0,-4 1 0 0 0,4-2-22 0 0,0-1-1 0 0,1 1 1 0 0,-1-1 0 0 0,0 0 0 0 0,1 0 0 0 0,-1 0 0 0 0,0 0 0 0 0,1-1 0 0 0,-1 1 0 0 0,0-1 0 0 0,1 0-1 0 0,-1 0 1 0 0,-5-3 0 0 0,3 2-212 0 0,1-1-1 0 0,0 0 1 0 0,0 0-1 0 0,0 0 0 0 0,1 0 1 0 0,-1-1-1 0 0,1 0 1 0 0,-7-7-1 0 0,-3-9-590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38.9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0 181 18055 0 0,'0'0'1976'0'0,"5"-1"-1381"0"0,6-1-470 0 0,11 1-125 0 0,5 1-80 0 0,4 1 112 0 0,3 0 27 0 0,1-1-80 0 0,0-1 134 0 0,2 1 44 0 0,-1-1 19 0 0,2 0 4 0 0,2 1 4 0 0,1 0 103 0 0,2 0-11 0 0,0 1 19 0 0,3 0-1 0 0,-1 1-100 0 0,2 1 10 0 0,-1 0-19 0 0,0 1 0 0 0,0 0-29 0 0,-1 1 8 0 0,0 0-4 0 0,-1 0 0 0 0,-1 1-186 0 0,1 0-88 0 0,3 0 42 0 0,0-1-28 0 0,0 0 116 0 0,1 0-32 0 0,-1 0 100 0 0,1-1-108 0 0,1 0 130 0 0,-2 0-133 0 0,1 1 134 0 0,0-1-134 0 0,-2 1 40 0 0,-1-1 62 0 0,-2-1-96 0 0,-1 1 31 0 0,-2-1-10 0 0,1 0 0 0 0,-2 0 0 0 0,1 0 0 0 0,-2-1 0 0 0,2-1 75 0 0,0 0-96 0 0,-1-1 31 0 0,0 0 65 0 0,0 1-96 0 0,0-1 134 0 0,0 2-142 0 0,-1-1 43 0 0,0 0-14 0 0,0 0 0 0 0,0 0 0 0 0,-1-1 0 0 0,-1 0-84 0 0,-2 0 108 0 0,0 1-36 0 0,0 0 12 0 0,-1 0 0 0 0,0 0 0 0 0,0 0 0 0 0,0-1 0 0 0,2 0 0 0 0,0 0 0 0 0,0 0 0 0 0,0 0 0 0 0,0 0 0 0 0,-1 0 0 0 0,0 1-74 0 0,-1 0 95 0 0,1-1-32 0 0,-1 1 11 0 0,-1 1 0 0 0,-1-1 0 0 0,-2 1 0 0 0,-1 0 0 0 0,-1 0 0 0 0,-2 0 0 0 0,0 0 0 0 0,-1 1 0 0 0,-1 0 0 0 0,0 1 0 0 0,-2-2 0 0 0,-1 0 0 0 0,-1-1 0 0 0,-1 0 0 0 0,-1-1 0 0 0,-1 0 75 0 0,4-1-96 0 0,0-1 31 0 0,0 0-10 0 0,0-1 75 0 0,-2 0-96 0 0,1 1 31 0 0,-2 1-10 0 0,0 0 0 0 0,-2 0 0 0 0,-2 0 0 0 0,0-1 0 0 0,-1 1 0 0 0,-3 0 0 0 0,0 0 84 0 0,-3 1-108 0 0,-1-1 36 0 0,-3 1 82 0 0,0 0-121 0 0,-2 0 115 0 0,0 0-109 0 0,0 0 199 0 0,-1 0-76 0 0,1 0 28 0 0,0 0-2 0 0,-3-1-18 0 0,0-3-5 0 0,-3-1 0 0 0,-1-2-1 0 0,-3 0 66 0 0,-2 0-1 0 0,-2-1 4 0 0,-1 0 3 0 0,-1-1-112 0 0,-1 1 14 0 0,-1 0-86 0 0,-1 0 130 0 0,-3-1-154 0 0,0 0 48 0 0,-2-2-16 0 0,-1 0 0 0 0,-1 0 0 0 0,-1-1 103 0 0,-1 0-132 0 0,0-1 137 0 0,-2 1-135 0 0,-1 1 115 0 0,-1 1-109 0 0,1 0 106 0 0,-1 0-106 0 0,2 0 31 0 0,1-1 74 0 0,3 1-108 0 0,2 0 130 0 0,3 1-58 0 0,-1 1-56 0 0,2 0 130 0 0,1 2-79 0 0,2 2-48 0 0,1 0 118 0 0,2 0-142 0 0,0 0 118 0 0,3 1-110 0 0,2 0 31 0 0,3 0-10 0 0,1 2 0 0 0,1 0 0 0 0,2 1 0 0 0,0-1 0 0 0,2 1 0 0 0,0 1 0 0 0,0-1 0 0 0,0 0 0 0 0,0 0 0 0 0,0 0 0 0 0,0 0 0 0 0,1 0-84 0 0,0 2 108 0 0,4 2-110 0 0,0 1 107 0 0,3 2-106 0 0,1 0 106 0 0,3 2-32 0 0,1 0-73 0 0,2 0 108 0 0,0 1-36 0 0,0 0-72 0 0,1 1 108 0 0,1 0-36 0 0,1 0-81 0 0,1 1 120 0 0,1 0-115 0 0,1 0 109 0 0,0 1-32 0 0,-1-1 11 0 0,1 0 0 0 0,-1-1 0 0 0,-1 1 0 0 0,-1-1 0 0 0,0-1 0 0 0,-1-1 75 0 0,-1 0-96 0 0,-1-2 31 0 0,0-1-84 0 0,-2 0 95 0 0,1-1-32 0 0,1-2 11 0 0,-1-2 0 0 0,0 0 103 0 0,-1-2-132 0 0,1 0 43 0 0,-1-1-14 0 0,0-1-102 0 0,-1 0 131 0 0,-1 0-44 0 0,0 0 15 0 0,-1 0 75 0 0,0 0-96 0 0,-1 0 31 0 0,-2 1-10 0 0,-3 1 0 0 0,-1 0 0 0 0,-1 1 0 0 0,-2 0 0 0 0,0 0 0 0 0,1 1 0 0 0,-1 0 0 0 0,1 0 0 0 0,0 3 0 0 0,-2 3 0 0 0,-1 1 0 0 0,-3 3 0 0 0,-3 3 0 0 0,-3 2 0 0 0,-2 2 75 0 0,-3 1-96 0 0,-2 0 134 0 0,-4 1-142 0 0,-2 1 43 0 0,-3 1-14 0 0,-2 1 0 0 0,-1 0 0 0 0,-2 2 0 0 0,0-1 0 0 0,-6 5-560 0 0,-2 5-670 0 0,21-16-6666 0 0,-1 1-1260 0 0,-13 13 1796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24847 0 0,'0'0'2592'0'0,"0"-6"-2456"0"0,0-1-136 0 0,3-8 0 0 0,3 8 0 0 0,-1-2-608 0 0,1-4-160 0 0,-6-5-24 0 0,9 5-8 0 0,0-1-512 0 0,-4 7-96 0 0,-5-3-32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30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1099 113 17967 0 0,'0'0'0'0'0,"-6"-5"1968"0"0,-9-8-2296 0 0,-4 0 656 0 0,-4-2-169 0 0,-10-2 132 0 0,-11 0-113 0 0,-12 1-127 0 0,-9 4 300 0 0,-11 8 39 0 0,40 11 271 0 0,-47 11 0 0 0,-36 18-847 0 0,9 6 485 0 0,15 2-178 0 0,19-1-141 0 0,19-4 143 0 0,12-1-152 0 0,12-4 137 0 0,5-2-135 0 0,7-2 40 0 0,3-3-13 0 0,3-2 0 0 0,4-2 0 0 0,2-1 0 0 0,4-2 0 0 0,5-1 0 0 0,3-1 0 0 0,4 0 94 0 0,4-1-121 0 0,3-1 134 0 0,5 1-134 0 0,4-1 40 0 0,5 0-125 0 0,3 0 144 0 0,3 0 139 0 0,4 0 65 0 0,2 1 16 0 0,2 1 19 0 0,1 1-318 0 0,1 2-85 0 0,1 0 33 0 0,1 3-33 0 0,-1 1 154 0 0,1 1-44 0 0,-1 2 22 0 0,0 1 0 0 0,-4 2 0 0 0,-2 1 159 0 0,-5 2-74 0 0,-3 1 22 0 0,-4 2-123 0 0,-6-1 33 0 0,-3 1-17 0 0,-6 0 0 0 0,-4-1 122 0 0,-6-1-64 0 0,-4-1 17 0 0,-11 6 306 0 0,6-27-175 0 0,1-1 1 0 0,-9 11-1 0 0,-23 25 9 0 0,-7-3 175 0 0,-3-4-48 0 0,-3-4 0 0 0,-2-5 2 0 0,1-4-177 0 0,-2-5 13 0 0,0-3-24 0 0,-1-6-3 0 0,0-4-178 0 0,2-4 50 0 0,3-6-100 0 0,35-3-231 0 0,-23-4-1 0 0,25 2-106 0 0,-1 0 0 0 0,-14-7 1 0 0,18 5-101 0 0,-1 0 1 0 0,1 0 0 0 0,-11-10-1 0 0,13 9 61 0 0,-1-1 0 0 0,-16-20 0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98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1734.39514"/>
      <inkml:brushProperty name="anchorY" value="-763.39978"/>
      <inkml:brushProperty name="scaleFactor" value="0.5"/>
    </inkml:brush>
  </inkml:definitions>
  <inkml:trace contextRef="#ctx0" brushRef="#br0">119 333 18455 0 0,'0'0'1867'0'0,"0"3"-1766"0"0,0 1-69 0 0,1 2 715 0 0,1 2-102 0 0,0-1 85 0 0,2 1 22 0 0,3 0-552 0 0,3 1 46 0 0,2-1-74 0 0,2-2-8 0 0,1-1-190 0 0,1-2 52 0 0,1-1-26 0 0,-1-2 0 0 0,-1 0 0 0 0,0-1 159 0 0,-2-2-64 0 0,-1 0 18 0 0,0-1 84 0 0,-2-1-15 0 0,-1-1 18 0 0,-1-1-2 0 0,-1-2 30 0 0,-1-1-8 0 0,0-2 4 0 0,0-1 0 0 0,0-1-149 0 0,0-1 5 0 0,-1-1-11 0 0,0 0-5 0 0,0-1-74 0 0,-1-2 20 0 0,0 1-10 0 0,-1-1 0 0 0,-2 0 0 0 0,0 1 0 0 0,0 0 0 0 0,-3 0 0 0 0,0 1 0 0 0,-1 1 0 0 0,-2 0 75 0 0,-1 2-96 0 0,-2 2 125 0 0,-1 1-131 0 0,0 1 152 0 0,-1 2-157 0 0,0 1 179 0 0,0 1-91 0 0,0 1 20 0 0,0 1-3 0 0,-1 1-85 0 0,0 3 118 0 0,-1 1-133 0 0,0 2 134 0 0,0 3-134 0 0,-1 2 40 0 0,0 0-13 0 0,0 4 75 0 0,-1 0-96 0 0,0 2 31 0 0,0 2-10 0 0,-1 5 75 0 0,-1 4-96 0 0,1 3 31 0 0,2 1 65 0 0,0 1-96 0 0,2 1 31 0 0,0 1-10 0 0,0 0 0 0 0,1 1 0 0 0,1 0 0 0 0,1 1 0 0 0,1 1 0 0 0,0 0 0 0 0,1-1 0 0 0,2 0 0 0 0,1 0 0 0 0,1-1 0 0 0,2 0 0 0 0,2 0 0 0 0,1 1 0 0 0,1-1 75 0 0,2 0-97 0 0,1 0 145 0 0,2-1-80 0 0,2-1 63 0 0,3-1-6 0 0,1-3 3 0 0,3-2 1 0 0,0-1-37 0 0,8 0 75 0 0,1-2-98 0 0,4-3-44 0 0,-1-3 86 0 0,0-4-108 0 0,-1-3 108 0 0,0-4-108 0 0,-1-2 33 0 0,-1-3-11 0 0,5-4 0 0 0,-2-4-112 0 0,0-3 51 0 0,3-7-899 0 0,3-10-895 0 0,3-11-1019 0 0,-1-3 1024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9.67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584.84802"/>
      <inkml:brushProperty name="anchorY" value="-1971.65137"/>
      <inkml:brushProperty name="scaleFactor" value="0.5"/>
    </inkml:brush>
  </inkml:definitions>
  <inkml:trace contextRef="#ctx0" brushRef="#br0">670 1 18255 0 0,'-4'1'2000'0'0,"-2"2"-2333"0"0,-2 0 666 0 0,-3 0-333 0 0,-1 1 0 0 0,-1 1 0 0 0,-1 0 0 0 0,-2 0 0 0 0,-1 1 0 0 0,-2 1 0 0 0,0 1 0 0 0,-1 2-93 0 0,-2 1 120 0 0,0 2 43 0 0,0 2-19 0 0,1 1-60 0 0,-1 2 542 0 0,1 0-122 0 0,-1 2 63 0 0,0 0 16 0 0,0 0-274 0 0,-1 0 13 0 0,1 2-29 0 0,-1 0-7 0 0,0 1 55 0 0,1 2-6 0 0,0 0 4 0 0,0 0 2 0 0,1 1-158 0 0,1 1 16 0 0,1-1-23 0 0,1 0-2 0 0,2 2-94 0 0,1-2 26 0 0,3 1-13 0 0,1-2 0 0 0,2-1 0 0 0,2 4 112 0 0,2 0-32 0 0,1-2-21 0 0,4-1 10 0 0,1-2-5 0 0,1-1 0 0 0,3-2 0 0 0,1-2-74 0 0,1-1 132 0 0,0-1-79 0 0,0-1 26 0 0,0-1-5 0 0,2-2 0 0 0,0 0 0 0 0,0-2 0 0 0,1-2-74 0 0,0-1 132 0 0,2-2-79 0 0,0 0-48 0 0,-1-2 127 0 0,2-1-154 0 0,-1-1 160 0 0,1-1-160 0 0,0-1 160 0 0,-1-1-160 0 0,1-2 160 0 0,0 0-160 0 0,0-2 48 0 0,-1-1 68 0 0,-1-2-108 0 0,0-2 158 0 0,1-1-57 0 0,-2-2 11 0 0,2-6 1 0 0,0-1-103 0 0,-2-1 28 0 0,-1-2-14 0 0,-4 1 0 0 0,1 1 0 0 0,-2-2 0 0 0,2 0 0 0 0,-1-1 0 0 0,2 1 0 0 0,0-1 0 0 0,2 0 0 0 0,-2-1 0 0 0,0 0 0 0 0,1-1 0 0 0,0 0 0 0 0,-1 0 0 0 0,1 0 0 0 0,-1 2 0 0 0,2 1 0 0 0,-2 1 0 0 0,1 2 0 0 0,1 1 75 0 0,-1 0-96 0 0,0 0 31 0 0,-1 2-10 0 0,0 0 0 0 0,0 2 0 0 0,-1 1 0 0 0,-2 2 0 0 0,0 1 0 0 0,-1 3 0 0 0,-1 3 0 0 0,-1 3 0 0 0,0 1 0 0 0,-1 1 0 0 0,0 1 0 0 0,0 1 0 0 0,-1-1 0 0 0,1 1 0 0 0,0-1 0 0 0,1 2 0 0 0,0 4 0 0 0,0 3 0 0 0,-1 3 0 0 0,0 4 0 0 0,-2 3 0 0 0,0 3-102 0 0,0 3 131 0 0,1 4-44 0 0,0 1 15 0 0,1 4 0 0 0,-1 1 0 0 0,1 2 0 0 0,2 0 0 0 0,1 0 0 0 0,2 0 0 0 0,0 0 84 0 0,3-2-33 0 0,2 0-60 0 0,1-2 169 0 0,1-2-91 0 0,2-1 23 0 0,-1-2-3 0 0,2-1-19 0 0,0-3 4 0 0,0-3-2 0 0,1-1 0 0 0,-2-3-84 0 0,-1-2-60 0 0,-1-2 96 0 0,0-1-754 0 0,-3-3-456 0 0,0-3 772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01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9.61479"/>
      <inkml:brushProperty name="anchorY" value="-3533.38916"/>
      <inkml:brushProperty name="scaleFactor" value="0.5"/>
    </inkml:brush>
  </inkml:definitions>
  <inkml:trace contextRef="#ctx0" brushRef="#br0">1 1 20447 0 0,'0'0'0'0'0,"-1"22"2240"0"0,1 14-2613 0 0,1 2 746 0 0,2 2-373 0 0,1-1 364 0 0,2-1-57 0 0,3-4 38 0 0,5 4-151 0 0,2 4-805 0 0,2-2 500 0 0,-1-1-107 0 0,-2-4 22 0 0,-3-2 20 0 0,-3 2-254 0 0,-4 0 9 0 0,-3-3 244 0 0,-3-4 335 0 0,-2-4 2 0 0,0-7 55 0 0,0-6 6 0 0,-1-4-34 0 0,1-3 10 0 0,1-3-5 0 0,1-1 0 0 0,-2-1 66 0 0,0-3-10 0 0,-1-1 6 0 0,-1-3 2 0 0,1-2-186 0 0,2-4 15 0 0,1-4-90 0 0,4-4 127 0 0,3-3-4 0 0,3-3 14 0 0,1-2 2 0 0,4-3 2 0 0,3 0 178 0 0,1 2-24 0 0,3-1 28 0 0,2 1 0 0 0,1 1-240 0 0,1 1 22 0 0,1 1-31 0 0,0 1-4 0 0,0 1 27 0 0,2 2-8 0 0,0 1 4 0 0,1 2 0 0 0,-1 0-102 0 0,0 1-74 0 0,0 2 42 0 0,5-2-1030 0 0,1 2-1052 0 0,28-11-20594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55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389.13525"/>
      <inkml:brushProperty name="anchorY" value="-4177.21143"/>
      <inkml:brushProperty name="scaleFactor" value="0.5"/>
    </inkml:brush>
  </inkml:definitions>
  <inkml:trace contextRef="#ctx0" brushRef="#br0">378 0 2304 0 0,'-25'3'17419'0'0,"15"-2"-16971"0"0,-1 1 359 0 0,-2 2-522 0 0,-1 1-97 0 0,-2 2-212 0 0,-1 3 52 0 0,-2 3-28 0 0,-1 5 0 0 0,-1 5 94 0 0,-2 3 38 0 0,0 6 13 0 0,-1 4 4 0 0,1 5 106 0 0,-1 3-11 0 0,3 3 19 0 0,2 2-1 0 0,2 0 488 0 0,2 0-37 0 0,4 0 50 0 0,4 0 21 0 0,3-1-506 0 0,3 0 34 0 0,5-2-49 0 0,5 0-23 0 0,4-3 29 0 0,5-2 0 0 0,4-4 2 0 0,4-4 1 0 0,4-3-317 0 0,2-4-87 0 0,2-4 33 0 0,3-4-33 0 0,-1-5 153 0 0,1-3-154 0 0,-2-4 165 0 0,0-5-141 0 0,-26-3-353 0 0,0 0-1 0 0,-1 0 1 0 0,9-3 0 0 0,-9 0 135 0 0,1 0 0 0 0,-1 0 1 0 0,12-8-1 0 0,-12 4-246 0 0,2 0-1 0 0,-2 0 1 0 0,10-12 0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04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181.65479"/>
      <inkml:brushProperty name="anchorY" value="-5703.30029"/>
      <inkml:brushProperty name="scaleFactor" value="0.5"/>
    </inkml:brush>
  </inkml:definitions>
  <inkml:trace contextRef="#ctx0" brushRef="#br0">23 1 21743 0 0,'0'0'0'0'0,"-2"6"960"0"0,-4 12 504 0 0,1 5-1768 0 0,-1 6 536 0 0,3 5-232 0 0,4 3 523 0 0,4 4-94 0 0,3 4 69 0 0,5 4 4 0 0,2 5-464 0 0,3 3 11 0 0,1 4-32 0 0,4 21-269 0 0,2 24-394 0 0,-1 5 442 0 0,-4-1-44 0 0,-4-5 42 0 0,-5-9 10 0 0,-5-9 4 0 0,-4-10 327 0 0,-2-7-28 0 0,-4-7 46 0 0,-2-3 4 0 0,0-5 181 0 0,0-3-14 0 0,1-4 24 0 0,1-4 2 0 0,1-4-334 0 0,0-6 22 0 0,1-5-28 0 0,1-3-383 0 0,1-6-463 0 0,-1-7 147 0 0,2-7-9 0 0,1-8 393 0 0,1-5 454 0 0,2-7 21 0 0,0-4 72 0 0,1-4 10 0 0,1-4-294 0 0,1-2 84 0 0,0-2-42 0 0,1-2 0 0 0,1 0 112 0 0,1-2-60 0 0,0 0 15 0 0,1-1-2 0 0,2 0-75 0 0,0 0 95 0 0,2 0-106 0 0,2-1 106 0 0,0 0-106 0 0,2 1 31 0 0,1 1-10 0 0,1 2 0 0 0,1 1 0 0 0,0 5 0 0 0,1 2 84 0 0,0 3-108 0 0,-1 4 111 0 0,-1 3-108 0 0,0 4 106 0 0,-2 4-106 0 0,-1 4 31 0 0,-2 5-10 0 0,0 6 0 0 0,-3 4 0 0 0,-2 7-112 0 0,-2 8 70 0 0,-3 6-28 0 0,1 15-227 0 0,1 18-158 0 0,-1 5 293 0 0,0 1-33 0 0,1-3 26 0 0,-1-5 17 0 0,-1-6-2 0 0,2-4 441 0 0,1-5-32 0 0,0-5 54 0 0,1-6 8 0 0,2-5-239 0 0,3-4 22 0 0,1-6-31 0 0,6-4-890 0 0,-19-19 541 0 0,0 1 0 0 0,-1 0 0 0 0,1-1 0 0 0,-1 0 0 0 0,1 0 0 0 0,4 1 0 0 0,-4-1-1346 0 0,1-1 1 0 0,-1 0-1 0 0,1 0 1 0 0,0 0-1 0 0,4-1 1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54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733.3689"/>
      <inkml:brushProperty name="anchorY" value="-8248.85742"/>
      <inkml:brushProperty name="scaleFactor" value="0.5"/>
    </inkml:brush>
  </inkml:definitions>
  <inkml:trace contextRef="#ctx0" brushRef="#br0">788 334 10136 0 0,'-6'-5'6118'0'0,"-1"-1"-3390"0"0,-2-3 51 0 0,-3-3-2219 0 0,-3-3 190 0 0,-1-2-283 0 0,-2-3-47 0 0,-2 0-300 0 0,-3-2 35 0 0,0 0-47 0 0,-2 0-2 0 0,0 0 64 0 0,-2 2-1 0 0,0-1 4 0 0,-2 3 3 0 0,1 1 168 0 0,0 1-20 0 0,0 2 26 0 0,-2 2 0 0 0,1 2-54 0 0,1 3 7 0 0,-1 2-6 0 0,2 4-1 0 0,-1 2-233 0 0,2 2-46 0 0,0 4 92 0 0,0 3-135 0 0,2 3 39 0 0,1 2-106 0 0,2 4 26 0 0,1 4-13 0 0,2 4-19 0 0,2 4 6 0 0,2 3-3 0 0,3 6 0 0 0,1 4 112 0 0,3 4-144 0 0,2 5 160 0 0,2 6-160 0 0,2 5 160 0 0,3 3-48 0 0,0 3 16 0 0,1 4 0 0 0,2 2 0 0 0,1 3 0 0 0,-1 2 75 0 0,1 3-96 0 0,0 1 125 0 0,1 2-56 0 0,-1 1-56 0 0,1 0 130 0 0,-2-2-154 0 0,1-2 48 0 0,-1-4-16 0 0,-1-2 0 0 0,-1-5 0 0 0,-1-3 0 0 0,-1-5 0 0 0,-1 5-774 0 0,-3 1-816 0 0,1-38-6231 0 0,-1 0-1255 0 0,-3 19 1731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2.47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377.95898"/>
      <inkml:brushProperty name="anchorY" value="-9445.58496"/>
      <inkml:brushProperty name="scaleFactor" value="0.5"/>
    </inkml:brush>
  </inkml:definitions>
  <inkml:trace contextRef="#ctx0" brushRef="#br0">40 274 22431 0 0,'0'0'0'0'0,"-3"6"992"0"0,-3 5 523 0 0,-2 3-1830 0 0,0 0 555 0 0,1 0-240 0 0,2-2 486 0 0,3-2-93 0 0,4-1 66 0 0,12-2-893 0 0,12-4-1823 0 0,14-4 830 0 0,13-4 243 0 0,10-5-346 0 0,6-2-212 0 0,-4 0 1073 0 0,-7 1 409 0 0,-7 1 79 0 0,-7 1 101 0 0,-6 2 11 0 0,-4-1 490 0 0,-3 0-27 0 0,-1-1 48 0 0,0 0 22 0 0,0-1-319 0 0,1-1 36 0 0,1 1-47 0 0,-1-1-4 0 0,-1 1-151 0 0,-2 1 42 0 0,-1 1-21 0 0,-4 2 0 0 0,-3 1 159 0 0,-2 1-46 0 0,-4 0 23 0 0,-3 1 0 0 0,-1-1 3114 0 0,-10 7-2724 0 0,0 0-100 0 0,0 2 0 0 0,-3 3-6 0 0,-1 2-4 0 0,-2 1-317 0 0,-1 1 25 0 0,-1 2-45 0 0,-2-1-5 0 0,0 2-86 0 0,-2-1 24 0 0,0 2 72 0 0,0 1-108 0 0,1 1 195 0 0,1 1-67 0 0,1 2 25 0 0,1 0-1 0 0,-1 1-9 0 0,3 0-7 0 0,1 1 1 0 0,2-1-1 0 0,2-1-37 0 0,1 0 1 0 0,2-1-3 0 0,2 0-1 0 0,2 1-84 0 0,3-1 24 0 0,2-2-12 0 0,2 1 0 0 0,2-1 0 0 0,1 0 0 0 0,1 0 0 0 0,0 0 0 0 0,0-2 0 0 0,1 0 0 0 0,3-1 0 0 0,1-1 75 0 0,2-1-96 0 0,0 0 31 0 0,0-2-10 0 0,0-1 75 0 0,0-1-96 0 0,-1-2 143 0 0,0-1-154 0 0,-1-3 160 0 0,0-1-160 0 0,-1-1 48 0 0,-1-2 68 0 0,-1-1-108 0 0,-1-2 36 0 0,-1-1-12 0 0,-2-2 0 0 0,-2-2 0 0 0,-1-2-93 0 0,-2-1 120 0 0,-3-2-153 0 0,-2-2 158 0 0,-2-2-150 0 0,-4-1 147 0 0,-1-1-137 0 0,-5-1 135 0 0,-2-1-143 0 0,-2 0 145 0 0,-5-1-156 0 0,-7-6-139 0 0,-9-4-262 0 0,-3-2 357 0 0,-1 2 50 0 0,1 2 29 0 0,1 4 24 0 0,3 3 2 0 0,3 2 77 0 0,3 3-22 0 0,3 0 11 0 0,4 2 0 0 0,2-1 0 0 0,3 1 103 0 0,1-1-58 0 0,2 1 23 0 0,2-1 155 0 0,2 1-18 0 0,3 0 25 0 0,2-1 0 0 0,2 0-194 0 0,3-1-18 0 0,3 1-8 0 0,4 0 74 0 0,4-1-108 0 0,4 2 36 0 0,3 0-12 0 0,3 2 0 0 0,4 1 0 0 0,1 2 0 0 0,1 3 0 0 0,2 1 0 0 0,1 4 75 0 0,2 2-96 0 0,-1 4 143 0 0,1 1-79 0 0,1 5-48 0 0,0 2 15 0 0,1 5-10 0 0,2 3 0 0 0,-2 5 0 0 0,0 5-102 0 0,1 5 38 0 0,3 14-260 0 0,1 17-144 0 0,-2 4 297 0 0,-4 3 23 0 0,-6-2 20 0 0,-6-3 23 0 0,-6-1-1 0 0,-3-4-44 0 0,-4-1 3 0 0,-4-3-4 0 0,-3-2-1 0 0,-4 12-942 0 0,-3-5 996 0 0,-2-5 50 0 0,-5-6 95 0 0,-5-9 269 0 0,-1-12-92 0 0,2-9 55 0 0,1-11-9 0 0,11-10-273 0 0,1 1 1 0 0,-1-1-1 0 0,0 0 0 0 0,1 0 0 0 0,-1 0 0 0 0,0 0 0 0 0,0 1 1 0 0,1-1-1 0 0,-1 0 0 0 0,0 0 0 0 0,1 0 0 0 0,-1-1 0 0 0,0 1 1 0 0,0 0-1 0 0,0 0 0 0 0,-10-6 48 0 0,2-6-45 0 0,2-6 0 0 0,0-5 187 0 0,0-5-72 0 0,1-3 22 0 0,2-4 0 0 0,1-2 74 0 0,2-1-3 0 0,1-2 5 0 0,2 0 3 0 0,4 0-65 0 0,2 0 0 0 0,1 1-5 0 0,1 0-2 0 0,2 1-74 0 0,4 2 2 0 0,3-2-6 0 0,2 2-2 0 0,1 1 75 0 0,2 0-3 0 0,3 1 5 0 0,1 3 3 0 0,0 0-74 0 0,1 1 2 0 0,2 2-6 0 0,-1 1-2 0 0,1 2-74 0 0,-1 3-82 0 0,0 1 46 0 0,8 1-955 0 0,7 0-971 0 0,1 3-8972 0 0,-8 3-2972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3.50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263.55811"/>
      <inkml:brushProperty name="anchorY" value="-9966.02637"/>
      <inkml:brushProperty name="scaleFactor" value="0.5"/>
    </inkml:brush>
  </inkml:definitions>
  <inkml:trace contextRef="#ctx0" brushRef="#br0">0 502 20591 0 0,'0'0'0'0'0,"0"5"2256"0"0,0 3-2632 0 0,0-2 752 0 0,3-1-292 0 0,4-3-33 0 0,3-3 14 0 0,4-3-1 0 0,2-4-74 0 0,1-1 20 0 0,2-4-10 0 0,-1-1 75 0 0,1-4 146 0 0,2-6 271 0 0,-1-2-334 0 0,-1 0 251 0 0,-1 0-38 0 0,-2 1 7 0 0,-1 0 6 0 0,-2 2-18 0 0,-1 1 4 0 0,0-1-2 0 0,-2 2 0 0 0,0-1-205 0 0,-2 0 21 0 0,0 1-19 0 0,0 2-14 0 0,-1-1-101 0 0,0-1 66 0 0,-2 0-137 0 0,0 2 121 0 0,-1 1-124 0 0,-2 3 36 0 0,0 5 72 0 0,-2 4-108 0 0,0 2 36 0 0,0 2 72 0 0,0 2-108 0 0,0 1 36 0 0,0-1-12 0 0,-2 3 0 0 0,-1 3 0 0 0,-2 3 0 0 0,-1 5-75 0 0,0 6 22 0 0,-1 6-11 0 0,0 6-28 0 0,1 7 8 0 0,0 7-4 0 0,-1 6 0 0 0,1 6-28 0 0,1 6-1 0 0,1 4-2 0 0,2 3-1 0 0,0 2 66 0 0,2 0 55 0 0,2 0-133 0 0,1 1 92 0 0,1-1 44 0 0,2 0-15 0 0,1-1 11 0 0,1-1 0 0 0,0-3 0 0 0,1-2 84 0 0,0-6-108 0 0,1 3 120 0 0,0-7-120 0 0,0-7 36 0 0,0-4-450 0 0,-2-9-744 0 0,-1-10 821 0 0,-2-12-4646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4.15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287.66406"/>
      <inkml:brushProperty name="anchorY" value="-11678.61426"/>
      <inkml:brushProperty name="scaleFactor" value="0.5"/>
    </inkml:brush>
  </inkml:definitions>
  <inkml:trace contextRef="#ctx0" brushRef="#br0">505 240 19951 0 0,'-1'-2'1512'0'0,"-2"-6"-970"0"0,-1-3-517 0 0,-1-3 88 0 0,-1-2-113 0 0,-3-2 336 0 0,0-1-58 0 0,-1-1 36 0 0,-2-1 16 0 0,0 0-88 0 0,-2 2-2 0 0,0 2-4 0 0,-2 2-4 0 0,-1 1-121 0 0,0 3-3 0 0,-2 2-7 0 0,-5 4 107 0 0,-2 6-144 0 0,-1 3 48 0 0,0 6-16 0 0,0 4 150 0 0,1 3-25 0 0,0 5 26 0 0,2 4-1 0 0,0 2-287 0 0,2 5 82 0 0,1 1-41 0 0,4 2 0 0 0,1 1 0 0 0,4 2-121 0 0,2 2 44 0 0,5 1-21 0 0,2 1 245 0 0,4-1-14 0 0,4 0 19 0 0,4-3 18 0 0,3-1-200 0 0,3-3 58 0 0,3-2-28 0 0,1-3 75 0 0,2-5-96 0 0,1-2 31 0 0,-1-4-10 0 0,0-3 0 0 0,0-4 75 0 0,-1-2-12 0 0,0-5 7 0 0,-1-4 2 0 0,0-4-84 0 0,-1-5 24 0 0,1-4-12 0 0,0-4 0 0 0,-2-4 0 0 0,-1-5 0 0 0,-1-2 0 0 0,-2-4 0 0 0,0-1 0 0 0,-2-1 0 0 0,-3-2 0 0 0,-2-6 0 0 0,-2 0 0 0 0,-3 1 0 0 0,0 2 0 0 0,-2 3 0 0 0,-1 3 0 0 0,-1 4 75 0 0,0 3-96 0 0,0 3 31 0 0,0 3-10 0 0,0 3 0 0 0,1 4 75 0 0,1 3-96 0 0,0 3 125 0 0,0 2-131 0 0,1 2 134 0 0,0 2-9 0 0,0 0-130 0 0,1 3 160 0 0,2 4-160 0 0,4 9 48 0 0,3 6-16 0 0,2 5-84 0 0,2 5 108 0 0,2 3-36 0 0,2 3 12 0 0,1 2 0 0 0,2 2 0 0 0,1 3 0 0 0,0 1 0 0 0,0 0 122 0 0,1 1 29 0 0,-1 0 0 0 0,0 0 18 0 0,0-3 119 0 0,-4 1-14 0 0,-1-3 20 0 0,-5-1 1 0 0,-3 1-204 0 0,-6-1 11 0 0,-4 0-24 0 0,-7 2-5 0 0,-5 0 74 0 0,-6 2-3 0 0,-6-1 5 0 0,-4 0 3 0 0,-5-1-93 0 0,-5 0 17 0 0,-4-1-86 0 0,-2-1 133 0 0,-1-4-155 0 0,0-1 48 0 0,0-4-16 0 0,-7 0-364 0 0,-7-3-475 0 0,-4-8-465 0 0,46-17 297 0 0,-28 4 0 0 0,-8-5-10645 0 0,13-6-3076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21967 0 0,'0'0'1674'0'0,"0"9"-953"0"0,1 0-712 0 0,-1 0 1 0 0,2 0-1 0 0,-1 0 0 0 0,1-1 0 0 0,5 15 1 0 0,20 41 19 0 0,-23-56-29 0 0,10 25 134 0 0,-1 0-1 0 0,-1 1 1 0 0,-3 0-1 0 0,0 1 1 0 0,4 42 0 0 0,-11-62-11 0 0,5 39 208 0 0,-1 1 0 0 0,-3 57 0 0 0,-16 290-1 0 0,13-228-266 0 0,3-122-958 0 0,-3-50-130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9:13.0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2073 1 10592 0 0,'-6'4'1104'0'0,"-5"-1"-1074"0"0,9-3 134 0 0,0 1 1 0 0,0-1 0 0 0,0 1 0 0 0,0-1-1 0 0,0 1 1 0 0,0 0 0 0 0,-2 1 0 0 0,-32 24 4539 0 0,-17 16-4251 0 0,24-17-223 0 0,-122 83-356 0 0,81-60-4 0 0,-78 48 61 0 0,-114 86 766 0 0,174-122-370 0 0,-222 169 487 0 0,49-35-783 0 0,84-78-31 0 0,52-31 14 0 0,-55 38-53 0 0,157-106-13 0 0,-52 41 97 0 0,57-45 3 0 0,14-11-17 0 0,1 1 0 0 0,0-1 0 0 0,0 0 0 0 0,0 1 1 0 0,0 0-1 0 0,0-1 0 0 0,1 1 0 0 0,-5 7 0 0 0,6-9 121 0 0,6-10-88 0 0,20-24-64 0 0,-12 15 0 0 0,17-19 0 0 0,-6 9 36 0 0,20-31 1 0 0,-28 37 8 0 0,52-82-35 0 0,-55 80-10 0 0,-11 18 3 0 0,1 1 1 0 0,0 0-1 0 0,5-8 1 0 0,-6 11 2 0 0,17-25 84 0 0,-18 25-86 0 0,0 1 0 0 0,0-1 0 0 0,-1 0 1 0 0,1 1-1 0 0,0-1 0 0 0,-1 0 0 0 0,0 0 0 0 0,1 0 0 0 0,-1 1 0 0 0,0-1 1 0 0,0 0-1 0 0,0 0 0 0 0,0 0 0 0 0,0 1 0 0 0,-1-5 0 0 0,-3-2-4 0 0,3 14-7 0 0,1 0 0 0 0,-2 1 0 0 0,1-1-1 0 0,-3 9 1 0 0,-3 9-29 0 0,5 1 36 0 0,-2 3 0 0 0,-11 42-64 0 0,9-35 64 0 0,5-27 0 0 0,-1 1 0 0 0,1-1 0 0 0,-2-1 0 0 0,1 1 0 0 0,-7 14 0 0 0,2-5 0 0 0,-9 25 0 0 0,8-19 0 0 0,7-20 0 0 0,0-1 0 0 0,0 0 0 0 0,0 1 0 0 0,-1-1 0 0 0,1 0 0 0 0,-1 1 0 0 0,1-1 0 0 0,-4 2 0 0 0,2 1 0 0 0,-1-1 0 0 0,0 1 0 0 0,1-1 0 0 0,0 1 0 0 0,-3 6 0 0 0,2-3 11 0 0,3-7 180 0 0,11-9 141 0 0,23-8-85 0 0,0 1 0 0 0,1 2-1 0 0,0 1 1 0 0,40-8 0 0 0,152-28-97 0 0,-207 44-361 0 0,-1-1 1 0 0,0-1 0 0 0,22-9-1 0 0,-2-3-5419 0 0,-9 2-1295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9:13.5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31 134 16040 0 0,'-4'-3'267'0'0,"1"0"-87"0"0,0 1-1 0 0,0-1 0 0 0,0 0 1 0 0,0 0-1 0 0,1-1 1 0 0,-4-3-1 0 0,6 5-145 0 0,-1 1 0 0 0,1 0-1 0 0,-1 0 1 0 0,1-1 0 0 0,-1 1-1 0 0,1 0 1 0 0,0-1 0 0 0,0 1 0 0 0,0 0-1 0 0,0-1 1 0 0,0 1 0 0 0,0-1-1 0 0,0 1 1 0 0,0 0 0 0 0,0-1 0 0 0,1 1-1 0 0,-1 0 1 0 0,0-1 0 0 0,1 1-1 0 0,0 0 1 0 0,-1 0 0 0 0,1-1 0 0 0,-1 1-1 0 0,3-2 1 0 0,1-2 153 0 0,0-1 0 0 0,1 1-1 0 0,0 0 1 0 0,0 0 0 0 0,1 1-1 0 0,-1 0 1 0 0,1-1 0 0 0,0 2-1 0 0,0-1 1 0 0,0 1 0 0 0,1 0 0 0 0,-1 0-1 0 0,1 1 1 0 0,13-4 0 0 0,-8 4-203 0 0,1 0 0 0 0,-1 0 0 0 0,1 1 0 0 0,-1 1 0 0 0,1 0 0 0 0,-1 0 0 0 0,23 5 0 0 0,-16-1 6 0 0,-1 0-1 0 0,1 2 0 0 0,-1 0 1 0 0,0 1-1 0 0,33 19 0 0 0,-37-18 18 0 0,0 2 0 0 0,0 0-1 0 0,0 1 1 0 0,-1 0 0 0 0,-1 1-1 0 0,0 0 1 0 0,-1 1 0 0 0,11 15-1 0 0,-19-24 17 0 0,-1 1-1 0 0,1-1 0 0 0,-1 1 1 0 0,0 0-1 0 0,0 0 0 0 0,0 0 0 0 0,-1 0 1 0 0,0 0-1 0 0,0 1 0 0 0,0-1 1 0 0,0 0-1 0 0,-1 0 0 0 0,0 9 1 0 0,-1-5 21 0 0,-1 1 0 0 0,1-1 0 0 0,-1 0-1 0 0,-1 1 1 0 0,0-1 0 0 0,-6 14 0 0 0,-7 8 68 0 0,-1 0-1 0 0,-30 41 0 0 0,-49 50 121 0 0,52-69-182 0 0,21-26-92 0 0,-2-2 0 0 0,0 0 0 0 0,-53 39 0 0 0,63-54-94 0 0,0 0 0 0 0,0 0 0 0 0,-1-2 0 0 0,-27 11 0 0 0,42-19 51 0 0,-10 4-66 0 0,11-4 103 0 0,-1 0 0 0 0,1 0 1 0 0,0 0-1 0 0,0 0 1 0 0,-1 0-1 0 0,1 0 0 0 0,0 0 1 0 0,-1 0-1 0 0,1 0 1 0 0,0 0-1 0 0,0 0 0 0 0,-1 0 1 0 0,1 0-1 0 0,0 0 1 0 0,0 0-1 0 0,-1-1 0 0 0,1 1 1 0 0,0 0-1 0 0,0 0 0 0 0,-1 0 1 0 0,1 0-1 0 0,0 0 1 0 0,0 0-1 0 0,0-1 0 0 0,-1 1 1 0 0,1 0-1 0 0,0 0 1 0 0,0 0-1 0 0,0-1 0 0 0,-1 1 1 0 0,1 0-1 0 0,0 0 1 0 0,0-1-1 0 0,0 1 0 0 0,0 0 1 0 0,0 0-1 0 0,0-1 0 0 0,0 1 1 0 0,0 0-1 0 0,0 0 1 0 0,0-1-1 0 0,-1 1 0 0 0,1-11-1092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31.4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5936 222 21191 0 0,'-1'-2'154'0'0,"0"-1"0"0"0,-1 0-1 0 0,1 1 1 0 0,-1-1-1 0 0,0 1 1 0 0,0 0 0 0 0,0 0-1 0 0,0-1 1 0 0,0 1-1 0 0,-1 1 1 0 0,1-1 0 0 0,0 0-1 0 0,-1 0 1 0 0,0 1 0 0 0,1 0-1 0 0,-1-1 1 0 0,-4 0-1 0 0,-6-3 51 0 0,-1 1-1 0 0,-21-3 1 0 0,9 2 240 0 0,-117-16-520 0 0,60 11-52 0 0,-256-33-492 0 0,-340-27-288 0 0,508 64 824 0 0,-263-6 443 0 0,203 11-29 0 0,-234 2-79 0 0,40 14-175 0 0,-84 1-8 0 0,145-6-68 0 0,-124 1 0 0 0,81-12-4 0 0,132-1 26 0 0,-43-6 202 0 0,9-1 20 0 0,277 9-177 0 0,0 1 1 0 0,-61 11-1 0 0,92-12-68 0 0,1 0 0 0 0,0 0 0 0 0,-1 0 0 0 0,1 0 0 0 0,0 0 0 0 0,0 0 0 0 0,-1 0 0 0 0,1 0-1 0 0,0 0 1 0 0,-1 0 0 0 0,1 0 0 0 0,0 0 0 0 0,0 0 0 0 0,-1 0 0 0 0,1 1 0 0 0,0-1 0 0 0,-1 0 0 0 0,1 0 0 0 0,0 0 0 0 0,0 0-1 0 0,0 1 1 0 0,-1-1 0 0 0,1 0 0 0 0,0 0 0 0 0,0 1 0 0 0,0-1 0 0 0,-1 0 0 0 0,1 0 0 0 0,0 1 0 0 0,0-1 0 0 0,0 0-1 0 0,0 0 1 0 0,0 1 0 0 0,0-1 0 0 0,0 0 0 0 0,-1 1 0 0 0,1-1 0 0 0,0 1 0 0 0,1 0-5 0 0,0 0-1 0 0,-1 0 1 0 0,1-1-1 0 0,0 1 1 0 0,-1 0 0 0 0,1 0-1 0 0,0-1 1 0 0,0 1 0 0 0,0 0-1 0 0,-1-1 1 0 0,3 2 0 0 0,5 2-36 0 0,0 0 0 0 0,1 0 0 0 0,15 4 1 0 0,-1-1-8 0 0,34 11-4 0 0,1-3 1 0 0,1-2-1 0 0,79 7 1 0 0,185-2 83 0 0,-247-15-46 0 0,580 6 19 0 0,4-14-18 0 0,195-1 143 0 0,-631 7-29 0 0,291 5 131 0 0,517 33 384 0 0,-750-28-2775 0 0,-1 0-3279 0 0,-117-4-2250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9:13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366 0 16559 0 0,'-23'11'551'0'0,"13"-7"-410"0"0,0 1-1 0 0,0 0 1 0 0,1 0-1 0 0,-1 1 1 0 0,1 1 0 0 0,1-1-1 0 0,-1 1 1 0 0,-10 12-1 0 0,-11 18-102 0 0,-64 86 217 0 0,72-92-236 0 0,2 2 1 0 0,-17 36 0 0 0,27-49-20 0 0,2 0 0 0 0,0 1 0 0 0,-7 31 0 0 0,14-44 25 0 0,-1-1 1 0 0,1 1 0 0 0,1-1-1 0 0,-1 1 1 0 0,1-1 0 0 0,0 1-1 0 0,1-1 1 0 0,0 1 0 0 0,0-1-1 0 0,1 0 1 0 0,0 1 0 0 0,0-1-1 0 0,6 13 1 0 0,-3-13 97 0 0,-1 0 0 0 0,2 0 0 0 0,-1-1-1 0 0,1 1 1 0 0,-1-1 0 0 0,2-1 0 0 0,-1 1 0 0 0,1-1 0 0 0,0 0 0 0 0,0-1-1 0 0,0 0 1 0 0,0 0 0 0 0,14 5 0 0 0,-9-4 1 0 0,-1-2-1 0 0,1 1 1 0 0,0-1-1 0 0,0-1 1 0 0,0 0-1 0 0,0-1 1 0 0,0-1-1 0 0,24-1 1 0 0,-18-2-113 0 0,1-2 1 0 0,-1 0-1 0 0,33-14 0 0 0,-34 13-7 0 0,8-5-67 0 0,-1-1 0 0 0,0 0-1 0 0,26-19 1 0 0,62-53-1054 0 0,-79 58 237 0 0,20-16-774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03.8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2104 1 10592 0 0,'-1'0'818'0'0,"-12"0"-35"0"0,1 2 0 0 0,-1-1 0 0 0,1 2 0 0 0,0-1 0 0 0,0 2 0 0 0,0 0 0 0 0,-17 7 0 0 0,-80 49 2218 0 0,56-30-3413 0 0,-311 172 18 0 0,-43 25 630 0 0,224-118 203 0 0,-97 54 510 0 0,65-25-343 0 0,170-106-523 0 0,27-20-44 0 0,-117 90 150 0 0,93-69-138 0 0,30-25-33 0 0,0 1 0 0 0,-19 20 0 0 0,23-21-6 0 0,0 0 0 0 0,0-1 0 0 0,-1 0-1 0 0,1 0 1 0 0,-16 8 0 0 0,22-15 105 0 0,1-1-53 0 0,-1-1-55 0 0,1 0-1 0 0,0 0 0 0 0,-1 0 0 0 0,1 0 1 0 0,0 0-1 0 0,0 0 0 0 0,0 0 0 0 0,1-1 1 0 0,-1 1-1 0 0,0 0 0 0 0,1 0 0 0 0,0-1 1 0 0,-1 1-1 0 0,1-1 0 0 0,0 1 0 0 0,0 0 1 0 0,0-1-1 0 0,1-2 0 0 0,1-8 30 0 0,0 1 0 0 0,7-17 0 0 0,-3 6 1 0 0,2-3 140 0 0,1 1 0 0 0,22-46 0 0 0,-1 5 120 0 0,-9 19 3 0 0,-15 31-207 0 0,-5 13-81 0 0,1 1 0 0 0,-1-1 0 0 0,0 0-1 0 0,-1 1 1 0 0,1-1 0 0 0,0 0 0 0 0,0-4 0 0 0,-1 5 314 0 0,-7 6-316 0 0,0 1 0 0 0,1-1 1 0 0,-1 1-1 0 0,1 0 1 0 0,0 1-1 0 0,1 0 1 0 0,-1 0-1 0 0,1 0 1 0 0,0 0-1 0 0,1 1 0 0 0,-1-1 1 0 0,1 1-1 0 0,1 1 1 0 0,-6 11-1 0 0,6-11-12 0 0,-3 6 0 0 0,0 1 0 0 0,-5 20 0 0 0,10-29 0 0 0,0-1 0 0 0,1 1 0 0 0,-1 0 0 0 0,1-1 0 0 0,0 1 0 0 0,1-1 0 0 0,-1 1 0 0 0,1 0 0 0 0,0-1 0 0 0,2 7 0 0 0,-1-7 20 0 0,0-1 0 0 0,0 1-1 0 0,1-1 1 0 0,-1 0 0 0 0,1 0 0 0 0,0 0-1 0 0,0 0 1 0 0,0 0 0 0 0,0 0-1 0 0,1-1 1 0 0,0 0 0 0 0,0 0 0 0 0,-1 0-1 0 0,10 5 1 0 0,-3-3 72 0 0,0 0 0 0 0,0 0 0 0 0,1-1 0 0 0,0-1 0 0 0,17 4 0 0 0,2-2-17 0 0,1-1 1 0 0,-1-2-1 0 0,0-1 0 0 0,52-5 0 0 0,-30-2 61 0 0,95-26 0 0 0,-53-1-1292 0 0,-80 28 742 0 0,36-14-1360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04.2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31 14280 0 0,'0'0'1102'0'0,"3"0"-719"0"0,2-1-179 0 0,0 1 1 0 0,0-1 0 0 0,0 0-1 0 0,5-1 1 0 0,17-3 1797 0 0,29-4 1237 0 0,-27 4-2780 0 0,1 2-1 0 0,52-1 1 0 0,-80 4-454 0 0,206 16-148 0 0,-172-11-10 0 0,0 1 0 0 0,-1 2 0 0 0,62 23 0 0 0,-86-27 114 0 0,22 13 0 0 0,-31-16 39 0 0,1 1 0 0 0,0 0-1 0 0,0 0 1 0 0,-1 0 0 0 0,1 1 0 0 0,-1-1 0 0 0,1 1 0 0 0,-1-1 0 0 0,0 1 0 0 0,0 0 0 0 0,0-1-1 0 0,2 6 1 0 0,-2-2 7 0 0,1 1-1 0 0,-1 1 1 0 0,0-1-1 0 0,2 11 0 0 0,-4-14-3 0 0,0 0 0 0 0,0-1 0 0 0,0 1 0 0 0,-1 0 0 0 0,1 0 0 0 0,-1 0 0 0 0,0-1 0 0 0,0 1 0 0 0,0 0-1 0 0,-2 4 1 0 0,-12 23 15 0 0,-1-1 0 0 0,-2-1-1 0 0,-1-1 1 0 0,-1 0 0 0 0,-1-1 0 0 0,-38 36-1 0 0,37-40 1 0 0,-79 71 56 0 0,-118 61-380 0 0,169-121 236 0 0,-58 27-1052 0 0,67-39 231 0 0,38-21 669 0 0,1 1 0 0 0,-1-1 1 0 0,0 0-1 0 0,1 0 0 0 0,-1 0 0 0 0,0-1 0 0 0,0 1 1 0 0,0-1-1 0 0,0 0 0 0 0,-4 1 0 0 0,-7-1-1157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04.5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306 1 16727 0 0,'0'0'763'0'0,"-1"0"-12"0"0,-7 4-639 0 0,1-1 1 0 0,0 1-1 0 0,0 1 1 0 0,0-1-1 0 0,1 1 1 0 0,0 1-1 0 0,0-1 1 0 0,-9 11-1 0 0,-4 7 441 0 0,-17 28 0 0 0,-6 8-587 0 0,19-31 50 0 0,1 2 0 0 0,1 0 0 0 0,2 1 0 0 0,-23 49 0 0 0,40-75 39 0 0,0 0 1 0 0,0 0-1 0 0,1 0 1 0 0,0 0 0 0 0,-1 1-1 0 0,2-1 1 0 0,-1 1-1 0 0,1-1 1 0 0,0 0-1 0 0,0 1 1 0 0,0-1 0 0 0,1 1-1 0 0,2 10 1 0 0,-1-12 44 0 0,-1 0 0 0 0,1 0 0 0 0,0 0 0 0 0,0-1 0 0 0,0 1 0 0 0,1 0 0 0 0,0-1 0 0 0,-1 0 0 0 0,1 1 0 0 0,0-1 0 0 0,0 0 0 0 0,1 0 0 0 0,-1-1 0 0 0,1 1 0 0 0,-1-1 0 0 0,1 0 0 0 0,5 3 0 0 0,4 0 122 0 0,1 1-1 0 0,-1-1 0 0 0,1-1 0 0 0,0-1 1 0 0,1 0-1 0 0,24 2 0 0 0,-18-4-17 0 0,0-1 1 0 0,0-1-1 0 0,0-1 0 0 0,22-5 1 0 0,4-5-151 0 0,-1-2 1 0 0,0-2 0 0 0,53-26 0 0 0,-38 13-1531 0 0,-3-2-4344 0 0,1-3-2121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00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1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3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13824 0 0,'0'0'1246'0'0,"1"2"-852"0"0,-1-1-196 0 0,0 0 0 0 0,1 0 0 0 0,-1-1 1 0 0,0 1-1 0 0,1 0 0 0 0,-1 0 1 0 0,1-1-1 0 0,-1 1 0 0 0,1 0 0 0 0,-1-1 1 0 0,1 1-1 0 0,0 0 0 0 0,-1-1 1 0 0,1 1-1 0 0,0-1 0 0 0,0 1 1 0 0,-1-1-1 0 0,1 1 0 0 0,0-1 0 0 0,0 0 1 0 0,0 1-1 0 0,-1-1 0 0 0,3 0 1 0 0,9 0-1048 0 0,-7-1 657 0 0,-1 0 1 0 0,0-1-1 0 0,1 1 0 0 0,-1-1 1 0 0,0 0-1 0 0,0 0 1 0 0,0 0-1 0 0,0 0 0 0 0,0-1 1 0 0,-1 1-1 0 0,6-6 0 0 0,0-1 403 0 0,0-1-1 0 0,11-18 0 0 0,-11 15 1065 0 0,20-20 0 0 0,-21 23-847 0 0,-1-1-1 0 0,0 1 0 0 0,0-1 1 0 0,-1 0-1 0 0,8-20 0 0 0,-6 15-295 0 0,-6 10-113 0 0,-1 1 0 0 0,1-1 0 0 0,-1 0 0 0 0,0 0 0 0 0,-1 1 0 0 0,1-1 0 0 0,-1 0 0 0 0,0 0-1 0 0,-1 0 1 0 0,-1-11 0 0 0,1 16-19 0 0,0-1 0 0 0,0 0 0 0 0,1 1 0 0 0,-1-1 0 0 0,0 1 0 0 0,-1-1 0 0 0,1 1 0 0 0,0-1 0 0 0,0 1 0 0 0,-1 0 0 0 0,1 0 0 0 0,0 0 0 0 0,-1-1 0 0 0,0 1 0 0 0,1 1 0 0 0,-1-1 0 0 0,1 0 0 0 0,-1 0 0 0 0,0 1 0 0 0,0-1 0 0 0,1 0 0 0 0,-1 1 0 0 0,0 0 0 0 0,0-1 0 0 0,0 1 0 0 0,0 0 0 0 0,1 0 0 0 0,-3 0 0 0 0,-17 11 0 0 0,9-3 0 0 0,7-6 0 0 0,0 1 0 0 0,1 1 0 0 0,-1-1 0 0 0,1 1 0 0 0,0 0 0 0 0,0 0 0 0 0,0 0 0 0 0,0 0 0 0 0,-4 7 0 0 0,-3 7 0 0 0,-11 23 0 0 0,12-21 0 0 0,4-8 0 0 0,1 1 0 0 0,0 0 0 0 0,1 0 0 0 0,-4 18 0 0 0,-5 57 0 0 0,13-71 0 0 0,0 0 0 0 0,0 0 0 0 0,5 22 0 0 0,-2-16 0 0 0,-2-16 38 0 0,0-1 0 0 0,1 1 0 0 0,0-1 0 0 0,0 1 0 0 0,0-1-1 0 0,1 0 1 0 0,0 0 0 0 0,0 0 0 0 0,1-1 0 0 0,-1 1 0 0 0,1-1 0 0 0,1 0 0 0 0,-1 0-1 0 0,10 8 1 0 0,-8-8 8 0 0,0 0 1 0 0,0-1-1 0 0,0 1 0 0 0,1-1 0 0 0,0-1 0 0 0,0 1 0 0 0,0-1 1 0 0,0-1-1 0 0,1 1 0 0 0,-1-1 0 0 0,1 0 0 0 0,9 1 0 0 0,2-2-146 0 0,0 0 1 0 0,-1-1-1 0 0,1-1 0 0 0,29-6 0 0 0,-36 4-445 0 0,1 0-1 0 0,0-1 0 0 0,-1 0 0 0 0,0-2 0 0 0,0 1 1 0 0,0-1-1 0 0,19-14 0 0 0,17-20-1495 0 0,2-8-20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5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9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30.1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2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3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31.4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5936 222 21191 0 0,'-1'-2'154'0'0,"0"-1"0"0"0,-1 0-1 0 0,1 1 1 0 0,-1-1-1 0 0,0 1 1 0 0,0 0 0 0 0,0 0-1 0 0,0-1 1 0 0,0 1-1 0 0,-1 1 1 0 0,1-1 0 0 0,0 0-1 0 0,-1 0 1 0 0,0 1 0 0 0,1 0-1 0 0,-1-1 1 0 0,-4 0-1 0 0,-6-3 51 0 0,-1 1-1 0 0,-21-3 1 0 0,9 2 240 0 0,-117-16-520 0 0,60 11-52 0 0,-256-33-492 0 0,-340-27-288 0 0,508 64 824 0 0,-263-6 443 0 0,203 11-29 0 0,-234 2-79 0 0,40 14-175 0 0,-84 1-8 0 0,145-6-68 0 0,-124 1 0 0 0,81-12-4 0 0,132-1 26 0 0,-43-6 202 0 0,9-1 20 0 0,277 9-177 0 0,0 1 1 0 0,-61 11-1 0 0,92-12-68 0 0,1 0 0 0 0,0 0 0 0 0,-1 0 0 0 0,1 0 0 0 0,0 0 0 0 0,0 0 0 0 0,-1 0 0 0 0,1 0-1 0 0,0 0 1 0 0,-1 0 0 0 0,1 0 0 0 0,0 0 0 0 0,0 0 0 0 0,-1 0 0 0 0,1 1 0 0 0,0-1 0 0 0,-1 0 0 0 0,1 0 0 0 0,0 0 0 0 0,0 0-1 0 0,0 1 1 0 0,-1-1 0 0 0,1 0 0 0 0,0 0 0 0 0,0 1 0 0 0,0-1 0 0 0,-1 0 0 0 0,1 0 0 0 0,0 1 0 0 0,0-1 0 0 0,0 0-1 0 0,0 0 1 0 0,0 1 0 0 0,0-1 0 0 0,0 0 0 0 0,-1 1 0 0 0,1-1 0 0 0,0 1 0 0 0,1 0-5 0 0,0 0-1 0 0,-1 0 1 0 0,1-1-1 0 0,0 1 1 0 0,-1 0 0 0 0,1 0-1 0 0,0-1 1 0 0,0 1 0 0 0,0 0-1 0 0,-1-1 1 0 0,3 2 0 0 0,5 2-36 0 0,0 0 0 0 0,1 0 0 0 0,15 4 1 0 0,-1-1-8 0 0,34 11-4 0 0,1-3 1 0 0,1-2-1 0 0,79 7 1 0 0,185-2 83 0 0,-247-15-46 0 0,580 6 19 0 0,4-14-18 0 0,195-1 143 0 0,-631 7-29 0 0,291 5 131 0 0,517 33 384 0 0,-750-28-2775 0 0,-1 0-3279 0 0,-117-4-2250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10592 0 0,'-2'1'818'0'0,"-1"1"-764"0"0,0 0-1 0 0,0 0 0 0 0,0 0 1 0 0,0 0-1 0 0,-4 5 0 0 0,-9 6 166 0 0,5-5 679 0 0,1 1 0 0 0,1 0 1 0 0,0 0-1 0 0,-16 21 0 0 0,5-6 305 0 0,-6 7-839 0 0,2 2 0 0 0,1 1-1 0 0,-35 72 1 0 0,-38 120-128 0 0,88-205-135 0 0,-27 69 559 0 0,-38 159 0 0 0,63-205-394 0 0,3 0 0 0 0,2 1 0 0 0,1 0 0 0 0,3-1 0 0 0,8 89 0 0 0,-1-87-2 0 0,20 68-1 0 0,-21-95-791 0 0,2 0 0 0 0,0-1 0 0 0,1 0 0 0 0,1 0 0 0 0,1 0 0 0 0,15 19 0 0 0,-5-11-1287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5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03.8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2104 1 10592 0 0,'-1'0'818'0'0,"-12"0"-35"0"0,1 2 0 0 0,-1-1 0 0 0,1 2 0 0 0,0-1 0 0 0,0 2 0 0 0,0 0 0 0 0,-17 7 0 0 0,-80 49 2218 0 0,56-30-3413 0 0,-311 172 18 0 0,-43 25 630 0 0,224-118 203 0 0,-97 54 510 0 0,65-25-343 0 0,170-106-523 0 0,27-20-44 0 0,-117 90 150 0 0,93-69-138 0 0,30-25-33 0 0,0 1 0 0 0,-19 20 0 0 0,23-21-6 0 0,0 0 0 0 0,0-1 0 0 0,-1 0-1 0 0,1 0 1 0 0,-16 8 0 0 0,22-15 105 0 0,1-1-53 0 0,-1-1-55 0 0,1 0-1 0 0,0 0 0 0 0,-1 0 0 0 0,1 0 1 0 0,0 0-1 0 0,0 0 0 0 0,0 0 0 0 0,1-1 1 0 0,-1 1-1 0 0,0 0 0 0 0,1 0 0 0 0,0-1 1 0 0,-1 1-1 0 0,1-1 0 0 0,0 1 0 0 0,0 0 1 0 0,0-1-1 0 0,1-2 0 0 0,1-8 30 0 0,0 1 0 0 0,7-17 0 0 0,-3 6 1 0 0,2-3 140 0 0,1 1 0 0 0,22-46 0 0 0,-1 5 120 0 0,-9 19 3 0 0,-15 31-207 0 0,-5 13-81 0 0,1 1 0 0 0,-1-1 0 0 0,0 0-1 0 0,-1 1 1 0 0,1-1 0 0 0,0 0 0 0 0,0-4 0 0 0,-1 5 314 0 0,-7 6-316 0 0,0 1 0 0 0,1-1 1 0 0,-1 1-1 0 0,1 0 1 0 0,0 1-1 0 0,1 0 1 0 0,-1 0-1 0 0,1 0 1 0 0,0 0-1 0 0,1 1 0 0 0,-1-1 1 0 0,1 1-1 0 0,1 1 1 0 0,-6 11-1 0 0,6-11-12 0 0,-3 6 0 0 0,0 1 0 0 0,-5 20 0 0 0,10-29 0 0 0,0-1 0 0 0,1 1 0 0 0,-1 0 0 0 0,1-1 0 0 0,0 1 0 0 0,1-1 0 0 0,-1 1 0 0 0,1 0 0 0 0,0-1 0 0 0,2 7 0 0 0,-1-7 20 0 0,0-1 0 0 0,0 1-1 0 0,1-1 1 0 0,-1 0 0 0 0,1 0 0 0 0,0 0-1 0 0,0 0 1 0 0,0 0 0 0 0,0 0-1 0 0,1-1 1 0 0,0 0 0 0 0,0 0 0 0 0,-1 0-1 0 0,10 5 1 0 0,-3-3 72 0 0,0 0 0 0 0,0 0 0 0 0,1-1 0 0 0,0-1 0 0 0,17 4 0 0 0,2-2-17 0 0,1-1 1 0 0,-1-2-1 0 0,0-1 0 0 0,52-5 0 0 0,-30-2 61 0 0,95-26 0 0 0,-53-1-1292 0 0,-80 28 742 0 0,36-14-1360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04.2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31 14280 0 0,'0'0'1102'0'0,"3"0"-719"0"0,2-1-179 0 0,0 1 1 0 0,0-1 0 0 0,0 0-1 0 0,5-1 1 0 0,17-3 1797 0 0,29-4 1237 0 0,-27 4-2780 0 0,1 2-1 0 0,52-1 1 0 0,-80 4-454 0 0,206 16-148 0 0,-172-11-10 0 0,0 1 0 0 0,-1 2 0 0 0,62 23 0 0 0,-86-27 114 0 0,22 13 0 0 0,-31-16 39 0 0,1 1 0 0 0,0 0-1 0 0,0 0 1 0 0,-1 0 0 0 0,1 1 0 0 0,-1-1 0 0 0,1 1 0 0 0,-1-1 0 0 0,0 1 0 0 0,0 0 0 0 0,0-1-1 0 0,2 6 1 0 0,-2-2 7 0 0,1 1-1 0 0,-1 1 1 0 0,0-1-1 0 0,2 11 0 0 0,-4-14-3 0 0,0 0 0 0 0,0-1 0 0 0,0 1 0 0 0,-1 0 0 0 0,1 0 0 0 0,-1 0 0 0 0,0-1 0 0 0,0 1 0 0 0,0 0-1 0 0,-2 4 1 0 0,-12 23 15 0 0,-1-1 0 0 0,-2-1-1 0 0,-1-1 1 0 0,-1 0 0 0 0,-1-1 0 0 0,-38 36-1 0 0,37-40 1 0 0,-79 71 56 0 0,-118 61-380 0 0,169-121 236 0 0,-58 27-1052 0 0,67-39 231 0 0,38-21 669 0 0,1 1 0 0 0,-1-1 1 0 0,0 0-1 0 0,1 0 0 0 0,-1 0 0 0 0,0-1 0 0 0,0 1 1 0 0,0-1-1 0 0,0 0 0 0 0,-4 1 0 0 0,-7-1-1157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04.5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306 1 16727 0 0,'0'0'763'0'0,"-1"0"-12"0"0,-7 4-639 0 0,1-1 1 0 0,0 1-1 0 0,0 1 1 0 0,0-1-1 0 0,1 1 1 0 0,0 1-1 0 0,0-1 1 0 0,-9 11-1 0 0,-4 7 441 0 0,-17 28 0 0 0,-6 8-587 0 0,19-31 50 0 0,1 2 0 0 0,1 0 0 0 0,2 1 0 0 0,-23 49 0 0 0,40-75 39 0 0,0 0 1 0 0,0 0-1 0 0,1 0 1 0 0,0 0 0 0 0,-1 1-1 0 0,2-1 1 0 0,-1 1-1 0 0,1-1 1 0 0,0 0-1 0 0,0 1 1 0 0,0-1 0 0 0,1 1-1 0 0,2 10 1 0 0,-1-12 44 0 0,-1 0 0 0 0,1 0 0 0 0,0 0 0 0 0,0-1 0 0 0,0 1 0 0 0,1 0 0 0 0,0-1 0 0 0,-1 0 0 0 0,1 1 0 0 0,0-1 0 0 0,0 0 0 0 0,1 0 0 0 0,-1-1 0 0 0,1 1 0 0 0,-1-1 0 0 0,1 0 0 0 0,5 3 0 0 0,4 0 122 0 0,1 1-1 0 0,-1-1 0 0 0,1-1 0 0 0,0-1 1 0 0,1 0-1 0 0,24 2 0 0 0,-18-4-17 0 0,0-1 1 0 0,0-1-1 0 0,0-1 0 0 0,22-5 1 0 0,4-5-151 0 0,-1-2 1 0 0,0-2 0 0 0,53-26 0 0 0,-38 13-1531 0 0,-3-2-4344 0 0,1-3-2121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8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48.8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0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8752 0 0,'47'-30'1522'0'0,"-35"21"255"0"0,0 1 1 0 0,1 0-1 0 0,27-11 0 0 0,-29 15-1562 0 0,1 0-1 0 0,0 0 1 0 0,-1 1-1 0 0,1 1 0 0 0,0 0 1 0 0,0 1-1 0 0,1 0 1 0 0,-1 1-1 0 0,0 0 0 0 0,0 1 1 0 0,0 1-1 0 0,0-1 1 0 0,0 2-1 0 0,0 0 0 0 0,-1 0 1 0 0,1 1-1 0 0,-1 1 1 0 0,0 0-1 0 0,20 12 0 0 0,-20-8-196 0 0,0 0 0 0 0,-1 1 0 0 0,0 0 0 0 0,-1 1 0 0 0,0 1 0 0 0,0-1 0 0 0,11 22 0 0 0,-13-17 11 0 0,-1 0-1 0 0,0 0 0 0 0,-1 0 0 0 0,0 1 0 0 0,-2 0 0 0 0,0 0 1 0 0,-1 0-1 0 0,0 0 0 0 0,-2 0 0 0 0,0 1 0 0 0,0-1 1 0 0,-2 0-1 0 0,-4 18 0 0 0,1-12-18 0 0,-1 1 1 0 0,-1-1-1 0 0,-1 0 1 0 0,-1 0 0 0 0,-1-1-1 0 0,-1 0 1 0 0,-1-1-1 0 0,-25 34 1 0 0,19-33-217 0 0,-2 0 0 0 0,0-2 1 0 0,-1 0-1 0 0,-1-1 1 0 0,-1-1-1 0 0,-1-1 0 0 0,0-2 1 0 0,-29 15-1 0 0,47-27-310 0 0,0-1 0 0 0,0 1-1 0 0,0-1 1 0 0,-8 2 0 0 0,1-3-981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3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4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13880 0 0,'0'0'1253'0'0,"0"-9"-304"0"0,0 6-791 0 0,1 0 0 0 0,-1 1 0 0 0,1-1 0 0 0,-1 1 0 0 0,1-1-1 0 0,0 0 1 0 0,0 1 0 0 0,0 0 0 0 0,1-1 0 0 0,-1 1 0 0 0,1 0 0 0 0,-1 0-1 0 0,1 0 1 0 0,-1 0 0 0 0,5-3 0 0 0,7-12 175 0 0,-11 14-288 0 0,0 1 0 0 0,0 0-1 0 0,1 0 1 0 0,-1 0 0 0 0,1 0 0 0 0,-1 0 0 0 0,1 0 0 0 0,0 0 0 0 0,0 1 0 0 0,0 0 0 0 0,4-2-1 0 0,16-9 358 0 0,-15 8-235 0 0,-1 0 0 0 0,1 1 0 0 0,0 0 1 0 0,0 0-1 0 0,0 0 0 0 0,0 1 0 0 0,0 1 1 0 0,0-1-1 0 0,1 1 0 0 0,-1 1 0 0 0,1-1 1 0 0,-1 2-1 0 0,12 0 0 0 0,-8 3-67 0 0,0 0 1 0 0,0 1-1 0 0,0 0 0 0 0,0 0 1 0 0,0 1-1 0 0,-1 1 0 0 0,13 10 1 0 0,-13-9-101 0 0,0 2 1 0 0,20 20 0 0 0,-10-9-63 0 0,-3 0 48 0 0,0 0 0 0 0,-1 1 0 0 0,-1 1 0 0 0,18 36 0 0 0,-23-40 27 0 0,-2 1 0 0 0,0 1 0 0 0,-1 0-1 0 0,9 38 1 0 0,-17-51-13 0 0,1 1 0 0 0,-2 0 0 0 0,1-1 0 0 0,-1 1 0 0 0,-1 0 0 0 0,1-1 0 0 0,-1 1 0 0 0,-6 13 0 0 0,5-16 0 0 0,1 1-1 0 0,-1-1 1 0 0,-1 0-1 0 0,1 0 1 0 0,-1 0-1 0 0,-1 0 1 0 0,-5 7-1 0 0,-39 33-79 0 0,35-34 36 0 0,1-2-53 0 0,1-1-1 0 0,-1 0 0 0 0,-1-2 0 0 0,1 1 0 0 0,-27 9 1 0 0,-7 4-649 0 0,33-14-872 0 0,0-1-1 0 0,0-1 0 0 0,-21 5 1 0 0,-13 0-4855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11024 0 0,'-6'1'199'0'0,"1"0"0"0"0,0 0 1 0 0,-1 0-1 0 0,1 0 0 0 0,-6-1 1 0 0,1 1-216 0 0,-5 3 36 0 0,-15 12 464 0 0,-10 4 72 0 0,-68 48 0 0 0,92-56-615 0 0,-20 10 0 0 0,22-14 43 0 0,0 0 0 0 0,-24 20 0 0 0,-10 15 288 0 0,-40 38 571 0 0,70-63-670 0 0,1 1 0 0 0,-24 36 0 0 0,13-22-91 0 0,23-28-71 0 0,0 0 1 0 0,0 1-1 0 0,1-1 0 0 0,0 1 1 0 0,0 0-1 0 0,0 0 0 0 0,-4 12 1 0 0,2-2 37 0 0,3-9-23 0 0,1 1 0 0 0,-1-1 0 0 0,2 0 0 0 0,-2 9 0 0 0,3-13-14 0 0,0 0 0 0 0,0 0 0 0 0,0 0 0 0 0,0 0 0 0 0,1 0 0 0 0,0 0 0 0 0,-1 0 0 0 0,1 0 0 0 0,0 0 0 0 0,0 0 0 0 0,1 0 0 0 0,-1 0 0 0 0,3 3 0 0 0,1 2 86 0 0,1 0 1 0 0,0 0 0 0 0,0-1 0 0 0,1 0 0 0 0,0 0 0 0 0,0-1 0 0 0,1 0-1 0 0,-1 0 1 0 0,1-1 0 0 0,1 1 0 0 0,-1-2 0 0 0,10 5 0 0 0,27 13 520 0 0,-34-16-419 0 0,1 0 1 0 0,20 7-1 0 0,3-3 53 0 0,58 10-1 0 0,-72-17-320 0 0,0-2 0 0 0,0 0-1 0 0,0-1 1 0 0,28-4 0 0 0,-2-3-1382 0 0,-1 1-4689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10592 0 0,'2'0'818'0'0,"159"-15"6849"0"0,-102 7-7185 0 0,24-2-162 0 0,54-7-290 0 0,31 2-945 0 0,-20 0-3385 0 0,-118 15 2910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8896 0 0,'0'0'1992'0'0,"2"1"-835"0"0,7 0-571 0 0,0-1 0 0 0,0 0 0 0 0,0 0 0 0 0,0 0-1 0 0,0-1 1 0 0,14-4 0 0 0,20-1 398 0 0,317 2 2080 0 0,-214 5-2877 0 0,-13-7-2826 0 0,-97 0 1137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0,'0'0'7345'0'0,"1"1"-6388"0"0,32 27 1329 0 0,-22-19-1946 0 0,0 0 0 0 0,17 19-1 0 0,-4 1 187 0 0,50 65 1591 0 0,-45-56-1601 0 0,-19-25-358 0 0,0 1-1 0 0,10 17 0 0 0,-11-15-80 0 0,-6-12-65 0 0,-1 0 0 0 0,0 0-1 0 0,0 1 1 0 0,0-1-1 0 0,2 7 1 0 0,-1 0-58 0 0,-1-4-18 0 0,0 0 0 0 0,-1 1 0 0 0,0-1 0 0 0,1 9 0 0 0,-2-13 15 0 0,0-1 14 0 0,0 0-1 0 0,0 0 1 0 0,0 0-1 0 0,0 0 1 0 0,0 0-1 0 0,0-1 1 0 0,0 1-1 0 0,-1 0 1 0 0,1 0-1 0 0,-1 0 1 0 0,1 0-1 0 0,-1-1 1 0 0,0 1-1 0 0,1 0 0 0 0,-1 0 1 0 0,0-1-1 0 0,0 1 1 0 0,-2 2-1 0 0,2-4-140 0 0,0 1-7 0 0,1-1 175 0 0,0 0 0 0 0,0 1 0 0 0,-1-1 0 0 0,1 0 0 0 0,0 0 1 0 0,0 1-1 0 0,-1-1 0 0 0,1 0 0 0 0,0 0 0 0 0,-1 1 0 0 0,1-1 0 0 0,0 0 1 0 0,-1 0-1 0 0,1 0 0 0 0,-1 0 0 0 0,1 0 0 0 0,0 0 0 0 0,-1 0 1 0 0,1 0-1 0 0,0 1 0 0 0,-1-1 0 0 0,1-1 0 0 0,-1 1 0 0 0,1 0 1 0 0,0 0-1 0 0,-1 0 0 0 0,1 0 0 0 0,0 0 0 0 0,-1 0 0 0 0,-12-4 3 0 0,11 2 11 0 0,-1 0 0 0 0,2-1 0 0 0,-1 1 0 0 0,0-1-1 0 0,0 1 1 0 0,1-1 0 0 0,0 0 0 0 0,-1 0 0 0 0,0-3-1 0 0,-4-8 39 0 0,5 11-20 0 0,0 0 0 0 0,0 0 0 0 0,1 0 1 0 0,-1 0-1 0 0,1-1 0 0 0,0 1 0 0 0,0 0 1 0 0,0 0-1 0 0,1 0 0 0 0,-1 0 0 0 0,1 0 1 0 0,-1 0-1 0 0,1 0 0 0 0,1-3 0 0 0,2-11 143 0 0,4-9 55 0 0,-6 22-183 0 0,0-1-1 0 0,0 1 1 0 0,-1-1 0 0 0,2-8 0 0 0,-3 8 6 0 0,1-1 0 0 0,0 1 0 0 0,0 0 0 0 0,0 0 0 0 0,1 0 0 0 0,0 0 0 0 0,0 0 0 0 0,0 0 0 0 0,0 0 0 0 0,1 1 0 0 0,5-8 0 0 0,2-2 117 0 0,2 1 0 0 0,0 1 0 0 0,0 0-1 0 0,1 0 1 0 0,1 2 0 0 0,0-1-1 0 0,0 2 1 0 0,22-12 0 0 0,-5 6-8 0 0,1 1 0 0 0,1 2 0 0 0,39-10 0 0 0,-56 18-18 0 0,0 1 0 0 0,0 1-1 0 0,32 0 1 0 0,-7 3-2596 0 0,-4-1-3612 0 0,-14 0-558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52 10592 0 0,'-2'1'818'0'0,"-55"29"1015"0"0,-20 14 4999 0 0,67-37-6496 0 0,0 1 1 0 0,-17 16 0 0 0,11-9-108 0 0,12-11-232 0 0,0-1 0 0 0,-1 1 1 0 0,2 0-1 0 0,-1 1 1 0 0,0-1-1 0 0,-3 6 0 0 0,2-1-10 0 0,1 1-1 0 0,0 0 1 0 0,0 0-1 0 0,-4 20 1 0 0,7-26 58 0 0,1 1 1 0 0,-1-1-1 0 0,1 1 1 0 0,0 0-1 0 0,0-1 0 0 0,0 1 1 0 0,1 0-1 0 0,-1-1 0 0 0,1 1 1 0 0,0-1-1 0 0,1 1 1 0 0,-1-1-1 0 0,3 7 0 0 0,-2-7 49 0 0,0 0-1 0 0,1 0 1 0 0,-1 0-1 0 0,1-1 1 0 0,0 1-1 0 0,0-1 0 0 0,0 1 1 0 0,0-1-1 0 0,0 0 1 0 0,1 0-1 0 0,-1 0 1 0 0,1 0-1 0 0,0-1 1 0 0,0 0-1 0 0,0 0 0 0 0,0 0 1 0 0,0 0-1 0 0,1 0 1 0 0,-1-1-1 0 0,0 0 1 0 0,1 0-1 0 0,4 1 1 0 0,1-1-34 0 0,0 0-1 0 0,0 0 1 0 0,-1-1 0 0 0,1 0 0 0 0,0-1 0 0 0,0 0 0 0 0,0 0 0 0 0,0-1 0 0 0,-1 0 0 0 0,19-7 0 0 0,-15 3 10 0 0,0-1-1 0 0,0 0 1 0 0,-1 0-1 0 0,0-1 1 0 0,0-1 0 0 0,18-17-1 0 0,-25 21-65 0 0,9-8 156 0 0,14-17 0 0 0,-24 24-102 0 0,0 1 0 0 0,0-1-1 0 0,-1 0 1 0 0,1 0 0 0 0,-1-1 0 0 0,3-11-1 0 0,-4 14-3 0 0,0-1-59 0 0,0 0 0 0 0,-1-1 0 0 0,1 1 1 0 0,-1-1-1 0 0,0 1 0 0 0,0-1 0 0 0,-1 0 0 0 0,1 0 0 0 0,-2 1 0 0 0,1-1 0 0 0,0 0 0 0 0,-1 1 0 0 0,-2-8 1 0 0,1 5-28 0 0,-2 0 0 0 0,1 0 0 0 0,-1 1 1 0 0,0-1-1 0 0,0 1 0 0 0,-1 0 1 0 0,0 0-1 0 0,0 1 0 0 0,0-1 1 0 0,-1 1-1 0 0,0 0 0 0 0,-1 1 0 0 0,1 0 1 0 0,-1 0-1 0 0,0 0 0 0 0,0 1 1 0 0,-13-7-1 0 0,13 8-574 0 0,0 0 0 0 0,0 0 0 0 0,-1 0 0 0 0,1 1 0 0 0,0 0 0 0 0,-1 0 0 0 0,-14-1 0 0 0,12 3-2706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 18079 0 0,'0'0'1384'0'0,"-6"5"-800"0"0,-22 18-551 0 0,14-12 53 0 0,1 0 0 0 0,0 1 0 0 0,-17 22-1 0 0,21-22-68 0 0,0 0-1 0 0,1 1 0 0 0,1 0 1 0 0,-11 27-1 0 0,15-31 75 0 0,0 0-1 0 0,1 0 1 0 0,0 1 0 0 0,0-1-1 0 0,1 1 1 0 0,0 0-1 0 0,1-1 1 0 0,1 17 0 0 0,0-17 39 0 0,0-1 0 0 0,1 1 0 0 0,0-1 0 0 0,0 1 0 0 0,1-1 0 0 0,4 8 0 0 0,-5-11-89 0 0,1-1 1 0 0,-1 0 0 0 0,1 0-1 0 0,0 0 1 0 0,0-1-1 0 0,0 1 1 0 0,1-1 0 0 0,-1 0-1 0 0,1 1 1 0 0,0-2-1 0 0,8 6 1 0 0,-3-3 89 0 0,1 0-1 0 0,-1-1 1 0 0,1-1-1 0 0,0 1 1 0 0,1-2-1 0 0,-1 1 1 0 0,1-1-1 0 0,15 0 1 0 0,-12-1-66 0 0,1-2 0 0 0,0 0 0 0 0,0 0 0 0 0,0-1 0 0 0,22-7 1 0 0,-15 2-35 0 0,-1-1 1 0 0,0-1 0 0 0,-1 0 0 0 0,0-2 0 0 0,0 0 0 0 0,-1-2 0 0 0,-1 0 0 0 0,18-16 0 0 0,-28 22-16 0 0,0-1 0 0 0,-1 0 0 0 0,1 0 0 0 0,-2 0 0 0 0,1-1 0 0 0,-1 0-1 0 0,0-1 1 0 0,7-19 0 0 0,-11 25-33 0 0,0-1-1 0 0,-1 0 1 0 0,1-1-1 0 0,-1 1 1 0 0,0 0-1 0 0,-1 0 1 0 0,0 0-1 0 0,1-1 1 0 0,-2 1-1 0 0,1 0 1 0 0,-1 0 0 0 0,1-1-1 0 0,-1 1 1 0 0,-1 0-1 0 0,1 0 1 0 0,-1 0-1 0 0,0 0 1 0 0,0 1-1 0 0,0-1 1 0 0,-5-7-1 0 0,-2 2-104 0 0,0 1-1 0 0,0 0 1 0 0,-1 0-1 0 0,0 1 0 0 0,-1 1 1 0 0,-13-9-1 0 0,10 7-141 0 0,1 0-285 0 0,0 1 1 0 0,-1 0-1 0 0,0 1 1 0 0,-16-5-1 0 0,11 5-1157 0 0,-30-16-1 0 0,38 18 1231 0 0,-29-14-1521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8.5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6722 319 23903 0 0,'-64'-9'2550'0'0,"49"7"-2535"0"0,0 0 0 0 0,-16-6 0 0 0,-11-1-31 0 0,-384-37-1300 0 0,216 25 388 0 0,-233-16-36 0 0,53 12 750 0 0,-63-2 49 0 0,188 14 186 0 0,-166-7 22 0 0,-104 3-67 0 0,-205-8-16 0 0,-393 6 415 0 0,236 84 1742 0 0,591-32-1669 0 0,26-3-156 0 0,238-27-270 0 0,40-3 84 0 0,0 1 21 0 0,2-1-122 0 0,1 0 1 0 0,-1 0-1 0 0,0 0 1 0 0,0 0-1 0 0,0 0 1 0 0,0 1-1 0 0,1-1 1 0 0,-1 0-1 0 0,0 0 1 0 0,0 0-1 0 0,0 0 1 0 0,0 0-1 0 0,0 0 1 0 0,1 0-1 0 0,-1 0 1 0 0,0 1-1 0 0,0-1 1 0 0,0 0-1 0 0,0 0 0 0 0,0 0 1 0 0,0 0-1 0 0,0 0 1 0 0,0 1-1 0 0,1-1 1 0 0,-1 0-1 0 0,0 0 1 0 0,0 0-1 0 0,0 0 1 0 0,0 1-1 0 0,0-1 1 0 0,0 0-1 0 0,0 0 1 0 0,0 0-1 0 0,0 1 1 0 0,0-1-1 0 0,0 0 1 0 0,0 0-1 0 0,0 0 1 0 0,0 0-1 0 0,0 1 1 0 0,-1-1-1 0 0,1 0 1 0 0,0 0-1 0 0,0 0 0 0 0,0 0 1 0 0,0 1-1 0 0,0-1 1 0 0,0 0-1 0 0,0 0 1 0 0,0 0-1 0 0,-1 0 1 0 0,1 0-1 0 0,0 0 1 0 0,0 0-1 0 0,0 1 1 0 0,0-1-1 0 0,0 0 1 0 0,-1 0-1 0 0,1 0 1 0 0,0 0-1 0 0,0 0 1 0 0,21 4 114 0 0,-13-2-59 0 0,324 41 641 0 0,-2-26-353 0 0,-321-17-336 0 0,501 15 163 0 0,1-22-149 0 0,177-32 86 0 0,364-27 156 0 0,-828 53-238 0 0,916-51 33 0 0,-441 37 53 0 0,-316 21 54 0 0,31-2 142 0 0,-24 6 8 0 0,86-3-62 0 0,-403 1-311 0 0,140-9-2473 0 0,-164 8-4181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2.3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2318 0 6448 0 0,'0'0'1884'0'0,"-2"0"-539"0"0,-34 0 3183 0 0,24 9-3041 0 0,-43 14-660 0 0,27-12-688 0 0,-31 17 0 0 0,-231 152-129 0 0,108-67 103 0 0,48-33 182 0 0,-156 121 457 0 0,127-85-360 0 0,-39 29-96 0 0,-34 13-23 0 0,34-27-186 0 0,-27 14 37 0 0,203-131-105 0 0,9-3 147 0 0,-1-1-1 0 0,0-1 1 0 0,0-1-1 0 0,-24 7 1 0 0,9-8 23 0 0,32-7-185 0 0,1-1 0 0 0,-1 1 0 0 0,1-1 0 0 0,-1 1-1 0 0,1-1 1 0 0,0 1 0 0 0,-1-1 0 0 0,1 1-1 0 0,0-1 1 0 0,0 0 0 0 0,-1 1 0 0 0,1-1 0 0 0,0 0-1 0 0,0 1 1 0 0,0-1 0 0 0,0 1 0 0 0,0-1-1 0 0,0 0 1 0 0,0 0 0 0 0,0 1 0 0 0,0-4-4 0 0,0 1 0 0 0,0 0 0 0 0,0-1 0 0 0,0 1 0 0 0,1 0 0 0 0,-1-1 0 0 0,1 1 0 0 0,0 0 0 0 0,0 0 0 0 0,2-4 0 0 0,18-31 0 0 0,-11 20 0 0 0,19-29-68 0 0,-20 33 86 0 0,0 0 1 0 0,7-17-1 0 0,-5 10 154 0 0,1 0 0 0 0,22-28 0 0 0,-7 9 445 0 0,4-4 169 0 0,-23 35-673 0 0,-8 9-111 0 0,0 0-1 0 0,0 0 1 0 0,0 0-1 0 0,0 0 1 0 0,0 0 0 0 0,0 0-1 0 0,0 0 1 0 0,0 0-1 0 0,0 0 1 0 0,0 0-1 0 0,0 1 1 0 0,0-1-1 0 0,0 0 1 0 0,0 0 0 0 0,0 0-1 0 0,0 0 1 0 0,0 0-1 0 0,0 0 1 0 0,0 0-1 0 0,0 0 1 0 0,0 0 0 0 0,0 0-1 0 0,0 0 1 0 0,0 0-1 0 0,0 0 1 0 0,0 0-1 0 0,0 0 1 0 0,0 0 0 0 0,0 0-1 0 0,0 0 1 0 0,0 0-1 0 0,0 0 1 0 0,0 0-1 0 0,0 0 1 0 0,1 0 0 0 0,-1 0-1 0 0,0 0 1 0 0,0 0-1 0 0,0 0 1 0 0,0 0-1 0 0,0 0 1 0 0,0 0-1 0 0,0 0 1 0 0,0 0 0 0 0,0 0-1 0 0,0 0 1 0 0,0 0-1 0 0,0 0 1 0 0,0 0-1 0 0,0 0 1 0 0,0 0 0 0 0,0 0-1 0 0,0 0 1 0 0,0 0-1 0 0,1 0 1 0 0,-1 0-1 0 0,0 0 1 0 0,0 0 0 0 0,0 0-1 0 0,0 0 1 0 0,0 0-1 0 0,0 0 1 0 0,0 0-1 0 0,0 0 1 0 0,0 0 0 0 0,0 0-1 0 0,0 0 1 0 0,0 0-1 0 0,0 0 1 0 0,-4 17 104 0 0,2-8-146 0 0,-1 0 28 0 0,-1 0 1 0 0,0-1-1 0 0,0 1 1 0 0,0-1-1 0 0,-10 13 1 0 0,6-10 12 0 0,-9 19 0 0 0,7-10-1 0 0,-1-2 0 0 0,-20 29 0 0 0,16-26 0 0 0,-17 31 0 0 0,5-5 8 0 0,18-34 18 0 0,1 0-1 0 0,1 1 0 0 0,0 0 0 0 0,1 0 0 0 0,0 0 0 0 0,1 1 0 0 0,-3 16 1 0 0,8-28 6 0 0,0 0 0 0 0,-1 0 1 0 0,1 0-1 0 0,1 0 0 0 0,-1 0 0 0 0,0-1 1 0 0,1 1-1 0 0,0 0 0 0 0,0 0 1 0 0,-1 0-1 0 0,2 0 0 0 0,-1 0 0 0 0,0-1 1 0 0,0 1-1 0 0,1-1 0 0 0,0 1 1 0 0,-1-1-1 0 0,1 1 0 0 0,0-1 0 0 0,0 0 1 0 0,0 0-1 0 0,1 0 0 0 0,-1 0 1 0 0,0 0-1 0 0,1 0 0 0 0,-1-1 0 0 0,1 1 1 0 0,3 0-1 0 0,3 3 71 0 0,1-2 0 0 0,-1 1-1 0 0,1-2 1 0 0,-1 1 0 0 0,1-1 0 0 0,0-1-1 0 0,15 2 1 0 0,16-3-432 0 0,0-2 0 0 0,0-2 0 0 0,-1-1 0 0 0,1-2 0 0 0,-1-2-1 0 0,58-21 1 0 0,-29 5-7606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2.7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71 2304 0 0,'17'-11'108'0'0,"-3"2"-50"0"0,20-11 0 0 0,10 3 3664 0 0,-29 13-855 0 0,1 1 0 0 0,0 0 1 0 0,0 1-1 0 0,29 0 0 0 0,-19 3-2634 0 0,0 2-1 0 0,0 0 1 0 0,-1 1-1 0 0,1 2 1 0 0,-1 1-1 0 0,0 1 0 0 0,41 18 1 0 0,-54-19-318 0 0,1-1 0 0 0,-1 2 0 0 0,-1 0 0 0 0,15 12-1 0 0,-21-16 55 0 0,0 0 0 0 0,-1 1 0 0 0,1 0 0 0 0,-1 0 0 0 0,0 0 0 0 0,0 1 0 0 0,-1-1 0 0 0,1 1 0 0 0,-1 0 0 0 0,0 0-1 0 0,2 6 1 0 0,-4-7 24 0 0,-1 0 0 0 0,1 0-1 0 0,-1 0 1 0 0,0-1 0 0 0,0 1-1 0 0,0 0 1 0 0,0 0 0 0 0,-1 0-1 0 0,0-1 1 0 0,0 1 0 0 0,-1 0-1 0 0,1-1 1 0 0,-3 7 0 0 0,-4 4 21 0 0,0 0 1 0 0,-14 20 0 0 0,14-25 1 0 0,-13 21 51 0 0,-2-1 0 0 0,-2-1 0 0 0,0-1 1 0 0,-2-2-1 0 0,-1 0 0 0 0,-60 41 0 0 0,82-63-80 0 0,-84 52-13 0 0,73-47-327 0 0,0 0 0 0 0,0-2-1 0 0,-31 9 1 0 0,46-15 138 0 0,-1 0-1 0 0,0-1 0 0 0,0 1 0 0 0,0-1 0 0 0,0 0 1 0 0,0 0-1 0 0,0 0 0 0 0,0 0 0 0 0,1-1 0 0 0,-5 0 1 0 0,6 1-89 0 0,0-1 0 0 0,-1 1 0 0 0,1-1 1 0 0,0 1-1 0 0,0-1 0 0 0,-1 0 0 0 0,1 0 1 0 0,0 1-1 0 0,0-1 0 0 0,0 0 1 0 0,0 0-1 0 0,0 0 0 0 0,0 0 0 0 0,0-1 1 0 0,0 1-1 0 0,1 0 0 0 0,-1 0 0 0 0,0 0 1 0 0,1-1-1 0 0,-1 1 0 0 0,1 0 0 0 0,-1-2 1 0 0,-1-15-4593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10592 0 0,'1'1'3149'0'0,"11"15"1252"0"0,-10-13-3872 0 0,1 0 0 0 0,0 1 0 0 0,-1-1 1 0 0,0 0-1 0 0,3 7 0 0 0,-3-5-411 0 0,1 0 0 0 0,0-1 0 0 0,6 9 0 0 0,8 13 102 0 0,-8-2-351 0 0,-1 1 0 0 0,-1 0 0 0 0,4 30 0 0 0,-7-36 149 0 0,12 100-81 0 0,-8-53 62 0 0,-2-11 4 0 0,0-8 73 0 0,14 56-1 0 0,-3-27 191 0 0,-12-50-165 0 0,1 1 1 0 0,1-1 0 0 0,1 0 0 0 0,18 37-1 0 0,-10-31-30 0 0,-8-15-40 0 0,1 1 1 0 0,1-1 0 0 0,14 17 0 0 0,-18-26-9 0 0,0 0-18 0 0,-1-1 0 0 0,1 0 0 0 0,1 0-1 0 0,-1-1 1 0 0,1 0 0 0 0,0 0 0 0 0,1 0 0 0 0,7 4-1 0 0,-9-7-30 0 0,0 0-1 0 0,0-1 0 0 0,0 0 0 0 0,0 0 1 0 0,1 0-1 0 0,11 1 0 0 0,-13-3-117 0 0,-1 0 1 0 0,1 0-1 0 0,0-1 0 0 0,0 0 1 0 0,-1 0-1 0 0,1 0 0 0 0,-1 0 0 0 0,1-1 1 0 0,-1 1-1 0 0,5-4 0 0 0,9-4-1150 0 0,-3-3-60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3.1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 23 5064 0 0,'29'-22'8556'0'0,"-29"29"-7945"0"0,-1 0 0 0 0,0 0 0 0 0,-1 1 1 0 0,0-1-1 0 0,0 0 0 0 0,-4 9 0 0 0,-22 43-676 0 0,21-46 339 0 0,-14 34 89 0 0,-21 67 0 0 0,38-104-174 0 0,2 1 1 0 0,-1-1-1 0 0,1 1 0 0 0,1 0 1 0 0,0-1-1 0 0,0 1 1 0 0,1 0-1 0 0,2 15 0 0 0,-2-21-112 0 0,1 0 0 0 0,0-1-1 0 0,0 1 1 0 0,1-1-1 0 0,0 1 1 0 0,-1-1-1 0 0,2 1 1 0 0,-1-1 0 0 0,0 0-1 0 0,1 0 1 0 0,0 0-1 0 0,-1 0 1 0 0,2-1-1 0 0,-1 1 1 0 0,0-1 0 0 0,1 0-1 0 0,-1 0 1 0 0,1 0-1 0 0,0 0 1 0 0,0-1-1 0 0,6 3 1 0 0,-1-1-15 0 0,0 0 0 0 0,1-1-1 0 0,0-1 1 0 0,0 0 0 0 0,0 0 0 0 0,0-1 0 0 0,0 0 0 0 0,0-1 0 0 0,0 0-1 0 0,12-1 1 0 0,3-2 97 0 0,1-2-1 0 0,45-13 1 0 0,57-26-1345 0 0,174-86 0 0 0,-237 98 43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3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9672 0 0,'-2'0'7553'0'0,"-4"0"-7208"0"0,0 1 0 0 0,0 0 0 0 0,0 1 0 0 0,0-1 0 0 0,1 1 0 0 0,-1 0-1 0 0,1 1 1 0 0,-1-1 0 0 0,-5 5 0 0 0,-8 4-467 0 0,-21 18 0 0 0,19-12 144 0 0,2 2 1 0 0,0 0-1 0 0,1 1 1 0 0,-23 32-1 0 0,28-33 135 0 0,1 1 0 0 0,1 0 0 0 0,1 1-1 0 0,1 0 1 0 0,1 1 0 0 0,1 0 0 0 0,0 0 0 0 0,2 0 0 0 0,1 1-1 0 0,-2 27 1 0 0,5-38-113 0 0,1 0-1 0 0,1 0 0 0 0,0 0 1 0 0,1 0-1 0 0,0 0 0 0 0,0 0 1 0 0,2-1-1 0 0,-1 1 0 0 0,8 14 1 0 0,-8-19-38 0 0,1-1 1 0 0,-1 1 0 0 0,1-1 0 0 0,0 0-1 0 0,1 0 1 0 0,0-1 0 0 0,0 1 0 0 0,0-1-1 0 0,0 0 1 0 0,1-1 0 0 0,0 1 0 0 0,0-1-1 0 0,0 0 1 0 0,0-1 0 0 0,1 1 0 0 0,10 3-1 0 0,-6-4-95 0 0,0 0 0 0 0,0-1 0 0 0,0 0 0 0 0,0-1-1 0 0,0-1 1 0 0,0 1 0 0 0,0-2 0 0 0,0 1 0 0 0,21-5-1 0 0,23-10-5621 0 0,-15 2-1261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10592 0 0,'0'0'818'0'0,"3"0"-532"0"0,10-1 666 0 0,0 0 0 0 0,20-5 1 0 0,14-2 2760 0 0,144-19 810 0 0,-31 4-3517 0 0,14 0-487 0 0,117-11-1879 0 0,-154 21-1468 0 0,-76 3 1365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2304 0 0,'0'0'14687'0'0,"-7"10"-13775"0"0,2-5-617 0 0,1 1-1 0 0,-1 0 1 0 0,1 0-1 0 0,0 0 0 0 0,1 0 1 0 0,-1 1-1 0 0,-2 8 0 0 0,-1 0-90 0 0,4-8-78 0 0,0 1 0 0 0,1-1 1 0 0,0 1-1 0 0,-1 10 0 0 0,-4 13 20 0 0,5-23-122 0 0,0-1 0 0 0,1 1 0 0 0,-1 10 0 0 0,0 7 14 0 0,-4 11 141 0 0,2 0 0 0 0,1 1 1 0 0,3-1-1 0 0,0 1 0 0 0,7 43 1 0 0,-2-50 186 0 0,9 31 1 0 0,-10-49-163 0 0,0-1 1 0 0,1 1-1 0 0,0-1 1 0 0,0 0-1 0 0,12 16 1 0 0,-11-19-90 0 0,0 1 1 0 0,1-1 0 0 0,0 0-1 0 0,0-1 1 0 0,16 12 0 0 0,-19-16-20 0 0,1 0 0 0 0,0 0 0 0 0,0 0 0 0 0,0-1 0 0 0,1 0 0 0 0,-1 0 0 0 0,1 0 0 0 0,-1-1 0 0 0,1 0 0 0 0,-1 0 0 0 0,1 0 0 0 0,9-1 0 0 0,2-1 30 0 0,0-2 0 0 0,0 0 0 0 0,23-8 0 0 0,-36 9-110 0 0,0 0 0 0 0,0 0 0 0 0,0 0 0 0 0,0 0 0 0 0,-1-1 0 0 0,1 1 1 0 0,-1-1-1 0 0,5-5 0 0 0,11-8 31 0 0,-10 10-32 0 0,0 0-1 0 0,-1 0 0 0 0,0-1 1 0 0,12-13-1 0 0,-11 12-14 0 0,8-4 0 0 0,-10 11 0 0 0,-2 1 0 0 0,18-2-17 0 0,-15 5-18 0 0,-3 0 13 0 0,-1-2 12 0 0,0 1 0 0 0,0-1 0 0 0,-1 1 0 0 0,1 0 0 0 0,0 0 0 0 0,-1 0 0 0 0,0 1 0 0 0,1-1 0 0 0,-1 1 0 0 0,0 0 0 0 0,5 5 0 0 0,-4-3-12 0 0,0-1 1 0 0,0 1-1 0 0,1-1 1 0 0,0 0-1 0 0,0 0 1 0 0,10 5-1 0 0,-9-5-19 0 0,0 0 0 0 0,0 0-1 0 0,-1 0 1 0 0,10 11-1 0 0,-7-9 4 0 0,0 1 0 0 0,0-1 0 0 0,0-1 0 0 0,0 1 0 0 0,1-2 0 0 0,0 1 0 0 0,14 5 0 0 0,-15-7 9 0 0,-4-1 30 0 0,0-1 0 0 0,0 0 0 0 0,1 1 0 0 0,-1-1-1 0 0,1-1 1 0 0,-1 1 0 0 0,0 0 0 0 0,1-1 0 0 0,0 0 0 0 0,-1 0 0 0 0,1-1 0 0 0,-1 1 0 0 0,0-1 0 0 0,1 0 0 0 0,-1 0-1 0 0,1-1 1 0 0,-1 1 0 0 0,4-3 0 0 0,0 0 26 0 0,0-1 0 0 0,0 0 0 0 0,0 0 0 0 0,-1-1-1 0 0,0 0 1 0 0,0 0 0 0 0,11-14 0 0 0,-12 12 8 0 0,-1 0 1 0 0,0 0-1 0 0,0 0 1 0 0,0 0-1 0 0,-1-1 1 0 0,6-18-1 0 0,-4 3 52 0 0,6-36-1 0 0,-10 51-64 0 0,-1 1-16 0 0,1 0 0 0 0,-1 0 0 0 0,0 0 0 0 0,-1 0 0 0 0,0 0 0 0 0,0-1 0 0 0,-1 1 0 0 0,-2-10 0 0 0,-20-38 54 0 0,18 40-78 0 0,-2 1 0 0 0,0 0 0 0 0,-1 0-1 0 0,0 1 1 0 0,-20-26 0 0 0,12 21-33 0 0,-1 0-1 0 0,-1 1 1 0 0,-23-17 0 0 0,37 31-14 0 0,0 0 0 0 0,0 0 0 0 0,1-1 0 0 0,-1 1 0 0 0,-4-8 0 0 0,6 8-137 0 0,-1 0 1 0 0,0 0-1 0 0,1 0 0 0 0,-1 1 0 0 0,0 0 0 0 0,-1-1 0 0 0,-5-3 1 0 0,-9-7-1353 0 0,11-2-70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8288 0 0,'23'4'10696'0'0,"-30"1"-10087"0"0,7-4-535 0 0,-1 1 0 0 0,1-1 1 0 0,0 1-1 0 0,0 0 0 0 0,0-1 0 0 0,0 1 1 0 0,0-1-1 0 0,0 1 0 0 0,0 0 1 0 0,0-1-1 0 0,1 1 0 0 0,0 2 0 0 0,1 17 402 0 0,-3-14-460 0 0,1 0-1 0 0,0 0 1 0 0,1 0 0 0 0,-1 0 0 0 0,1 0-1 0 0,1 0 1 0 0,-1-1 0 0 0,5 12-1 0 0,-1 4-28 0 0,0 0 1 0 0,-2 0-1 0 0,0 26 0 0 0,-1-19-24 0 0,7 33 0 0 0,-4-38 28 0 0,-1-6 8 0 0,0 0 1 0 0,1 19-1 0 0,-3-4 50 0 0,2-1-1 0 0,13 57 1 0 0,-12-68 14 0 0,-2 0 0 0 0,2 41 1 0 0,-4-37 36 0 0,6 36 0 0 0,-1-31 26 0 0,-2 0 0 0 0,1 46 0 0 0,0-5-103 0 0,-3-54-12 0 0,-1-1-1 0 0,0 1 1 0 0,-1-1-1 0 0,-4 31 1 0 0,3-37-9 0 0,0-1 0 0 0,1 18 0 0 0,0-17 32 0 0,0-1 1 0 0,-2 14-1 0 0,1-22-22 0 0,1 1 0 0 0,0-1 1 0 0,0 1-1 0 0,0 0 0 0 0,0-1 0 0 0,0 1 0 0 0,0 0 0 0 0,1-1 0 0 0,-1 1 1 0 0,0-1-1 0 0,1 1 0 0 0,-1-1 0 0 0,1 1 0 0 0,0-1 0 0 0,1 3 1 0 0,1-10-3 0 0,0-1 1 0 0,0 1 0 0 0,-1 0-1 0 0,0-1 1 0 0,2-10 0 0 0,-4-1 6 0 0,-1 9 14 0 0,1 1-1 0 0,0 0 0 0 0,3-14 0 0 0,5-15 61 0 0,-4 20-57 0 0,0 0-1 0 0,1-21 1 0 0,-4 26-34 0 0,1-1 0 0 0,0 1 0 0 0,1-1 0 0 0,0 1 0 0 0,6-13 0 0 0,29-57 0 0 0,-13 33 0 0 0,-18 35 30 0 0,1 1-1 0 0,1 0 0 0 0,0 0 0 0 0,1 1 0 0 0,19-19 1 0 0,-14 16 82 0 0,-7 8 9 0 0,1-1 0 0 0,0 2 0 0 0,0-1 0 0 0,1 2-1 0 0,0-1 1 0 0,0 1 0 0 0,17-6 0 0 0,-2 1-8 0 0,-10 4-203 0 0,-7 8-95 0 0,-5 0 156 0 0,1-1-1 0 0,-1 1 1 0 0,0-1-1 0 0,1 0 1 0 0,6 1-1 0 0,-7-2 21 0 0,2 1 7 0 0,14 10-52 0 0,-6-1 7 0 0,30 14-1 0 0,-43-23 45 0 0,1-1-1 0 0,-1 0 1 0 0,1 0-1 0 0,-1 1 0 0 0,0-1 1 0 0,1 1-1 0 0,-1-1 1 0 0,1 0-1 0 0,-1 1 0 0 0,0-1 1 0 0,1 1-1 0 0,-1-1 1 0 0,0 1-1 0 0,0-1 0 0 0,1 0 1 0 0,-1 2-1 0 0,3 3 5 0 0,13 4-1 0 0,-7-2 0 0 0,-6 0 0 0 0,-2-5-6 0 0,-1-1 0 0 0,1 1 0 0 0,-1 0 0 0 0,1 0 0 0 0,-1-1 0 0 0,0 1 0 0 0,1 0 0 0 0,-1 0 0 0 0,0 0 0 0 0,0 0-1 0 0,0 0 1 0 0,0-1 0 0 0,-1 1 0 0 0,1 0 0 0 0,-1 0 0 0 0,0 2 0 0 0,-1 7-81 0 0,0 7-68 0 0,-7-10 64 0 0,7-7 79 0 0,1 0 7 0 0,1-1 0 0 0,-1 1 0 0 0,1-1-1 0 0,0 1 1 0 0,-1-1 0 0 0,1 1 0 0 0,0-1-1 0 0,-1 1 1 0 0,1-1 0 0 0,0 1 0 0 0,0-1 0 0 0,-1 1-1 0 0,1-1 1 0 0,0 1 0 0 0,0 0 0 0 0,0-1-1 0 0,0 1 1 0 0,0-1 0 0 0,0 1 0 0 0,0 0-1 0 0,0-1 1 0 0,0 1 0 0 0,0-1 0 0 0,0 1 0 0 0,0 0-1 0 0,0-1 1 0 0,0 1 0 0 0,1-1 0 0 0,-1 2-1 0 0,1 10-63 0 0,-4 1 67 0 0,1-10-2 0 0,1 0 0 0 0,1 0 0 0 0,-1 1 0 0 0,0-1 0 0 0,1 0 0 0 0,-1 1 0 0 0,1-1 0 0 0,0 0 0 0 0,0 1 0 0 0,1-1 0 0 0,-1 0 0 0 0,1 1 0 0 0,-1-1 0 0 0,1 0 0 0 0,0 0 0 0 0,0 0 0 0 0,1 1 0 0 0,1 3 0 0 0,-1-5 4 0 0,-1 1 0 0 0,0 0 0 0 0,0 0 0 0 0,0 0 0 0 0,-1 0 0 0 0,1 0 0 0 0,-1 0 0 0 0,0 0 0 0 0,1 0 0 0 0,-1 0 0 0 0,-1 0 0 0 0,0 5 0 0 0,1-6 0 0 0,0 0 0 0 0,0 0 0 0 0,1 0 0 0 0,-1-1 0 0 0,0 1 0 0 0,0 0 0 0 0,1 0 0 0 0,-1 0 0 0 0,2 3 0 0 0,-1-4 0 0 0,0 0 0 0 0,-1 1 0 0 0,1 0 0 0 0,-1-1 0 0 0,1 1 0 0 0,-1-1 0 0 0,0 1 0 0 0,0 0 0 0 0,0-1 0 0 0,0 1 0 0 0,0 0 0 0 0,0 2 0 0 0,-8 29 0 0 0,3-14 0 0 0,4-5 0 0 0,1-13 5 0 0,0 0 1 0 0,0 0-1 0 0,0 0 1 0 0,0 0-1 0 0,0 0 1 0 0,0 0-1 0 0,-1 0 1 0 0,1 0-1 0 0,0 0 1 0 0,-1-1-1 0 0,1 1 1 0 0,0 0-1 0 0,-1 0 1 0 0,1 0-1 0 0,-1 0 1 0 0,1 0-1 0 0,-1-1 1 0 0,1 1-1 0 0,-2 1 1 0 0,2-2-4 0 0,0 0-1 0 0,-1 0 1 0 0,1 0 0 0 0,0 0 0 0 0,0 0 0 0 0,0 0 0 0 0,0 1 0 0 0,0-1 0 0 0,0 0 0 0 0,0 0 0 0 0,0 0-1 0 0,0 0 1 0 0,0 0 0 0 0,0 0 0 0 0,0 0 0 0 0,0 0 0 0 0,0 0 0 0 0,0 0 0 0 0,0 0 0 0 0,0 0 0 0 0,0 1-1 0 0,0-1 1 0 0,0 0 0 0 0,0 0 0 0 0,0 0 0 0 0,0 0 0 0 0,0 0 0 0 0,0 0 0 0 0,0 0 0 0 0,0 0-1 0 0,0 0 1 0 0,0 1 0 0 0,0-1 0 0 0,0 0 0 0 0,0 0 0 0 0,0 0 0 0 0,0 0 0 0 0,0 0 0 0 0,0 0 0 0 0,0 0-1 0 0,0 0 1 0 0,0 0 0 0 0,0 0 0 0 0,0 0 0 0 0,0 0 0 0 0,0 1 0 0 0,0-1 0 0 0,0 0 0 0 0,0 0 0 0 0,1 0-1 0 0,-1 0 1 0 0,7 12 94 0 0,-2 1-1 0 0,-2 4 37 0 0,3 11 291 0 0,4-1 2 0 0,-9-24-382 0 0,-3 5-33 0 0,6 5-10 0 0,-4-1 0 0 0,0 0-301 0 0,1-1-2413 0 0,0-9 2203 0 0,19-10-7682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8288 0 0,'0'0'638'0'0,"-1"2"-414"0"0,0 4 634 0 0,-1-1-1 0 0,0 1 0 0 0,1-1 0 0 0,0 1 0 0 0,0 0 0 0 0,1-1 1 0 0,0 1-1 0 0,0 0 0 0 0,0 0 0 0 0,2 8 0 0 0,2 8 1899 0 0,10 32 1 0 0,-1-6-3682 0 0,-9-32 925 0 0,-1-6 0 0 0,-1 0 0 0 0,0 0 0 0 0,0 0 0 0 0,-1 0 0 0 0,-1 20 0 0 0,0-22-71 0 0,-1 0 0 0 0,-1 0 0 0 0,1 0 0 0 0,-1-1 0 0 0,0 1 0 0 0,-1 0 0 0 0,-3 7 0 0 0,3-9 230 0 0,-10 18-2653 0 0,12-23 2289 0 0,0 0 1 0 0,0 0 0 0 0,-1 0-1 0 0,1 0 1 0 0,0 0 0 0 0,0 0-1 0 0,-1 0 1 0 0,1-1 0 0 0,0 1-1 0 0,-1 0 1 0 0,1-1 0 0 0,0 1-1 0 0,-1-1 1 0 0,1 0 0 0 0,-1 1-1 0 0,-2-1 1 0 0,-16 1-1810 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24847 0 0,'0'0'2592'0'0,"0"-6"-2456"0"0,0-1-136 0 0,3-8 0 0 0,3 8 0 0 0,-1-2-608 0 0,1-4-160 0 0,-6-5-24 0 0,9 5-8 0 0,0-1-512 0 0,-4 7-96 0 0,-5-3-32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21967 0 0,'0'0'1674'0'0,"0"9"-953"0"0,1 0-712 0 0,-1 0 1 0 0,2 0-1 0 0,-1 0 0 0 0,1-1 0 0 0,5 15 1 0 0,20 41 19 0 0,-23-56-29 0 0,10 25 134 0 0,-1 0-1 0 0,-1 1 1 0 0,-3 0-1 0 0,0 1 1 0 0,4 42 0 0 0,-11-62-11 0 0,5 39 208 0 0,-1 1 0 0 0,-3 57 0 0 0,-16 290-1 0 0,13-228-266 0 0,3-122-958 0 0,-3-50-130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13824 0 0,'0'0'1246'0'0,"1"2"-852"0"0,-1-1-196 0 0,0 0 0 0 0,1 0 0 0 0,-1-1 1 0 0,0 1-1 0 0,1 0 0 0 0,-1 0 1 0 0,1-1-1 0 0,-1 1 0 0 0,1 0 0 0 0,-1-1 1 0 0,1 1-1 0 0,0 0 0 0 0,-1-1 1 0 0,1 1-1 0 0,0-1 0 0 0,0 1 1 0 0,-1-1-1 0 0,1 1 0 0 0,0-1 0 0 0,0 0 1 0 0,0 1-1 0 0,-1-1 0 0 0,3 0 1 0 0,9 0-1048 0 0,-7-1 657 0 0,-1 0 1 0 0,0-1-1 0 0,1 1 0 0 0,-1-1 1 0 0,0 0-1 0 0,0 0 1 0 0,0 0-1 0 0,0 0 0 0 0,0-1 1 0 0,-1 1-1 0 0,6-6 0 0 0,0-1 403 0 0,0-1-1 0 0,11-18 0 0 0,-11 15 1065 0 0,20-20 0 0 0,-21 23-847 0 0,-1-1-1 0 0,0 1 0 0 0,0-1 1 0 0,-1 0-1 0 0,8-20 0 0 0,-6 15-295 0 0,-6 10-113 0 0,-1 1 0 0 0,1-1 0 0 0,-1 0 0 0 0,0 0 0 0 0,-1 1 0 0 0,1-1 0 0 0,-1 0 0 0 0,0 0-1 0 0,-1 0 1 0 0,-1-11 0 0 0,1 16-19 0 0,0-1 0 0 0,0 0 0 0 0,1 1 0 0 0,-1-1 0 0 0,0 1 0 0 0,-1-1 0 0 0,1 1 0 0 0,0-1 0 0 0,0 1 0 0 0,-1 0 0 0 0,1 0 0 0 0,0 0 0 0 0,-1-1 0 0 0,0 1 0 0 0,1 1 0 0 0,-1-1 0 0 0,1 0 0 0 0,-1 0 0 0 0,0 1 0 0 0,0-1 0 0 0,1 0 0 0 0,-1 1 0 0 0,0 0 0 0 0,0-1 0 0 0,0 1 0 0 0,0 0 0 0 0,1 0 0 0 0,-3 0 0 0 0,-17 11 0 0 0,9-3 0 0 0,7-6 0 0 0,0 1 0 0 0,1 1 0 0 0,-1-1 0 0 0,1 1 0 0 0,0 0 0 0 0,0 0 0 0 0,0 0 0 0 0,0 0 0 0 0,-4 7 0 0 0,-3 7 0 0 0,-11 23 0 0 0,12-21 0 0 0,4-8 0 0 0,1 1 0 0 0,0 0 0 0 0,1 0 0 0 0,-4 18 0 0 0,-5 57 0 0 0,13-71 0 0 0,0 0 0 0 0,0 0 0 0 0,5 22 0 0 0,-2-16 0 0 0,-2-16 38 0 0,0-1 0 0 0,1 1 0 0 0,0-1 0 0 0,0 1 0 0 0,0-1-1 0 0,1 0 1 0 0,0 0 0 0 0,0 0 0 0 0,1-1 0 0 0,-1 1 0 0 0,1-1 0 0 0,1 0 0 0 0,-1 0-1 0 0,10 8 1 0 0,-8-8 8 0 0,0 0 1 0 0,0-1-1 0 0,0 1 0 0 0,1-1 0 0 0,0-1 0 0 0,0 1 0 0 0,0-1 1 0 0,0-1-1 0 0,1 1 0 0 0,-1-1 0 0 0,1 0 0 0 0,9 1 0 0 0,2-2-146 0 0,0 0 1 0 0,-1-1-1 0 0,1-1 0 0 0,29-6 0 0 0,-36 4-445 0 0,1 0-1 0 0,0-1 0 0 0,-1 0 0 0 0,0-2 0 0 0,0 1 1 0 0,0-1-1 0 0,19-14 0 0 0,17-20-1495 0 0,2-8-20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10592 0 0,'-2'1'818'0'0,"-1"1"-764"0"0,0 0-1 0 0,0 0 0 0 0,0 0 1 0 0,0 0-1 0 0,-4 5 0 0 0,-9 6 166 0 0,5-5 679 0 0,1 1 0 0 0,1 0 1 0 0,0 0-1 0 0,-16 21 0 0 0,5-6 305 0 0,-6 7-839 0 0,2 2 0 0 0,1 1-1 0 0,-35 72 1 0 0,-38 120-128 0 0,88-205-135 0 0,-27 69 559 0 0,-38 159 0 0 0,63-205-394 0 0,3 0 0 0 0,2 1 0 0 0,1 0 0 0 0,3-1 0 0 0,8 89 0 0 0,-1-87-2 0 0,20 68-1 0 0,-21-95-791 0 0,2 0 0 0 0,0-1 0 0 0,1 0 0 0 0,1 0 0 0 0,1 0 0 0 0,15 19 0 0 0,-5-11-1287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8752 0 0,'47'-30'1522'0'0,"-35"21"255"0"0,0 1 1 0 0,1 0-1 0 0,27-11 0 0 0,-29 15-1562 0 0,1 0-1 0 0,0 0 1 0 0,-1 1-1 0 0,1 1 0 0 0,0 0 1 0 0,0 1-1 0 0,1 0 1 0 0,-1 1-1 0 0,0 0 0 0 0,0 1 1 0 0,0 1-1 0 0,0-1 1 0 0,0 2-1 0 0,0 0 0 0 0,-1 0 1 0 0,1 1-1 0 0,-1 1 1 0 0,0 0-1 0 0,20 12 0 0 0,-20-8-196 0 0,0 0 0 0 0,-1 1 0 0 0,0 0 0 0 0,-1 1 0 0 0,0 1 0 0 0,0-1 0 0 0,11 22 0 0 0,-13-17 11 0 0,-1 0-1 0 0,0 0 0 0 0,-1 0 0 0 0,0 1 0 0 0,-2 0 0 0 0,0 0 1 0 0,-1 0-1 0 0,0 0 0 0 0,-2 0 0 0 0,0 1 0 0 0,0-1 1 0 0,-2 0-1 0 0,-4 18 0 0 0,1-12-18 0 0,-1 1 1 0 0,-1-1-1 0 0,-1 0 1 0 0,-1 0 0 0 0,-1-1-1 0 0,-1 0 1 0 0,-1-1-1 0 0,-25 34 1 0 0,19-33-217 0 0,-2 0 0 0 0,0-2 1 0 0,-1 0-1 0 0,-1-1 1 0 0,-1-1-1 0 0,-1-1 0 0 0,0-2 1 0 0,-29 15-1 0 0,47-27-310 0 0,0-1 0 0 0,0 1-1 0 0,0-1 1 0 0,-8 2 0 0 0,1-3-981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9672 0 0,'-2'0'7553'0'0,"-4"0"-7208"0"0,0 1 0 0 0,0 0 0 0 0,0 1 0 0 0,0-1 0 0 0,1 1 0 0 0,-1 0-1 0 0,1 1 1 0 0,-1-1 0 0 0,-5 5 0 0 0,-8 4-467 0 0,-21 18 0 0 0,19-12 144 0 0,2 2 1 0 0,0 0-1 0 0,1 1 1 0 0,-23 32-1 0 0,28-33 135 0 0,1 1 0 0 0,1 0 0 0 0,1 1-1 0 0,1 0 1 0 0,1 1 0 0 0,1 0 0 0 0,0 0 0 0 0,2 0 0 0 0,1 1-1 0 0,-2 27 1 0 0,5-38-113 0 0,1 0-1 0 0,1 0 0 0 0,0 0 1 0 0,1 0-1 0 0,0 0 0 0 0,0 0 1 0 0,2-1-1 0 0,-1 1 0 0 0,8 14 1 0 0,-8-19-38 0 0,1-1 1 0 0,-1 1 0 0 0,1-1 0 0 0,0 0-1 0 0,1 0 1 0 0,0-1 0 0 0,0 1 0 0 0,0-1-1 0 0,0 0 1 0 0,1-1 0 0 0,0 1 0 0 0,0-1-1 0 0,0 0 1 0 0,0-1 0 0 0,1 1 0 0 0,10 3-1 0 0,-6-4-95 0 0,0 0 0 0 0,0-1 0 0 0,0 0 0 0 0,0-1-1 0 0,0-1 1 0 0,0 1 0 0 0,0-2 0 0 0,0 1 0 0 0,21-5-1 0 0,23-10-5621 0 0,-15 2-1261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0,'0'0'1839'0'0,"1"2"-1247"0"0,0 1-300 0 0,1 0-1 0 0,-1 1 0 0 0,0-1 1 0 0,0 1-1 0 0,1 6 0 0 0,3 15 628 0 0,-2-17-732 0 0,-1 0 0 0 0,-1 0 1 0 0,1 14-1 0 0,4 18 508 0 0,4-5-247 0 0,-1 0-1 0 0,-3 0 1 0 0,0 1-1 0 0,-3 0 1 0 0,0 65-1 0 0,-5-57-789 0 0,-1 12-1859 0 0,-3-17-2892 0 0,-4 8-2570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0,'0'0'1839'0'0,"1"2"-1247"0"0,0 1-300 0 0,1 0-1 0 0,-1 1 0 0 0,0-1 1 0 0,0 1-1 0 0,1 6 0 0 0,3 15 628 0 0,-2-17-732 0 0,-1 0 0 0 0,-1 0 1 0 0,1 14-1 0 0,4 18 508 0 0,4-5-247 0 0,-1 0-1 0 0,-3 0 1 0 0,0 1-1 0 0,-3 0 1 0 0,0 65-1 0 0,-5-57-789 0 0,-1 12-1859 0 0,-3-17-2892 0 0,-4 8-2570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23551 0 0,'0'0'3968'0'0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1376 0 0,'3'-1'13084'0'0,"18"-10"-7300"0"0,14-5-4321 0 0,6 4-1296 0 0,-1 3 0 0 0,2 1 0 0 0,-1 1 0 0 0,1 3 0 0 0,51 1 0 0 0,-48 4-72 0 0,-17 0-880 0 0,27-3 0 0 0,-23-5-4766 0 0,-29 6 4497 0 0,11 0-5255 0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16439 0 0,'0'0'1491'0'0,"2"0"-1072"0"0,60-6 3973 0 0,-36 8-4151 0 0,1 0 0 0 0,-1 2 0 0 0,0 1 0 0 0,0 1 0 0 0,42 15 0 0 0,96 26-2199 0 0,-112-33-3097 0 0,-49-13 3265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17479 0 0,'0'0'1750'0'0,"2"-2"-1604"0"0,1-1-125 0 0,0 0-1 0 0,0 0 0 0 0,0 0 0 0 0,1 1 1 0 0,-1-1-1 0 0,1 1 0 0 0,0 0 0 0 0,-1 0 0 0 0,1 0 1 0 0,0 1-1 0 0,5-2 0 0 0,-5 2 43 0 0,-1 0 0 0 0,0-1 0 0 0,0 1-1 0 0,0-1 1 0 0,4-2 0 0 0,-5 2-32 0 0,1 1 1 0 0,-1 0-1 0 0,0 0 1 0 0,0 0-1 0 0,0 0 1 0 0,1 0 0 0 0,-1 0-1 0 0,1 0 1 0 0,2 0-1 0 0,45-2 10 0 0,-49 4-37 0 0,1-1-1 0 0,-1 0 0 0 0,0 0 0 0 0,1 1 1 0 0,-1-1-1 0 0,0 1 0 0 0,1-1 0 0 0,-1 1 0 0 0,0 0 1 0 0,1-1-1 0 0,-1 1 0 0 0,0 0 0 0 0,0 0 1 0 0,0 0-1 0 0,0 0 0 0 0,2 2 0 0 0,15 22 80 0 0,-10-13-47 0 0,46 73 848 0 0,-41-63-515 0 0,15 39 1 0 0,-1-1-97 0 0,-11-25-336 0 0,-2 1-1 0 0,15 60 1 0 0,-27-90-20 0 0,-1 1 0 0 0,0-1 0 0 0,0 1 0 0 0,-1-1-1 0 0,1 1 1 0 0,-1-1 0 0 0,-1 1 0 0 0,1 0 0 0 0,-3 9-1 0 0,2 4-182 0 0,1-19 623 0 0,-9-10 95 0 0,-1-8-437 0 0,0 0 0 0 0,1 0 0 0 0,1 0 0 0 0,1-1 0 0 0,0-1 0 0 0,-8-35 0 0 0,7-27-215 0 0,8 66 199 0 0,0 1 0 0 0,1-1-1 0 0,1 0 1 0 0,1 1 0 0 0,6-23-1 0 0,-1 2 77 0 0,-6 29-64 0 0,0 0 0 0 0,0 0 0 0 0,0 0 1 0 0,1 1-1 0 0,-1 0 0 0 0,2-1 0 0 0,4-6 0 0 0,31-34 204 0 0,-34 40-170 0 0,-2 4-41 0 0,0-1 0 0 0,0 0 0 0 0,1 1 0 0 0,-1-1 0 0 0,1 1 0 0 0,-1 0 0 0 0,1 0 0 0 0,0 0 0 0 0,0 1 0 0 0,0-1 0 0 0,0 1 0 0 0,0 0 0 0 0,0 0 0 0 0,0 1 0 0 0,0-1 0 0 0,0 1 0 0 0,0 0 0 0 0,1 0 0 0 0,7 1 0 0 0,-8 0-4 0 0,-1 0 0 0 0,-1-1 0 0 0,1 1 0 0 0,-1 0 0 0 0,0-1 0 0 0,1 1 0 0 0,-1 0 0 0 0,0 1 0 0 0,0-1 0 0 0,0 0 0 0 0,0 1 0 0 0,0-1 0 0 0,0 1 0 0 0,0-1 0 0 0,3 4 0 0 0,17 21 0 0 0,-16-22 0 0 0,-2 2 0 0 0,1-1 0 0 0,8 12 0 0 0,80 158-144 0 0,-55-101 72 0 0,-32-64 72 0 0,1 0 0 0 0,0 0 0 0 0,0 0 0 0 0,13 12 0 0 0,-2-2 0 0 0,-12-14 1 0 0,0 0-1 0 0,1 0 0 0 0,-1-1 0 0 0,1 0 1 0 0,0-1-1 0 0,15 8 0 0 0,-7-5-7 0 0,1-1 0 0 0,24 7-1 0 0,-36-12-30 0 0,1-1 0 0 0,-1 1-1 0 0,1-1 1 0 0,-1 0-1 0 0,1-1 1 0 0,-1 1-1 0 0,0-1 1 0 0,1 0 0 0 0,5-2-1 0 0,5 0-61 0 0,-7 1 41 0 0,-1 0-1 0 0,0-1 0 0 0,0 0 1 0 0,10-5-1 0 0,-5 2-26 0 0,-4 1 53 0 0,0-1-1 0 0,0 0 0 0 0,-1-1 1 0 0,1 1-1 0 0,10-15 0 0 0,-14 17 26 0 0,2-3 15 0 0,1-1 1 0 0,-1 0-1 0 0,0 0 1 0 0,0-1 0 0 0,-1 1-1 0 0,-1-1 1 0 0,1 0-1 0 0,-1-1 1 0 0,-1 1 0 0 0,0-1-1 0 0,0 1 1 0 0,2-13-1 0 0,-4 8-4 0 0,8-30 256 0 0,-7 33 1 0 0,0 0 0 0 0,0-15 0 0 0,2-5 166 0 0,-1-18 73 0 0,-4 39-324 0 0,2 0-1 0 0,-1 0 0 0 0,2 0 0 0 0,-1 0 0 0 0,4-9 0 0 0,-4 16-124 0 0,0 0-1 0 0,-1 0 0 0 0,1 0 1 0 0,-1 0-1 0 0,1 0 0 0 0,-1 0 1 0 0,0 0-1 0 0,0-3 0 0 0,3-6 246 0 0,-5 20-335 0 0,1 1 0 0 0,-1-1 0 0 0,1 1 1 0 0,1 0-1 0 0,0-1 0 0 0,0 1 0 0 0,2 12 0 0 0,0-2 37 0 0,-1 26 0 0 0,-1-31-27 0 0,1 0-1 0 0,-1 0 1 0 0,6 24-1 0 0,0 1-82 0 0,-5-30 80 0 0,0 0 0 0 0,1 1 0 0 0,4 12 0 0 0,1-3 25 0 0,-2-1 7 0 0,2-1 0 0 0,0 0 1 0 0,14 24-1 0 0,-20-39 1 0 0,-1-1 0 0 0,1 0 0 0 0,0 0 0 0 0,-1 0 0 0 0,1 0 0 0 0,0 0 0 0 0,-1 0 0 0 0,1 0 0 0 0,0 0 0 0 0,0-1 0 0 0,0 1 0 0 0,0 0 0 0 0,0 0 0 0 0,0-1 0 0 0,0 1 0 0 0,0-1 0 0 0,0 1 0 0 0,1-1 0 0 0,-1 1 0 0 0,0-1 0 0 0,2 1 0 0 0,1 0 0 0 0,6 2 0 0 0,-5-4 0 0 0,-1 1 0 0 0,0-1 0 0 0,0 0 0 0 0,0 0 0 0 0,0 0 0 0 0,0 0 0 0 0,-1-1 0 0 0,1 1 0 0 0,4-4 0 0 0,31-21 0 0 0,-24 13 0 0 0,-1-1 0 0 0,0-1 0 0 0,-1 0 0 0 0,0 0 0 0 0,16-29 0 0 0,-14 21 3 0 0,-1-1 0 0 0,-1 0-1 0 0,14-36 1 0 0,-12 26 127 0 0,-12 27-80 0 0,1 0 0 0 0,-1 0-1 0 0,2-9 1 0 0,-4 12-26 0 0,1 0 0 0 0,0-1-1 0 0,0 1 1 0 0,0 0 0 0 0,1 1-1 0 0,3-6 1 0 0,1-1 30 0 0,-4 2-48 0 0,-2 8 12 0 0,-1 0 1 0 0,0 0-1 0 0,0 0 0 0 0,0 0 0 0 0,0-1 1 0 0,0 1-1 0 0,0 0 0 0 0,0 0 0 0 0,0 0 1 0 0,0 0-1 0 0,0 0 0 0 0,0-1 0 0 0,0 1 1 0 0,0 0-1 0 0,0 0 0 0 0,0 0 0 0 0,0 0 0 0 0,0 0 1 0 0,0-1-1 0 0,0 1 0 0 0,0 0 0 0 0,0 0 1 0 0,0 0-1 0 0,0 0 0 0 0,0 0 0 0 0,0-1 1 0 0,-1 1-1 0 0,1 0 0 0 0,0 0 0 0 0,0 0 1 0 0,0 0-1 0 0,0 0 0 0 0,0 0 0 0 0,0 0 0 0 0,0 0 1 0 0,-1-1-1 0 0,1 1 0 0 0,0 0 0 0 0,0 0 1 0 0,0 0-1 0 0,0 0 0 0 0,0 0 0 0 0,-1 0 1 0 0,1 0-1 0 0,0 0 0 0 0,0 0 0 0 0,0 0 1 0 0,0 0-1 0 0,0 0 0 0 0,-1 0 0 0 0,0 1-3 0 0,0 0-1 0 0,0 0 1 0 0,1 1-1 0 0,-1-1 0 0 0,0 0 1 0 0,0 0-1 0 0,1 1 1 0 0,-1-1-1 0 0,1 0 1 0 0,-1 1-1 0 0,1-1 1 0 0,-1 3-1 0 0,1-1 14 0 0,-6 14-93 0 0,1 0 1 0 0,1 0-1 0 0,1 1 0 0 0,1-1 0 0 0,0 1 0 0 0,1 0 1 0 0,1 0-1 0 0,1 0 0 0 0,3 20 0 0 0,-3-30 37 0 0,1 0 0 0 0,1-1 1 0 0,0 1-1 0 0,0-1 0 0 0,0 0 0 0 0,1 0 0 0 0,6 10 0 0 0,36 41-337 0 0,-43-54 172 0 0,1-1 0 0 0,-1 0 0 0 0,0 0 0 0 0,1-1 0 0 0,0 1 0 0 0,-1-1 0 0 0,1 0 0 0 0,0 0 0 0 0,0 0 0 0 0,0 0 0 0 0,0-1 0 0 0,1 1 0 0 0,-1-1 0 0 0,0 0 0 0 0,1-1-1 0 0,-1 1 1 0 0,0-1 0 0 0,1 0 0 0 0,-1 0 0 0 0,1 0 0 0 0,-1 0 0 0 0,1-1 0 0 0,7-2 0 0 0,8-1-1274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16559 0 0,'0'0'1499'0'0,"0"2"-1235"0"0,-5 34-89 0 0,3-26-2 0 0,0-1 0 0 0,0 17-1 0 0,-2 128-829 0 0,-4 30 492 0 0,0-2 418 0 0,8-132 81 0 0,3 0 0 0 0,9 51-1 0 0,-7-71-121 0 0,-3-12-93 0 0,1 0 0 0 0,0 0 1 0 0,2-1-1 0 0,11 31 0 0 0,-5-26 97 0 0,17 27 0 0 0,-24-42-691 0 0,1-1 0 0 0,0 0-1 0 0,0 1 1 0 0,1-2 0 0 0,0 1-1 0 0,0 0 1 0 0,10 6 0 0 0,-16-12 417 0 0,0 0 0 0 0,1 0 0 0 0,-1 1 0 0 0,0-1 1 0 0,0 0-1 0 0,0 0 0 0 0,0 0 0 0 0,1 0 0 0 0,-1 0 0 0 0,0 0 0 0 0,0 0 1 0 0,0 0-1 0 0,0 0 0 0 0,1 0 0 0 0,-1 0 0 0 0,0 0 0 0 0,0 0 0 0 0,0 0 1 0 0,0 0-1 0 0,1 0 0 0 0,-1 0 0 0 0,0 0 0 0 0,0 0 0 0 0,0 0 0 0 0,1 0 1 0 0,-1 0-1 0 0,0 0 0 0 0,0 0 0 0 0,0 0 0 0 0,0 0 0 0 0,0-1 0 0 0,1 1 1 0 0,16-7-1863 0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18975 0 0,'0'0'1906'0'0,"0"2"-1749"0"0,12 57 278 0 0,-9-40-15 0 0,11 38 0 0 0,6 26 253 0 0,-5-19-46 0 0,41 210 1451 0 0,-45-207-1867 0 0,2 48 24 0 0,4 19-233 0 0,-8-66-483 0 0,-8-48-361 0 0,10 39 0 0 0,-7-25-2469 0 0,1-21-4272 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6912 0 0,'5'7'118'0'0,"0"0"1"0"0,0 0 0 0 0,0-1 0 0 0,1 1-1 0 0,0-1 1 0 0,13 9 0 0 0,-6-4 79 0 0,22 21 3533 0 0,32 38 0 0 0,-6 3-2087 0 0,44 84-678 0 0,-93-137-988 0 0,25 45 252 0 0,-3 1 0 0 0,-3 2-1 0 0,-3 1 1 0 0,-3 2-1 0 0,17 78 1 0 0,-33-106 280 0 0,-2 0 0 0 0,3 78-1 0 0,-15 89 828 0 0,-21-11-421 0 0,17-157-718 0 0,-3-1 1 0 0,-19 50-1 0 0,24-74-153 0 0,-7 19 101 0 0,-29 52 0 0 0,32-68-139 0 0,-1 0 0 0 0,-2-1 0 0 0,-29 33 0 0 0,31-38-301 0 0,-1-1-1 0 0,-1 0 1 0 0,0-1 0 0 0,-1-1-1 0 0,-26 16 1 0 0,3-12-716 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2.3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2318 0 6448 0 0,'0'0'1884'0'0,"-2"0"-539"0"0,-34 0 3183 0 0,24 9-3041 0 0,-43 14-660 0 0,27-12-688 0 0,-31 17 0 0 0,-231 152-129 0 0,108-67 103 0 0,48-33 182 0 0,-156 121 457 0 0,127-85-360 0 0,-39 29-96 0 0,-34 13-23 0 0,34-27-186 0 0,-27 14 37 0 0,203-131-105 0 0,9-3 147 0 0,-1-1-1 0 0,0-1 1 0 0,0-1-1 0 0,-24 7 1 0 0,9-8 23 0 0,32-7-185 0 0,1-1 0 0 0,-1 1 0 0 0,1-1 0 0 0,-1 1-1 0 0,1-1 1 0 0,0 1 0 0 0,-1-1 0 0 0,1 1-1 0 0,0-1 1 0 0,0 0 0 0 0,-1 1 0 0 0,1-1 0 0 0,0 0-1 0 0,0 1 1 0 0,0-1 0 0 0,0 1 0 0 0,0-1-1 0 0,0 0 1 0 0,0 0 0 0 0,0 1 0 0 0,0-4-4 0 0,0 1 0 0 0,0 0 0 0 0,0-1 0 0 0,0 1 0 0 0,1 0 0 0 0,-1-1 0 0 0,1 1 0 0 0,0 0 0 0 0,0 0 0 0 0,2-4 0 0 0,18-31 0 0 0,-11 20 0 0 0,19-29-68 0 0,-20 33 86 0 0,0 0 1 0 0,7-17-1 0 0,-5 10 154 0 0,1 0 0 0 0,22-28 0 0 0,-7 9 445 0 0,4-4 169 0 0,-23 35-673 0 0,-8 9-111 0 0,0 0-1 0 0,0 0 1 0 0,0 0-1 0 0,0 0 1 0 0,0 0 0 0 0,0 0-1 0 0,0 0 1 0 0,0 0-1 0 0,0 0 1 0 0,0 0-1 0 0,0 1 1 0 0,0-1-1 0 0,0 0 1 0 0,0 0 0 0 0,0 0-1 0 0,0 0 1 0 0,0 0-1 0 0,0 0 1 0 0,0 0-1 0 0,0 0 1 0 0,0 0 0 0 0,0 0-1 0 0,0 0 1 0 0,0 0-1 0 0,0 0 1 0 0,0 0-1 0 0,0 0 1 0 0,0 0 0 0 0,0 0-1 0 0,0 0 1 0 0,0 0-1 0 0,0 0 1 0 0,0 0-1 0 0,0 0 1 0 0,1 0 0 0 0,-1 0-1 0 0,0 0 1 0 0,0 0-1 0 0,0 0 1 0 0,0 0-1 0 0,0 0 1 0 0,0 0-1 0 0,0 0 1 0 0,0 0 0 0 0,0 0-1 0 0,0 0 1 0 0,0 0-1 0 0,0 0 1 0 0,0 0-1 0 0,0 0 1 0 0,0 0 0 0 0,0 0-1 0 0,0 0 1 0 0,0 0-1 0 0,1 0 1 0 0,-1 0-1 0 0,0 0 1 0 0,0 0 0 0 0,0 0-1 0 0,0 0 1 0 0,0 0-1 0 0,0 0 1 0 0,0 0-1 0 0,0 0 1 0 0,0 0 0 0 0,0 0-1 0 0,0 0 1 0 0,0 0-1 0 0,0 0 1 0 0,-4 17 104 0 0,2-8-146 0 0,-1 0 28 0 0,-1 0 1 0 0,0-1-1 0 0,0 1 1 0 0,0-1-1 0 0,-10 13 1 0 0,6-10 12 0 0,-9 19 0 0 0,7-10-1 0 0,-1-2 0 0 0,-20 29 0 0 0,16-26 0 0 0,-17 31 0 0 0,5-5 8 0 0,18-34 18 0 0,1 0-1 0 0,1 1 0 0 0,0 0 0 0 0,1 0 0 0 0,0 0 0 0 0,1 1 0 0 0,-3 16 1 0 0,8-28 6 0 0,0 0 0 0 0,-1 0 1 0 0,1 0-1 0 0,1 0 0 0 0,-1 0 0 0 0,0-1 1 0 0,1 1-1 0 0,0 0 0 0 0,0 0 1 0 0,-1 0-1 0 0,2 0 0 0 0,-1 0 0 0 0,0-1 1 0 0,0 1-1 0 0,1-1 0 0 0,0 1 1 0 0,-1-1-1 0 0,1 1 0 0 0,0-1 0 0 0,0 0 1 0 0,0 0-1 0 0,1 0 0 0 0,-1 0 1 0 0,0 0-1 0 0,1 0 0 0 0,-1-1 0 0 0,1 1 1 0 0,3 0-1 0 0,3 3 71 0 0,1-2 0 0 0,-1 1-1 0 0,1-2 1 0 0,-1 1 0 0 0,1-1 0 0 0,0-1-1 0 0,15 2 1 0 0,16-3-432 0 0,0-2 0 0 0,0-2 0 0 0,-1-1 0 0 0,1-2 0 0 0,-1-2-1 0 0,58-21 1 0 0,-29 5-7606 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2.7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71 2304 0 0,'17'-11'108'0'0,"-3"2"-50"0"0,20-11 0 0 0,10 3 3664 0 0,-29 13-855 0 0,1 1 0 0 0,0 0 1 0 0,0 1-1 0 0,29 0 0 0 0,-19 3-2634 0 0,0 2-1 0 0,0 0 1 0 0,-1 1-1 0 0,1 2 1 0 0,-1 1-1 0 0,0 1 0 0 0,41 18 1 0 0,-54-19-318 0 0,1-1 0 0 0,-1 2 0 0 0,-1 0 0 0 0,15 12-1 0 0,-21-16 55 0 0,0 0 0 0 0,-1 1 0 0 0,1 0 0 0 0,-1 0 0 0 0,0 0 0 0 0,0 1 0 0 0,-1-1 0 0 0,1 1 0 0 0,-1 0 0 0 0,0 0-1 0 0,2 6 1 0 0,-4-7 24 0 0,-1 0 0 0 0,1 0-1 0 0,-1 0 1 0 0,0-1 0 0 0,0 1-1 0 0,0 0 1 0 0,0 0 0 0 0,-1 0-1 0 0,0-1 1 0 0,0 1 0 0 0,-1 0-1 0 0,1-1 1 0 0,-3 7 0 0 0,-4 4 21 0 0,0 0 1 0 0,-14 20 0 0 0,14-25 1 0 0,-13 21 51 0 0,-2-1 0 0 0,-2-1 0 0 0,0-1 1 0 0,-2-2-1 0 0,-1 0 0 0 0,-60 41 0 0 0,82-63-80 0 0,-84 52-13 0 0,73-47-327 0 0,0 0 0 0 0,0-2-1 0 0,-31 9 1 0 0,46-15 138 0 0,-1 0-1 0 0,0-1 0 0 0,0 1 0 0 0,0-1 0 0 0,0 0 1 0 0,0 0-1 0 0,0 0 0 0 0,0 0 0 0 0,1-1 0 0 0,-5 0 1 0 0,6 1-89 0 0,0-1 0 0 0,-1 1 0 0 0,1-1 1 0 0,0 1-1 0 0,0-1 0 0 0,-1 0 0 0 0,1 0 1 0 0,0 1-1 0 0,0-1 0 0 0,0 0 1 0 0,0 0-1 0 0,0 0 0 0 0,0 0 0 0 0,0-1 1 0 0,0 1-1 0 0,1 0 0 0 0,-1 0 0 0 0,0 0 1 0 0,1-1-1 0 0,-1 1 0 0 0,1 0 0 0 0,-1-2 1 0 0,-1-15-4593 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3.1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 23 5064 0 0,'29'-22'8556'0'0,"-29"29"-7945"0"0,-1 0 0 0 0,0 0 0 0 0,-1 1 1 0 0,0-1-1 0 0,0 0 0 0 0,-4 9 0 0 0,-22 43-676 0 0,21-46 339 0 0,-14 34 89 0 0,-21 67 0 0 0,38-104-174 0 0,2 1 1 0 0,-1-1-1 0 0,1 1 0 0 0,1 0 1 0 0,0-1-1 0 0,0 1 1 0 0,1 0-1 0 0,2 15 0 0 0,-2-21-112 0 0,1 0 0 0 0,0-1-1 0 0,0 1 1 0 0,1-1-1 0 0,0 1 1 0 0,-1-1-1 0 0,2 1 1 0 0,-1-1 0 0 0,0 0-1 0 0,1 0 1 0 0,0 0-1 0 0,-1 0 1 0 0,2-1-1 0 0,-1 1 1 0 0,0-1 0 0 0,1 0-1 0 0,-1 0 1 0 0,1 0-1 0 0,0 0 1 0 0,0-1-1 0 0,6 3 1 0 0,-1-1-15 0 0,0 0 0 0 0,1-1-1 0 0,0-1 1 0 0,0 0 0 0 0,0 0 0 0 0,0-1 0 0 0,0 0 0 0 0,0-1 0 0 0,0 0-1 0 0,12-1 1 0 0,3-2 97 0 0,1-2-1 0 0,45-13 1 0 0,57-26-1345 0 0,174-86 0 0 0,-237 98 43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55.0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9000 281 18431 0 0,'-162'-65'2000'0'0,"93"40"-2004"0"0,-204-60 472 0 0,24 40-316 0 0,157 33-152 0 0,-94-11 0 0 0,-386-2 0 0 0,418 25 14 0 0,-684 4 304 0 0,360 14 276 0 0,-191-9-306 0 0,647-9-280 0 0,-550 12 2 0 0,406-8-10 0 0,-395 14 0 0 0,-191 4 0 0 0,355-10 31 0 0,-113 1 114 0 0,104-3-128 0 0,117-1-18 0 0,-770 47 624 0 0,657-11-371 0 0,301-23-199 0 0,85-14-42 0 0,16-8-9 0 0,-1 0 1 0 0,1 1-1 0 0,0-1 0 0 0,-1 1 1 0 0,1-1-1 0 0,-1 1 1 0 0,1-1-1 0 0,0 1 0 0 0,0-1 1 0 0,-1 1-1 0 0,1-1 0 0 0,0 1 1 0 0,0-1-1 0 0,0 1 1 0 0,-1-1-1 0 0,1 1 0 0 0,0 0 1 0 0,0 1-3 0 0,0-1 1 0 0,1 0-1 0 0,-1 0 0 0 0,0 0 1 0 0,1 0-1 0 0,-1 0 1 0 0,0 0-1 0 0,1 0 1 0 0,0 0-1 0 0,-1 0 1 0 0,1 0-1 0 0,-1 0 1 0 0,1 0-1 0 0,0 0 1 0 0,0 0-1 0 0,0 0 1 0 0,-1-1-1 0 0,1 1 1 0 0,0 0-1 0 0,0-1 0 0 0,0 1 1 0 0,0 0-1 0 0,0-1 1 0 0,2 1-1 0 0,30 9-2 0 0,-25-8 3 0 0,74 19-1 0 0,88 10 0 0 0,602 34 64 0 0,-743-64-59 0 0,1328 52 68 0 0,5-35-68 0 0,-715-11 241 0 0,-380-2-119 0 0,209 8-13 0 0,-262-7-128 0 0,537 35-35 0 0,-1 27 90 0 0,317 85-62 0 0,-623-55 161 0 0,-321-69-105 0 0,294 81 106 0 0,-416-110-140 0 0,122 39 50 0 0,-102-30-51 0 0,1 0 0 0 0,-2 1 1 0 0,30 19-1 0 0,-43-24 19 0 0,-1-1-1 0 0,0 1 0 0 0,0 0 1 0 0,0 1-1 0 0,-1 0 0 0 0,0 0 0 0 0,5 6 1 0 0,-9-10-6 0 0,0 0 1 0 0,0-1-1 0 0,0 1 0 0 0,0 0 1 0 0,0 0-1 0 0,0 0 0 0 0,-1 0 1 0 0,1-1-1 0 0,-1 1 1 0 0,1 0-1 0 0,-1 0 0 0 0,0 0 1 0 0,0 0-1 0 0,0 0 0 0 0,0 0 1 0 0,0 0-1 0 0,0 0 1 0 0,0 0-1 0 0,-1 0 0 0 0,1 0 1 0 0,-1 0-1 0 0,0 0 0 0 0,1 0 1 0 0,-1 0-1 0 0,0 0 1 0 0,0 0-1 0 0,0-1 0 0 0,0 1 1 0 0,0 0-1 0 0,-1-1 0 0 0,1 1 1 0 0,-3 1-1 0 0,-5 5 33 0 0,-1 0 0 0 0,1-1 0 0 0,-2 0 0 0 0,1-1 0 0 0,-1-1 0 0 0,-14 7 0 0 0,-73 22 181 0 0,94-33-218 0 0,-90 25 322 0 0,-110 15 0 0 0,-102-3-187 0 0,-324-4-16 0 0,-2-32 23 0 0,326-3-163 0 0,-1734-8 311 0 0,633 46-214 0 0,785 11-57 0 0,7 38-37 0 0,201-6 3 0 0,370-72-6 0 0,-124 29-33 0 0,125-26 33 0 0,-77 32 1 0 0,98-32 11 0 0,22-11 0 0 0,-1 0-1 0 0,0 1 1 0 0,1-1-1 0 0,-1 0 1 0 0,1 1-1 0 0,-1-1 1 0 0,0 1-1 0 0,1-1 1 0 0,-1 1-1 0 0,1-1 1 0 0,0 1-1 0 0,-1 0 1 0 0,1-1-1 0 0,-1 1 1 0 0,1 0-1 0 0,0-1 1 0 0,0 1-1 0 0,-1 0 1 0 0,1-1-1 0 0,0 2 1 0 0,0-1-2 0 0,1 0 0 0 0,-1 1 0 0 0,1-1 1 0 0,-1 0-1 0 0,1 0 0 0 0,0 0 0 0 0,-1 0 1 0 0,1 0-1 0 0,0 0 0 0 0,0 0 0 0 0,0 0 1 0 0,0 0-1 0 0,0 0 0 0 0,0 0 1 0 0,0 0-1 0 0,0 0 0 0 0,0-1 0 0 0,0 1 1 0 0,2 0-1 0 0,27 13-17 0 0,4-1 10 0 0,1-3 1 0 0,35 7-1 0 0,77 8-26 0 0,-107-18 32 0 0,317 33 3 0 0,-208-25 0 0 0,188 10 31 0 0,-177-15-8 0 0,705 37-17 0 0,-147-10 52 0 0,-295-8-45 0 0,151 8-16 0 0,-119-8 6 0 0,230 11-16 0 0,-36-3-19 0 0,155 5 10 0 0,-446-24 33 0 0,-217-5 24 0 0,-11 0-17 0 0,97 11-52 0 0,-143-13 15 0 0,-79-10 17 0 0,1-1 1 0 0,-1 2-1 0 0,1-1 1 0 0,-1 0-1 0 0,0 1 1 0 0,7 3-1 0 0,-12-5 2 0 0,0 0 0 0 0,1 0 0 0 0,-1 0 0 0 0,1 1 0 0 0,-1-1 0 0 0,0 0 0 0 0,1 0 0 0 0,-1 0 0 0 0,0 1 0 0 0,1-1 0 0 0,-1 0 0 0 0,0 0 0 0 0,1 1 0 0 0,-1-1 0 0 0,0 0 0 0 0,1 0 0 0 0,-1 1 0 0 0,0-1 0 0 0,0 0 0 0 0,1 1 0 0 0,-1-1 0 0 0,0 1 0 0 0,0-1 0 0 0,0 0 0 0 0,0 1 0 0 0,0 1-1 0 0,-1-1 0 0 0,0 1 0 0 0,-1-1 0 0 0,1 0 0 0 0,0 1 0 0 0,0-1 0 0 0,-1 0 0 0 0,1 0 0 0 0,0 0 0 0 0,-1 0 0 0 0,1 0 0 0 0,-1 0 0 0 0,1 0 0 0 0,-1 0 0 0 0,0-1 0 0 0,-2 2 0 0 0,-33 10-31 0 0,34-11 28 0 0,-52 12 0 0 0,0-3 1 0 0,-102 5-1 0 0,129-13 4 0 0,-264 11 0 0 0,167-9 0 0 0,-537 7 28 0 0,273-8-2 0 0,-139-5 106 0 0,175-1-70 0 0,105 2-94 0 0,-206 2-8 0 0,-348 13 824 0 0,668-9-619 0 0,-83 2 49 0 0,215-8-182 0 0,4 0-17 0 0,11-2-20 0 0,21-5-59 0 0,175-17-447 0 0,-84 14-567 0 0,-4-6-234 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58.40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02993.51563"/>
      <inkml:brushProperty name="anchorY" value="-93504.49219"/>
      <inkml:brushProperty name="scaleFactor" value="0.5"/>
    </inkml:brush>
  </inkml:definitions>
  <inkml:trace contextRef="#ctx0" brushRef="#br0">1 213 18543 0 0,'0'0'1902'0'0,"3"-1"-1876"0"0,3-2 78 0 0,4 0-104 0 0,4-1 94 0 0,7 0-37 0 0,4 0 16 0 0,7-1-1 0 0,3 1-84 0 0,6 0-78 0 0,4 1 44 0 0,5 0-22 0 0,6 1 79 0 0,4 0-22 0 0,5 1 11 0 0,7 0 0 0 0,5 2 84 0 0,6 1-14 0 0,4 0 8 0 0,5 0 2 0 0,4-1 280 0 0,5-1-33 0 0,6 0 45 0 0,3-1 1 0 0,5-1 41 0 0,3 0-2 0 0,3-2 2 0 0,3 0 2 0 0,1 0-308 0 0,1 0 23 0 0,0 0-26 0 0,-1-1-18 0 0,-3-1-26 0 0,-2-2 7 0 0,-1-1-4 0 0,-3 0 0 0 0,-4-1-74 0 0,-5 0 20 0 0,-8 0-10 0 0,-7-1 0 0 0,-4 1 0 0 0,-7-1 0 0 0,-9 0-130 0 0,1 0-850 0 0,-1-1-998 0 0,-10 2-7828 0 0,-15 2-2737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58.84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07278.78906"/>
      <inkml:brushProperty name="anchorY" value="-93926.94531"/>
      <inkml:brushProperty name="scaleFactor" value="0.5"/>
    </inkml:brush>
  </inkml:definitions>
  <inkml:trace contextRef="#ctx0" brushRef="#br0">6 6 10592 0 0,'-6'-6'14191'0'0,"6"9"-14153"0"0,1 4-28 0 0,-1 5-10 0 0,1 7 0 0 0,1 6 0 0 0,1 6 0 0 0,0 6 0 0 0,2 5 0 0 0,0 4 0 0 0,0 2 0 0 0,1 2 0 0 0,0 1 0 0 0,0 0-93 0 0,1-2 120 0 0,0 1-115 0 0,-1-3 34 0 0,-1-1-10 0 0,0-3 0 0 0,1 10-2604 0 0,0-4 1967 0 0,0-3-13741 0 0,0-10 8402 0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59.3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08004.33594"/>
      <inkml:brushProperty name="anchorY" value="-95396.89063"/>
      <inkml:brushProperty name="scaleFactor" value="0.5"/>
    </inkml:brush>
  </inkml:definitions>
  <inkml:trace contextRef="#ctx0" brushRef="#br0">181 1 21167 0 0,'0'0'5258'0'0,"-1"1"-5310"0"0,-5 3-455 0 0,-3 5-434 0 0,-5 7 265 0 0,-3 6 154 0 0,-1 3 264 0 0,1-1 378 0 0,2 0 16 0 0,3 0 44 0 0,3-2 20 0 0,2-1 36 0 0,3-2 0 0 0,3 0 2 0 0,2-1 2 0 0,3-2 28 0 0,4 1 2 0 0,2 0 0 0 0,3 0 2 0 0,3 1-317 0 0,3 0 90 0 0,4-2-45 0 0,4 0 0 0 0,2-1 0 0 0,3 0 0 0 0,4-2 0 0 0,3-2 0 0 0,-1 1 0 0 0,0-2 0 0 0,0 0 0 0 0,-1 0 0 0 0,-1 0 0 0 0,-5 1 0 0 0,-2-1 0 0 0,0 3-177 0 0,-5 7-342 0 0,-22-17 487 0 0,1 0 0 0 0,-1 0-1 0 0,1 0 1 0 0,3 7 0 0 0,-5-7-8 0 0,1 0 0 0 0,-1 0 1 0 0,0 0-1 0 0,0 0 0 0 0,1 6 0 0 0,-2-6 6 0 0,0 1-1 0 0,1-1 1 0 0,-1 0-1 0 0,-1 1 1 0 0,0 4 0 0 0,-7 18-168 0 0,-8 1 2 0 0,-7 0 122 0 0,-6 1-17 0 0,-5-1 22 0 0,-3 0-1 0 0,-3 0 86 0 0,-2-2-24 0 0,0 0 106 0 0,-1-3-121 0 0,2 0 162 0 0,2-3-77 0 0,2-2 17 0 0,3-2-2 0 0,3-3 83 0 0,3-2-5 0 0,4-4 6 0 0,3-2 3 0 0,3-4 206 0 0,3-3-13 0 0,3-4 26 0 0,3-3 3 0 0,3-5 40 0 0,4-4-12 0 0,3-5 15 0 0,5-3-2 0 0,4-4-195 0 0,3-3 19 0 0,4-3-18 0 0,4-3-14 0 0,2-2-110 0 0,0-1 3 0 0,1-2-8 0 0,1-1-4 0 0,-3-1-112 0 0,-2-1-61 0 0,-1 0 29 0 0,-2-7-280 0 0,-5-6-175 0 0,-4 3 324 0 0,-9 41-1999 0 0,-2-28-1 0 0,2 32-1315 0 0,-2 0 0 0 0,-3-15 0 0 0,-7-13-10925 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6912 0 0,'-7'3'103'0'0,"6"-2"-56"0"0,0 0 0 0 0,-1 0 1 0 0,1-1-1 0 0,0 1 0 0 0,-1-1 0 0 0,1 1 1 0 0,0-1-1 0 0,-1 0 0 0 0,1 1 0 0 0,-3-1 0 0 0,4 2-36 0 0,0-1 0 0 0,0 1 1 0 0,-1 0-1 0 0,1-1 0 0 0,0 1 0 0 0,-1-1 0 0 0,0 1 0 0 0,1-1 0 0 0,-1 1 0 0 0,-1 1 0 0 0,-2 5 1559 0 0,-1 1 1 0 0,1-1 0 0 0,1 1-1 0 0,-4 14 1 0 0,1-6-363 0 0,4 0-602 0 0,2-14-547 0 0,0-1-1 0 0,0 0 0 0 0,0 0 1 0 0,0 0-1 0 0,0 0 1 0 0,-1 0-1 0 0,1 0 0 0 0,-2 4 1 0 0,0-3-51 0 0,0 0 1 0 0,1 0-1 0 0,0 1 1 0 0,0-1-1 0 0,0 1 1 0 0,0-1-1 0 0,0 1 1 0 0,1 0-1 0 0,0-1 1 0 0,-1 1-1 0 0,1 0 1 0 0,0-1-1 0 0,2 8 0 0 0,-1-6 32 0 0,0 1 0 0 0,-1-1-1 0 0,0 1 1 0 0,0-1-1 0 0,0 1 1 0 0,-2 9-1 0 0,1-10 9 0 0,1 0 0 0 0,-1 0 1 0 0,1-1-1 0 0,0 1 0 0 0,0 0 0 0 0,2 8 0 0 0,-2-12-45 0 0,1 1 1 0 0,-1 0 0 0 0,1-1-1 0 0,-1 1 1 0 0,0 0-1 0 0,1-1 1 0 0,-1 1 0 0 0,0 0-1 0 0,-1 1 1 0 0,0 24-104 0 0,2-23 107 0 0,-1-3-86 0 0,0 0 0 0 0,0 0-1 0 0,0-1 1 0 0,0 1 0 0 0,0 0 0 0 0,0 0 0 0 0,0-1 0 0 0,-1 1-1 0 0,1 0 1 0 0,0 0 0 0 0,0-1 0 0 0,0 1 0 0 0,-1 0 0 0 0,1-1-1 0 0,0 1 1 0 0,-1 0 0 0 0,1-1 0 0 0,-1 1 0 0 0,1-1-1 0 0,-1 1 1 0 0,0 0 0 0 0,0 1-575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10592 0 0,'0'0'944'0'0,"-11"0"-752"0"0,5-4-192 0 0,-8 1 8327 0 0,25-7-9239 0 0,-11-11-2279 0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23551 0 0,'0'0'3968'0'0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396 182 16208 0 0,'1'-1'743'0'0,"0"-1"-654"0"0,0 0-1 0 0,0-1 0 0 0,0 1 1 0 0,0 0-1 0 0,0 0 0 0 0,-1 0 1 0 0,1-1-1 0 0,-1 1 0 0 0,1 0 1 0 0,-1-1-1 0 0,0-3 0 0 0,-2-31 68 0 0,0 12 703 0 0,2 19-753 0 0,0 0-1 0 0,0 0 1 0 0,-1 1 0 0 0,0-1-1 0 0,0 0 1 0 0,-1 1 0 0 0,1-1-1 0 0,-1 1 1 0 0,0 0 0 0 0,-1-1-1 0 0,-4-7 1 0 0,6 12-91 0 0,0 0 1 0 0,-1 0-1 0 0,1-1 1 0 0,0 1-1 0 0,-1 1 0 0 0,1-1 1 0 0,0 0-1 0 0,-1 0 0 0 0,1 0 1 0 0,-1 1-1 0 0,1-1 0 0 0,-1 1 1 0 0,0-1-1 0 0,1 1 0 0 0,-1 0 1 0 0,0-1-1 0 0,1 1 1 0 0,-1 0-1 0 0,1 0 0 0 0,-3 0 1 0 0,0 1 21 0 0,-1-1 1 0 0,1 1-1 0 0,0-1 1 0 0,0 1-1 0 0,-1 1 1 0 0,-5 1-1 0 0,3 1 7 0 0,1 0-1 0 0,-1 0 0 0 0,1 1 0 0 0,-10 9 1 0 0,-5 3 1 0 0,15-11-44 0 0,0-1 1 0 0,0 1-1 0 0,0-1 1 0 0,1 2-1 0 0,0-1 0 0 0,0 1 1 0 0,-4 8-1 0 0,-25 54-3 0 0,26-50 3 0 0,-3 7-25 0 0,0 0-1 0 0,2 1 0 0 0,-10 45 1 0 0,-16 241-43 0 0,27 2 198 0 0,-4-177-71 0 0,8-107-58 0 0,2-13-363 0 0,-1 0-1 0 0,-1 0 1 0 0,-1-1-1 0 0,0 0 1 0 0,-8 18-1 0 0,6-22-1771 0 0,-3-4-4112 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18775 0 0,'0'0'1699'0'0,"3"0"-1399"0"0,181-9 1613 0 0,-142 8-2161 0 0,62-10 0 0 0,-87 9-214 0 0,0 1 0 0 0,18 1 0 0 0,-14 0-1033 0 0,-2 3-352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9648 0 0,'0'0'868'0'0,"1"0"-714"0"0,3 2-35 0 0,0-1-1 0 0,1 0 0 0 0,-1 0 0 0 0,0-1 0 0 0,1 1 1 0 0,-1-1-1 0 0,0 0 0 0 0,1 0 0 0 0,7-1 0 0 0,15-1 972 0 0,-26 2-1010 0 0,1 0-1 0 0,0 0 0 0 0,0-1 1 0 0,0 1-1 0 0,0-1 1 0 0,0 0-1 0 0,0 1 1 0 0,-1-1-1 0 0,1 0 0 0 0,2-2 1 0 0,17-6 712 0 0,-12 6-597 0 0,0 0 1 0 0,0 0 0 0 0,-1-1 0 0 0,0 0 0 0 0,0-1 0 0 0,11-7 0 0 0,43-37-29 0 0,-22 5 545 0 0,-37 40-567 0 0,0-1 0 0 0,0 1 1 0 0,-1-1-1 0 0,1 0 0 0 0,-1 0 0 0 0,2-5 0 0 0,-3 7-25 0 0,0-1-45 0 0,0 1-1 0 0,0-1 0 0 0,-1 1 1 0 0,0-1-1 0 0,1 0 1 0 0,-1 1-1 0 0,0-1 1 0 0,-1 0-1 0 0,1 1 1 0 0,-1-1-1 0 0,-1-5 0 0 0,1 7 16 0 0,0 1 1 0 0,0 0-1 0 0,0 0 0 0 0,-1 0 0 0 0,1-1 0 0 0,0 1 0 0 0,-1 0 0 0 0,1 1 0 0 0,-1-1 0 0 0,1 0 0 0 0,-1 0 0 0 0,-2 0 0 0 0,3 0-39 0 0,-3-1 21 0 0,1 1 0 0 0,0 0-1 0 0,-1 0 1 0 0,1 0 0 0 0,-5-1 0 0 0,6 2-66 0 0,1 0 0 0 0,0 0 0 0 0,-1 0 0 0 0,1 0-1 0 0,-1 0 1 0 0,1 1 0 0 0,-1-1 0 0 0,1 0 0 0 0,0 1 0 0 0,-1-1-1 0 0,1 1 1 0 0,0 0 0 0 0,-1-1 0 0 0,1 1 0 0 0,0 0 0 0 0,-2 1-1 0 0,-5 5-15 0 0,1 0 0 0 0,-1 0 0 0 0,1 1 0 0 0,1 0 0 0 0,0 0 0 0 0,0 1 0 0 0,-9 16 0 0 0,8-12 5 0 0,0 2 1 0 0,0-1-1 0 0,1 1 0 0 0,1 0 0 0 0,1 0 0 0 0,0 1 0 0 0,1-1 0 0 0,0 1 0 0 0,1 0 0 0 0,1 0 0 0 0,1-1 0 0 0,1 17 0 0 0,0-26 5 0 0,0-1 0 0 0,0 1 0 0 0,1-1 0 0 0,-1 1 0 0 0,5 8 0 0 0,1 2 0 0 0,-3-8 41 0 0,0 0-1 0 0,0 0 1 0 0,1 0 0 0 0,0-1-1 0 0,0 1 1 0 0,0-1-1 0 0,1-1 1 0 0,1 1-1 0 0,-1-1 1 0 0,1 0-1 0 0,0 0 1 0 0,0-1 0 0 0,1 0-1 0 0,-1-1 1 0 0,1 1-1 0 0,15 5 1 0 0,-9-5 79 0 0,0 0 0 0 0,0-1 0 0 0,0-1 1 0 0,0 0-1 0 0,1-1 0 0 0,-1 0 0 0 0,1-1 0 0 0,20-2 1 0 0,-12-1-125 0 0,-1-1 0 0 0,0-1 1 0 0,0-1-1 0 0,40-14 1 0 0,-52 15-715 0 0,0 0 1 0 0,0-1 0 0 0,-1 0-1 0 0,16-11 1 0 0,-6 3-4029 0 0,1 3-1266 0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236 581 3224 0 0,'0'0'143'0'0,"-1"-1"-3"0"0,0-1 595 0 0,-1-1 1 0 0,0 1 0 0 0,1 1 0 0 0,-1-1 0 0 0,0 0 0 0 0,0 0 0 0 0,0 1 0 0 0,-1-1 0 0 0,1 1 0 0 0,0-1 0 0 0,-3 0 0 0 0,3 1-447 0 0,0 1 1 0 0,0-1 0 0 0,0 1 0 0 0,0 0 0 0 0,-1-1 0 0 0,1 1-1 0 0,0 0 1 0 0,0 0 0 0 0,0 0 0 0 0,0 1 0 0 0,-3 0 0 0 0,-2 1-201 0 0,0 1 1 0 0,1-1-1 0 0,-1 2 1 0 0,1-1-1 0 0,0 1 1 0 0,-8 6-1 0 0,-2 1 956 0 0,6-4-988 0 0,1 0-1 0 0,0 0 0 0 0,1 1 0 0 0,0 0 1 0 0,0 1-1 0 0,1 0 0 0 0,0 0 0 0 0,0 1 0 0 0,1-1 1 0 0,0 1-1 0 0,-8 21 0 0 0,9-20-27 0 0,-3 9-5 0 0,9-6-24 0 0,0-12 4 0 0,-1 0-1 0 0,1-1 1 0 0,0 1-1 0 0,0 0 0 0 0,0 0 1 0 0,0-1-1 0 0,0 1 1 0 0,0-1-1 0 0,0 1 0 0 0,0-1 1 0 0,1 1-1 0 0,-1-1 1 0 0,1 0-1 0 0,-1 0 0 0 0,1 0 1 0 0,-1 1-1 0 0,1-2 1 0 0,0 1-1 0 0,-1 0 0 0 0,1 0 1 0 0,0 0-1 0 0,0-1 1 0 0,2 1-1 0 0,2 0 22 0 0,1 0 0 0 0,0-1 0 0 0,0 1 0 0 0,0-2-1 0 0,8 0 1 0 0,9 0 144 0 0,-19 1-141 0 0,0-1-1 0 0,0 1 0 0 0,0-1 0 0 0,0 0 0 0 0,-1 0 0 0 0,1-1 0 0 0,0 1 0 0 0,0-1 0 0 0,-1 0 0 0 0,1 0 0 0 0,-1 0 0 0 0,7-5 0 0 0,21-13 105 0 0,-23 15-90 0 0,1 0 0 0 0,9-9 0 0 0,83-64-44 0 0,-75 52-170 0 0,-9 8 112 0 0,-14 16 60 0 0,-4 2 0 0 0,1-1 0 0 0,0 0 0 0 0,0 0 0 0 0,0 1 0 0 0,0-1 0 0 0,-1 0 0 0 0,1 0 0 0 0,0 0 0 0 0,-1 0 0 0 0,1 0 0 0 0,-1 0 0 0 0,1 0 0 0 0,-1 0 0 0 0,1 0 0 0 0,0-2 0 0 0,3-3 79 0 0,-4 11 145 0 0,-5 14-119 0 0,-1-6-103 0 0,0 0 0 0 0,1 0-1 0 0,1 0 1 0 0,-3 15-1 0 0,6-24 2 0 0,-5 24 43 0 0,-8 23 59 0 0,-8 32 172 0 0,10-31-134 0 0,-12 62-315 0 0,2-5 254 0 0,14-65 42 0 0,-12 149 906 0 0,2-76-524 0 0,-3 17-283 0 0,11-84-168 0 0,-10 51 35 0 0,19-99-90 0 0,1-1 0 0 0,-1 1 0 0 0,0 0 0 0 0,0 0 0 0 0,0 0 0 0 0,0-1 0 0 0,0 1 0 0 0,0-1 0 0 0,-2 3 0 0 0,-5 7 0 0 0,-1 0 21 0 0,9-11-20 0 0,0 0 1 0 0,0 0 0 0 0,0 0 0 0 0,-1 0 0 0 0,1 0 0 0 0,0 0 0 0 0,0 0 0 0 0,0 0-1 0 0,0 0 1 0 0,0 0 0 0 0,0 0 0 0 0,0 0 0 0 0,-1 0 0 0 0,1 0 0 0 0,0 0 0 0 0,0 0-1 0 0,0 0 1 0 0,0 0 0 0 0,0 0 0 0 0,0 0 0 0 0,-1 0 0 0 0,1 0 0 0 0,0 0 0 0 0,0 0-1 0 0,0 0 1 0 0,0 0 0 0 0,0-1 0 0 0,0 1 0 0 0,0 0 0 0 0,-1 0 0 0 0,1 0 0 0 0,0 0-1 0 0,0 0 1 0 0,0 0 0 0 0,0 0 0 0 0,0 0 0 0 0,0 0 0 0 0,0-1 0 0 0,0 1-1 0 0,-2-9 26 0 0,1-5-102 0 0,0 13 66 0 0,1-1-1 0 0,0 0 0 0 0,0 0 1 0 0,0 0-1 0 0,0 0 0 0 0,0 1 0 0 0,0-1 1 0 0,0 0-1 0 0,0 0 0 0 0,1 0 1 0 0,0-2-1 0 0,15-37 1 0 0,22-51 61 0 0,-19 48-41 0 0,-14 31-11 0 0,0 0 0 0 0,1 0 0 0 0,9-13-1 0 0,9-16-11 0 0,-17 29-5 0 0,0 0 0 0 0,12-15-1 0 0,23-31 18 0 0,6-7 0 0 0,-24 37-9 0 0,0 0 73 0 0,0 1-1 0 0,44-37 1 0 0,-52 52-62 0 0,-1 0 1 0 0,-1 0 0 0 0,18-22-1 0 0,12-18 29 0 0,99-91 0 0 0,-119 123 35 0 0,49-49 798 0 0,-72 69 534 0 0,5 15-1332 0 0,-3 1-66 0 0,0 1 0 0 0,-1 1 0 0 0,-1-1 0 0 0,-1 29 0 0 0,0-23 0 0 0,1-6 0 0 0,1 1 0 0 0,1-1 0 0 0,1 0 0 0 0,6 19 0 0 0,-8-30 0 0 0,0 1 0 0 0,1-1 0 0 0,0 0 0 0 0,0 1 0 0 0,0-1 0 0 0,1-1 0 0 0,0 1 0 0 0,0 0 0 0 0,0-1 0 0 0,8 7 0 0 0,-10-9-3 0 0,0-1 0 0 0,-1 1 0 0 0,1-1 0 0 0,0 0-1 0 0,0 1 1 0 0,1-1 0 0 0,-1 0 0 0 0,0 0 0 0 0,0 0 0 0 0,5 1-1 0 0,-6-2 1 0 0,1 0-1 0 0,-1-1 0 0 0,0 1 1 0 0,0 0-1 0 0,0 0 0 0 0,0 0 0 0 0,1-1 1 0 0,-1 1-1 0 0,0-1 0 0 0,0 1 0 0 0,0-1 1 0 0,2 0-1 0 0,2-2-1 0 0,0 0 2 0 0,0 0-1 0 0,0-1 0 0 0,0 1 1 0 0,0-1-1 0 0,-1 0 0 0 0,0-1 1 0 0,0 1-1 0 0,0-1 0 0 0,0 0 1 0 0,-1 0-1 0 0,0 0 0 0 0,0 0 1 0 0,3-6-1 0 0,13-21-9 0 0,-5 9 15 0 0,-2-1 1 0 0,-1 0-1 0 0,-1 0 0 0 0,13-45 0 0 0,-11 31 41 0 0,-8 23-20 0 0,4-24-1 0 0,-6 25 20 0 0,1 1 0 0 0,6-19-1 0 0,-8 29-10 0 0,1-1 0 0 0,-2 1 0 0 0,1-1 0 0 0,0 1 0 0 0,-1-1-1 0 0,1-5 1 0 0,-1 8 11 0 0,0 3-93 0 0,-1 47-65 0 0,2 65 25 0 0,1-97 82 0 0,0 0 0 0 0,2 0 0 0 0,-1 0 0 0 0,2 0 0 0 0,0-1-1 0 0,10 19 1 0 0,-11-27 9 0 0,2 0 0 0 0,10 12 0 0 0,-1 0 0 0 0,-10-13 0 0 0,0 1 0 0 0,1-1 0 0 0,0 0 0 0 0,10 9 0 0 0,-13-14 0 0 0,0 0 0 0 0,0 0 0 0 0,0 0 0 0 0,0-1 0 0 0,0 1 0 0 0,0-1 0 0 0,0 1 0 0 0,0-1 0 0 0,1 0 0 0 0,-1-1 0 0 0,0 1 0 0 0,1 0 0 0 0,-1-1 0 0 0,5 0 0 0 0,-3 0-39 0 0,0-1 0 0 0,1 1 0 0 0,-1-1 0 0 0,0-1 0 0 0,0 1 0 0 0,0-1 0 0 0,0 1 0 0 0,0-2 0 0 0,8-4 0 0 0,4-4-289 0 0,20-16 1 0 0,-14 9 150 0 0,-12 8 3 0 0,0 0-1 0 0,-1 0 1 0 0,0-1 0 0 0,10-16 0 0 0,4-2-3 0 0,-7 5 73 0 0,-14 18 90 0 0,1 1-1 0 0,-1 0 1 0 0,8-8-1 0 0,-5 6 15 0 0,1-1 0 0 0,-1-1 0 0 0,-1 1 0 0 0,8-16 0 0 0,-7 14 0 0 0,-1 1 0 0 0,1-1 0 0 0,9-10 0 0 0,-14 19 5 0 0,0-1-1 0 0,0 1 0 0 0,0-1 0 0 0,0 0 0 0 0,0 1 0 0 0,0-1 1 0 0,-1 0-1 0 0,1 0 0 0 0,-1 0 0 0 0,1 0 0 0 0,-1 1 0 0 0,0-1 1 0 0,1 0-1 0 0,-1 0 0 0 0,0 0 0 0 0,0-3 0 0 0,0 5 3 0 0,0-2 65 0 0,-1-1-31 0 0,2-6 296 0 0,-2 9-326 0 0,1-1 0 0 0,-1 0 0 0 0,0 1 0 0 0,1-1 0 0 0,-1 0 0 0 0,1 1 0 0 0,-1-1 0 0 0,0 1 0 0 0,1-1 0 0 0,-1 1 0 0 0,0-1 0 0 0,0 1 0 0 0,0 0 0 0 0,1-1-1 0 0,-1 1 1 0 0,0 0 0 0 0,0 0 0 0 0,-1-1 0 0 0,0 1-3 0 0,-1-1-1 0 0,1 1 1 0 0,0 0 0 0 0,-1 0-1 0 0,1-1 1 0 0,-1 2-1 0 0,1-1 1 0 0,-1 0 0 0 0,1 0-1 0 0,0 1 1 0 0,-1-1-1 0 0,1 1 1 0 0,0 0-1 0 0,-1 0 1 0 0,1 0 0 0 0,0 0-1 0 0,0 0 1 0 0,-3 2-1 0 0,1 0 14 0 0,0 0-1 0 0,0 1 1 0 0,0-1 0 0 0,1 1-1 0 0,-1 0 1 0 0,-5 9-1 0 0,-3-1-29 0 0,11-11 13 0 0,-1 1 0 0 0,1-1 1 0 0,-1 0-1 0 0,1 1 0 0 0,0-1 0 0 0,0 1 0 0 0,0-1 0 0 0,0 1 0 0 0,0 0 0 0 0,0-1 0 0 0,-1 3 0 0 0,-7 25 243 0 0,4-17-67 0 0,1 1 1 0 0,1-1-1 0 0,-3 21 0 0 0,3-11-180 0 0,2-12 0 0 0,-1 0 0 0 0,1 0 0 0 0,1 0 0 0 0,0 0 0 0 0,1 0 0 0 0,0 0 0 0 0,0 0 0 0 0,1 0 0 0 0,6 19 0 0 0,-4-16 0 0 0,-1-5 15 0 0,7-3 60 0 0,-9-5-72 0 0,-1 0 1 0 0,0 0-1 0 0,1 0 1 0 0,-1 0-1 0 0,1 0 0 0 0,-1 0 1 0 0,1 0-1 0 0,-1 0 1 0 0,0 0-1 0 0,1 0 1 0 0,-1-1-1 0 0,1 1 1 0 0,-1 0-1 0 0,1 0 1 0 0,-1 0-1 0 0,0 0 1 0 0,1-1-1 0 0,-1 1 1 0 0,0 0-1 0 0,1 0 1 0 0,-1-1-1 0 0,0 1 1 0 0,1 0-1 0 0,-1-1 1 0 0,0 1-1 0 0,1-1 1 0 0,0 0 7 0 0,7-7 2 0 0,-1-1 0 0 0,0 1 0 0 0,7-13-1 0 0,-1 3-26 0 0,-6 7-43 0 0,-6 9 25 0 0,0 0 0 0 0,0 0-1 0 0,1 0 1 0 0,-1 1 0 0 0,1-1-1 0 0,-1 0 1 0 0,1 1 0 0 0,-1-1 0 0 0,3-1-1 0 0,1-1-334 0 0,-5 0 315 0 0,8-5-242 0 0,-8 9 281 0 0,0-1 0 0 0,1 1 0 0 0,-1 0 0 0 0,1 0-1 0 0,-1-1 1 0 0,0 1 0 0 0,1 0 0 0 0,-1 0 0 0 0,1 0 0 0 0,-1 0 0 0 0,1 0 0 0 0,-1 0 0 0 0,1 0-1 0 0,-1 0 1 0 0,1 0 0 0 0,-1 0 0 0 0,1 0 0 0 0,-1 0 0 0 0,0 0 0 0 0,1 0 0 0 0,-1 0 0 0 0,1 0-1 0 0,-1 0 1 0 0,1 1 0 0 0,15 8-124 0 0,-11-5 123 0 0,-1 0 1 0 0,0 0 0 0 0,1 1 0 0 0,2 4 0 0 0,-3-3 37 0 0,0-1 1 0 0,0 0-1 0 0,0 0 0 0 0,0 0 0 0 0,1-1 0 0 0,9 8 1 0 0,-11-10 8 0 0,-1-1-1 0 0,1 1 1 0 0,0-1 0 0 0,0 1 0 0 0,0-1 0 0 0,0 0 0 0 0,0 0 0 0 0,0 0 0 0 0,1-1 0 0 0,5 1 0 0 0,-4-1 21 0 0,0 0 0 0 0,-1-1-1 0 0,1 0 1 0 0,-1 0 0 0 0,1 0 0 0 0,-1-1 0 0 0,1 0 0 0 0,-1 1 0 0 0,0-2-1 0 0,0 1 1 0 0,0 0 0 0 0,0-1 0 0 0,0 0 0 0 0,0 1 0 0 0,6-8 0 0 0,5-3 54 0 0,1-2-7 0 0,28-31 0 0 0,-25 24 15 0 0,27-24 0 0 0,12-13 204 0 0,-46 46-268 0 0,-2-1-1 0 0,0 0 1 0 0,0 0-1 0 0,-1-1 1 0 0,-1 0-1 0 0,-1 0 1 0 0,10-29-1 0 0,47-127 121 0 0,-51 132-170 0 0,-5 17 2 0 0,0 1 1 0 0,-2-1-1 0 0,-1-1 1 0 0,3-28-1 0 0,-2-3 256 0 0,0-24 66 0 0,-12-11-320 0 0,6 86 30 0 0,0 0 1 0 0,0 0-1 0 0,-1 0 0 0 0,1 0 1 0 0,-1 0-1 0 0,0 0 0 0 0,-2-6 1 0 0,2 8-24 0 0,0 0 0 0 0,1-1 0 0 0,-1 1 1 0 0,0 0-1 0 0,0 0 0 0 0,0-1 1 0 0,0 1-1 0 0,0 0 0 0 0,0 0 0 0 0,0 0 1 0 0,0 0-1 0 0,-1 0 0 0 0,1 0 0 0 0,0 1 1 0 0,0-1-1 0 0,-1 0 0 0 0,1 1 1 0 0,-1-1-1 0 0,-1 0 0 0 0,-8 0 31 0 0,8 4-28 0 0,2-2-4 0 0,-7 3-24 0 0,0-1-1 0 0,1 2 1 0 0,0-1 0 0 0,0 1-1 0 0,0 0 1 0 0,0 0 0 0 0,1 1-1 0 0,0 0 1 0 0,-6 7-1 0 0,-5 9-82 0 0,-21 35-1 0 0,22-33 79 0 0,8-10 1 0 0,1 1 0 0 0,-11 27-1 0 0,1 2-6 0 0,6-20 15 0 0,2 1-1 0 0,1 0 1 0 0,1 0-1 0 0,1 0 1 0 0,-4 33 0 0 0,6-16-15 0 0,2 0 1 0 0,5 61 0 0 0,-1-75 13 0 0,9 42 0 0 0,-9-59 21 0 0,1 0-1 0 0,1 0 1 0 0,0 0-1 0 0,1 0 1 0 0,0-1-1 0 0,10 16 1 0 0,-6-13 28 0 0,0 1 1 0 0,1-2 0 0 0,1 1-1 0 0,0-1 1 0 0,1-1 0 0 0,0 0 0 0 0,0-1-1 0 0,24 14 1 0 0,-32-21-226 0 0,2-1-1 0 0,-1 0 1 0 0,0-1-1 0 0,0 1 1 0 0,1-1-1 0 0,-1 0 0 0 0,0-1 1 0 0,1 1-1 0 0,-1-1 1 0 0,1 0-1 0 0,-1 0 1 0 0,7-2-1 0 0,-2 1-833 0 0,1-2 0 0 0,-1 1-1 0 0,1-2 1 0 0,-1 1 0 0 0,10-6-1 0 0,-1 0-6803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0,'0'0'4033'0'0,"0"2"-2314"0"0,0 4-1276 0 0,-1 0 1 0 0,0 0-1 0 0,0 0 0 0 0,-5 11 1 0 0,4-10-468 0 0,0 0 0 0 0,1 0 1 0 0,-1-1-1 0 0,1 1 0 0 0,0 8 0 0 0,1 26 413 0 0,2 1 1 0 0,2-1-1 0 0,14 59 0 0 0,-2-28-50 0 0,31 110 26 0 0,-34-118-365 0 0,-1-4 0 0 0,-1-14-2 0 0,-9-33-69 0 0,1-1-1 0 0,0 1 1 0 0,1-1-1 0 0,7 15 0 0 0,-11-26 69 0 0,0-1 0 0 0,0 0 0 0 0,0 0 0 0 0,0 1-1 0 0,0-1 1 0 0,0 0 0 0 0,0 0 0 0 0,0 1-1 0 0,0-1 1 0 0,0 0 0 0 0,0 0 0 0 0,1 0-1 0 0,-1 1 1 0 0,0-1 0 0 0,0 0 0 0 0,0 0-1 0 0,0 0 1 0 0,0 1 0 0 0,1-1 0 0 0,-1 0 0 0 0,0 0-1 0 0,0 0 1 0 0,0 0 0 0 0,1 1 0 0 0,-1-1-1 0 0,0 0 1 0 0,0 0 0 0 0,0 0 0 0 0,1 0-1 0 0,-1 0 1 0 0,0 0 0 0 0,0 0 0 0 0,0 0-1 0 0,1 0 1 0 0,-1 0 0 0 0,0 0 0 0 0,0 0 0 0 0,1 0-1 0 0,1-9 97 0 0,-1 1-50 0 0,3-7 199 0 0,0 0 0 0 0,0 0-1 0 0,2 0 1 0 0,0 1 0 0 0,0 0 0 0 0,10-16 0 0 0,-11 23-102 0 0,-1-1 1 0 0,4-12-1 0 0,-6 14-83 0 0,0 1 0 0 0,1 0 1 0 0,-1-1-1 0 0,1 1 0 0 0,0 0 0 0 0,0 0 0 0 0,7-7 1 0 0,8-8 106 0 0,-16 16-147 0 0,1 0 0 0 0,0 1 0 0 0,1-1 0 0 0,-1 1 0 0 0,1-1 0 0 0,0 1 0 0 0,-1 0 0 0 0,1 0 0 0 0,1 1 0 0 0,-1-1 0 0 0,8-2 0 0 0,-3 2-8 0 0,-7 2-9 0 0,0 0 0 0 0,0 0 1 0 0,1 0-1 0 0,-1 0 0 0 0,1 1 0 0 0,-1 0 0 0 0,0-1 0 0 0,1 1 0 0 0,-1 0 0 0 0,4 0 0 0 0,10 2 0 0 0,-12-1 0 0 0,0-1 0 0 0,-1 0 0 0 0,1 1 0 0 0,0-1 0 0 0,-1 1 0 0 0,1 0 0 0 0,0 1 0 0 0,-1-1 0 0 0,1 0 0 0 0,-1 1 0 0 0,0 0 0 0 0,0 0 0 0 0,4 3 0 0 0,-1 0 34 0 0,-1 2-1 0 0,-1-1 0 0 0,1 1 0 0 0,-1-1 1 0 0,0 1-1 0 0,0 0 0 0 0,-1 1 0 0 0,0-1 1 0 0,0 0-1 0 0,-1 1 0 0 0,0 0 1 0 0,0 0-1 0 0,-1-1 0 0 0,0 1 0 0 0,0 0 1 0 0,-1 0-1 0 0,0 0 0 0 0,-2 12 0 0 0,2-16-19 0 0,-1 1-1 0 0,0 0 0 0 0,0-1 0 0 0,0 1 0 0 0,-1-1 1 0 0,0 1-1 0 0,0-1 0 0 0,0 1 0 0 0,0-1 1 0 0,-1 0-1 0 0,1 0 0 0 0,-1 0 0 0 0,0-1 0 0 0,-1 1 1 0 0,-5 4-1 0 0,1-1 75 0 0,-1 0 1 0 0,0-2-1 0 0,-1 1 1 0 0,1-1-1 0 0,-19 7 1 0 0,-8 5 41 0 0,26-12-90 0 0,0 0 0 0 0,-1-1-1 0 0,-12 4 1 0 0,7-5-91 0 0,-1 0-1 0 0,0-1 1 0 0,0-1-1 0 0,-23-1 1 0 0,15-1-30 0 0,19 1-286 0 0,-1 0 0 0 0,0 0 1 0 0,0-1-1 0 0,0 0 1 0 0,1 0-1 0 0,-1-1 1 0 0,0 1-1 0 0,1-2 0 0 0,-1 1 1 0 0,1-1-1 0 0,0 0 1 0 0,0 0-1 0 0,0 0 1 0 0,0-1-1 0 0,1 0 0 0 0,-9-8 1 0 0,-7-14-1727 0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14368 0 0,'0'0'330'0'0,"1"2"45"0"0,56 162 1050 0 0,-48-145-1321 0 0,-5-11-49 0 0,-1 0 1 0 0,1 0-1 0 0,1 11 0 0 0,15 42 582 0 0,-16-47-418 0 0,6 9 185 0 0,-9-21 206 0 0,5 2-93 0 0,-6-4-489 0 0,0 1 0 0 0,0-1 0 0 0,0 0-1 0 0,0 0 1 0 0,0 0 0 0 0,0 1 0 0 0,0-1-1 0 0,0 0 1 0 0,0 0 0 0 0,1 0 0 0 0,-1 0 0 0 0,0 0-1 0 0,0 1 1 0 0,0-1 0 0 0,0 0 0 0 0,0 0-1 0 0,1 0 1 0 0,-1 0 0 0 0,0 0 0 0 0,0 0 0 0 0,0 1-1 0 0,0-1 1 0 0,1 0 0 0 0,-1 0 0 0 0,0 0-1 0 0,0 0 1 0 0,0 0 0 0 0,1 0 0 0 0,-1 0 0 0 0,0 0-1 0 0,0 0 1 0 0,0 0 0 0 0,1 0 0 0 0,-1 0-1 0 0,0 0 1 0 0,0 0 0 0 0,0 0 0 0 0,1 0 0 0 0,-1 0-1 0 0,0 0 1 0 0,0-1 0 0 0,0 1 0 0 0,0 0-1 0 0,1 0 1 0 0,-1 0 0 0 0,0 0 0 0 0,0 0 0 0 0,0 0-1 0 0,0 0 1 0 0,0-1 0 0 0,1 1 0 0 0,-1 0-1 0 0,0 0 1 0 0,0 0 0 0 0,0 0 0 0 0,0-1 0 0 0,0 1-1 0 0,0 0 1 0 0,0 0 0 0 0,1-1 0 0 0,1-3 134 0 0,0 0 0 0 0,0 0 1 0 0,-1 0-1 0 0,1-1 0 0 0,-1 1 1 0 0,0 0-1 0 0,0-1 0 0 0,0 0 1 0 0,0-4-1 0 0,0 4-9 0 0,-1-1 1 0 0,1 1-1 0 0,1 0 1 0 0,-1-1-1 0 0,3-6 1 0 0,-1 6 86 0 0,0-1 1 0 0,-1 0 0 0 0,2-7 0 0 0,-3 8-118 0 0,1 0 0 0 0,0 1 0 0 0,0-1 0 0 0,4-7 0 0 0,3-1 3 0 0,0 0 0 0 0,1 1 0 0 0,1 0-1 0 0,0 1 1 0 0,1 0 0 0 0,0 0 0 0 0,1 2-1 0 0,24-17 1 0 0,-23 20-364 0 0,1 0 0 0 0,0 1-1 0 0,0 0 1 0 0,1 1 0 0 0,-1 1-1 0 0,1 1 1 0 0,16-2 0 0 0,-17 4-1429 0 0,26 1 1 0 0,-20 0-15 0 0,-18 0 1307 0 0,-1 1 0 0 0,0 0-1 0 0,0 0 1 0 0,0-1-1 0 0,0 1 1 0 0,0 0 0 0 0,0 1-1 0 0,0-1 1 0 0,3 3 0 0 0,-3-3 1007 0 0,-8 10 293 0 0,-2 19-6 0 0,7-28 455 0 0,11-6-902 0 0,-9 3-439 0 0,0 0-1 0 0,0 0 0 0 0,0 0 0 0 0,0 0 0 0 0,0 0 1 0 0,0 0-1 0 0,0-1 0 0 0,0 1 0 0 0,-1 0 1 0 0,1 0-1 0 0,0-1 0 0 0,-1 1 0 0 0,1 0 0 0 0,-1-1 1 0 0,1 1-1 0 0,-1-1 0 0 0,0 1 0 0 0,0 0 1 0 0,1-3-1 0 0,4-17 430 0 0,-4 19-418 0 0,0-1 0 0 0,0 1 0 0 0,-1-1 0 0 0,1 1 0 0 0,-1-1 0 0 0,1 1 1 0 0,-1-4-1 0 0,2-10 186 0 0,-2 15-218 0 0,0 0 0 0 0,0 0-1 0 0,1 0 1 0 0,-1 0 0 0 0,0 0-1 0 0,0 0 1 0 0,0 0 0 0 0,0 0-1 0 0,0 0 1 0 0,0 0 0 0 0,0-1-1 0 0,0 1 1 0 0,-1 0 0 0 0,1 0-1 0 0,0 0 1 0 0,-1 0 0 0 0,1 0-1 0 0,0 0 1 0 0,-1 0 0 0 0,1 0-1 0 0,-1 0 1 0 0,0 0 0 0 0,-1-1-1 0 0,1 1 76 0 0,-9-12 0 0 0,7 12-92 0 0,1-1-1 0 0,0 1 0 0 0,-1 0 0 0 0,1 0 1 0 0,0 1-1 0 0,-1-1 0 0 0,1 0 1 0 0,-1 1-1 0 0,0 0 0 0 0,1-1 1 0 0,-1 1-1 0 0,1 0 0 0 0,-1 0 0 0 0,1 1 1 0 0,-1-1-1 0 0,1 0 0 0 0,-1 1 1 0 0,1 0-1 0 0,-1-1 0 0 0,1 1 0 0 0,0 0 1 0 0,-1 0-1 0 0,1 1 0 0 0,0-1 1 0 0,0 0-1 0 0,-1 1 0 0 0,1-1 0 0 0,0 1 1 0 0,-1 1-1 0 0,-15 11-47 0 0,15-12 47 0 0,0 0-1 0 0,0 0 0 0 0,0 0 1 0 0,0 0-1 0 0,-4 5 1 0 0,2 0 1 0 0,0 0 0 0 0,1 1 0 0 0,0-1-1 0 0,0 1 1 0 0,1-1 0 0 0,-1 1 0 0 0,2 0 0 0 0,-1 0 0 0 0,1 1 0 0 0,1-1 0 0 0,-1 0 0 0 0,1 1 0 0 0,1-1 0 0 0,0 1 0 0 0,0-1 0 0 0,0 1 0 0 0,1-1 0 0 0,1 0 0 0 0,-1 1 0 0 0,1-1 0 0 0,1 0 0 0 0,-1 0-1 0 0,1 0 1 0 0,5 9 0 0 0,2-3 99 0 0,0 1-1 0 0,1-1 0 0 0,20 19 1 0 0,-7-8 145 0 0,-16-17-160 0 0,1 1 0 0 0,1-2 0 0 0,-1 1 0 0 0,1-1 0 0 0,0-1 0 0 0,1 1 0 0 0,0-2 0 0 0,0 0 0 0 0,0 0 0 0 0,23 6 0 0 0,-24-8-18 0 0,0-1 0 0 0,0 0 0 0 0,0-1 0 0 0,0 0 0 0 0,0-1 0 0 0,0 0 0 0 0,0 0 0 0 0,1-1 0 0 0,-1 0 0 0 0,0-1 0 0 0,0 0 0 0 0,-1-1 0 0 0,15-5 0 0 0,3-2-35 0 0,-22 8-27 0 0,1 0 0 0 0,0 0-1 0 0,0 0 1 0 0,-1-1 0 0 0,1 1 0 0 0,-1-2 0 0 0,0 1 0 0 0,0 0 0 0 0,8-8 0 0 0,15-12 0 0 0,-24 20-41 0 0,1 0-1 0 0,-1 0 1 0 0,0 0 0 0 0,-1 0-1 0 0,1-1 1 0 0,-1 0 0 0 0,1 1 0 0 0,4-9-1 0 0,11-17-460 0 0,-16 25 451 0 0,1 0-1 0 0,-1-1 0 0 0,0 0 1 0 0,-1 0-1 0 0,5-8 0 0 0,-1-2 0 0 0,0 1 19 0 0,-4-19 22 0 0,-1 31 17 0 0,-1 2-2 0 0,0-1-1 0 0,0 0 0 0 0,0 1 1 0 0,0-1-1 0 0,0 1 0 0 0,0-1 1 0 0,0 0-1 0 0,0 1 0 0 0,0-1 1 0 0,0 0-1 0 0,0 1 1 0 0,-1-1-1 0 0,1 1 0 0 0,0-1 1 0 0,0 0-1 0 0,-1 1 0 0 0,1-1 1 0 0,0 1-1 0 0,-1-1 1 0 0,1 1-1 0 0,-1-1 0 0 0,1 1 1 0 0,-1-1-1 0 0,0 0 18 0 0,-7-9 45 0 0,-13 2-72 0 0,-8 7 6 0 0,26 1-4 0 0,1 1 0 0 0,-1-1 0 0 0,1 1 0 0 0,-1 0 0 0 0,1-1 0 0 0,-1 1 0 0 0,1 0 0 0 0,0 1 0 0 0,-1-1 0 0 0,1 0 0 0 0,0 1 0 0 0,0-1 0 0 0,0 1 0 0 0,0-1 1 0 0,0 1-1 0 0,-2 3 0 0 0,-6 4 7 0 0,3-4 7 0 0,0 0 1 0 0,0 1-1 0 0,0 0 0 0 0,1 0 0 0 0,0 1 0 0 0,0 0 0 0 0,0 0 0 0 0,1 0 1 0 0,0 1-1 0 0,1 0 0 0 0,0 0 0 0 0,0 0 0 0 0,1 0 0 0 0,-4 10 0 0 0,2 0-10 0 0,3-10 0 0 0,0-1 0 0 0,0 0 0 0 0,1 0 0 0 0,0 1 0 0 0,0 8 0 0 0,1-12 1 0 0,1 0 0 0 0,1 0 0 0 0,-1 0 1 0 0,1 0-1 0 0,-1-1 0 0 0,1 1 0 0 0,0 0 0 0 0,1-1 0 0 0,2 4 0 0 0,-3-4 42 0 0,0-1-39 0 0,0 0 0 0 0,0 0 0 0 0,0-1 0 0 0,0 1 0 0 0,1-1 0 0 0,-1 1 0 0 0,0-1 0 0 0,1 0 0 0 0,-1 0 0 0 0,1 0 1 0 0,4 1-1 0 0,-1-1 17 0 0,4 0 3 0 0,-7-2-19 0 0,0 1 0 0 0,0-1 0 0 0,0 0-1 0 0,0 0 1 0 0,0-1 0 0 0,0 1 0 0 0,-1-1-1 0 0,1 1 1 0 0,0-1 0 0 0,-1 0 0 0 0,0 0 0 0 0,1 0-1 0 0,-1 0 1 0 0,0 0 0 0 0,0 0 0 0 0,0-1-1 0 0,0 1 1 0 0,0-1 0 0 0,1-3 0 0 0,2-4 7 0 0,-1-1 1 0 0,0 1-1 0 0,0-1 0 0 0,1-11 1 0 0,5-15 96 0 0,-7 31 51 0 0,-1 0 0 0 0,0-1 0 0 0,-1 1 0 0 0,0-1 0 0 0,1-9 0 0 0,7 25-79 0 0,-6-4-94 0 0,0 0-1 0 0,0 1 1 0 0,0-1 0 0 0,-1 1-1 0 0,1-1 1 0 0,0 7 0 0 0,-1-6-8 0 0,0 0 1 0 0,0 0-1 0 0,1-1 1 0 0,-1 1 0 0 0,7 8-1 0 0,-3-6-145 0 0,0-1-1 0 0,10 9 1 0 0,0-5-2013 0 0,-14-10 1496 0 0,0 0 1 0 0,0-1 0 0 0,0 1-1 0 0,-1-1 1 0 0,1 1 0 0 0,0-1-1 0 0,0 0 1 0 0,2 1 0 0 0,6-4-6002 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1840 0 0,'0'2'747'0'0,"-3"29"10023"0"0,1-8-5599 0 0,2 0-3757 0 0,3-3-1257 0 0,9 35-1 0 0,9 61-139 0 0,-8-36 30 0 0,-3-28-1 0 0,11 47-19 0 0,-16-82-27 0 0,1 0 0 0 0,0-1 0 0 0,15 28-1 0 0,-11-17 46 0 0,-5-12-15 0 0,-4-13 107 0 0,3-15-53 0 0,2-2 128 0 0,-3 8 0 0 0,-1 0 1 0 0,1 0-1 0 0,-1-1 0 0 0,1-9 1 0 0,13-97 2228 0 0,-14 95-2263 0 0,1 0 0 0 0,1 0 0 0 0,1 1 0 0 0,1-1 1 0 0,0 1-1 0 0,1 0 0 0 0,1 1 0 0 0,1 0 0 0 0,15-24 0 0 0,-18 32-181 0 0,5-9-110 0 0,21-22 1 0 0,-28 35 43 0 0,1 0 0 0 0,0 1 0 0 0,0-1 0 0 0,0 1 0 0 0,1 0 0 0 0,-1 1 0 0 0,1-1 0 0 0,10-3 0 0 0,-10 3-1191 0 0,-3 2-75 0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12440 0 0,'0'0'957'0'0,"-2"0"-624"0"0,-5 3-3 0 0,5-3 1180 0 0,5 2 506 0 0,4 2-539 0 0,1 0 0 0 0,14 5 0 0 0,43 10-380 0 0,-12-3-472 0 0,56 30 909 0 0,0-1-410 0 0,-51-24-975 0 0,44 14-1606 0 0,-91-33 294 0 0,0 0 0 0 0,-1-1 0 0 0,1 0 0 0 0,17-2 0 0 0,-12 1-1257 0 0,-13 0 118 0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10136 0 0,'-12'11'464'0'0,"12"-11"-439"0"0,-1 1 0 0 0,1-1-1 0 0,0 1 1 0 0,-1-1 0 0 0,1 1 0 0 0,0-1 0 0 0,0 0 0 0 0,-1 1 0 0 0,1 0 0 0 0,0-1 0 0 0,0 1 0 0 0,0-1 0 0 0,-1 1 0 0 0,1-1-1 0 0,0 1 1 0 0,0-1 0 0 0,0 1 0 0 0,0-1 0 0 0,0 1 0 0 0,0-1 0 0 0,0 1 0 0 0,1 0 0 0 0,-1 2 16 0 0,-10 21-54 0 0,8-20 468 0 0,0 0 0 0 0,1 0 0 0 0,-1 1 0 0 0,-1 7 0 0 0,1-3 843 0 0,-1 0 0 0 0,0 0 0 0 0,0 0 0 0 0,-1 0 0 0 0,-4 9 0 0 0,2-7-1339 0 0,-8 25 0 0 0,-6 11-966 0 0,19-44 905 0 0,0-1-1 0 0,-1 1 1 0 0,1-1-1 0 0,0 1 1 0 0,-1-1-1 0 0,-3 5 1 0 0,-1 1-374 0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23551 0 0,'0'0'2584'0'0,"14"-4"-2584"0"0,-5 1-6952 0 0,6-3-1423 0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1376 0 0,'3'-1'13084'0'0,"18"-10"-7300"0"0,14-5-4321 0 0,6 4-1296 0 0,-1 3 0 0 0,2 1 0 0 0,-1 1 0 0 0,1 3 0 0 0,51 1 0 0 0,-48 4-72 0 0,-17 0-880 0 0,27-3 0 0 0,-23-5-4766 0 0,-29 6 4497 0 0,11 0-5255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18055 0 0,'0'0'5090'0'0,"3"1"-4109"0"0,9 4-309 0 0,-11 17-1015 0 0,-1-20 273 0 0,4 20-740 0 0,-4-21 703 0 0,-1 0 0 0 0,1 0 0 0 0,0 0 0 0 0,0 0 0 0 0,0 0 0 0 0,0 0 0 0 0,-1 0 0 0 0,1 0 0 0 0,0 0 0 0 0,-1 0 0 0 0,1 0 0 0 0,-1-1 0 0 0,1 1 0 0 0,-1 0 0 0 0,0 0 0 0 0,1 0 0 0 0,-1-1 0 0 0,-1 2 0 0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5984 0 0,'0'0'273'0'0,"1"2"-5"0"0,-1-1-264 0 0,0 0 0 0 0,1 0-1 0 0,-1 0 1 0 0,0 1 0 0 0,0-1 0 0 0,0 0-1 0 0,0 0 1 0 0,0 0 0 0 0,0 0 0 0 0,0 1-1 0 0,0-1 1 0 0,0 0 0 0 0,0 0-1 0 0,-1 0 1 0 0,1 0 0 0 0,0 0 0 0 0,-1 0-1 0 0,0 2 1 0 0,-4 16 445 0 0,1 19 6847 0 0,-1-1-2914 0 0,-4 25-4194 0 0,8-43-189 0 0,-1 0 1 0 0,-1 1-1 0 0,0-1 0 0 0,-9 23 0 0 0,8-27-5 0 0,-1 10-599 0 0,1 1 1 0 0,1-1 0 0 0,0 45-1 0 0,3-57-5366 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10592 0 0,'-2'0'488'0'0,"-21"-1"157"0"0,1-12 8370 0 0,18 6-4788 0 0,3 6-4257 0 0,1 0 1 0 0,0 0 0 0 0,-1 0 0 0 0,1 0 0 0 0,0 0 0 0 0,0 0 0 0 0,0 0-1 0 0,0 0 1 0 0,0 0 0 0 0,0 0 0 0 0,0 0 0 0 0,0 0 0 0 0,0 0 0 0 0,0 0-1 0 0,0 0 1 0 0,1 0 0 0 0,-1 0 0 0 0,0 0 0 0 0,1 0 0 0 0,-1 0 0 0 0,1 0-1 0 0,-1 0 1 0 0,1 0 0 0 0,-1 0 0 0 0,1 0 0 0 0,0 1 0 0 0,0-1 0 0 0,-1 0-1 0 0,1 0 1 0 0,0 1 0 0 0,1-2 0 0 0,0 1-850 0 0,2-5-2133 0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74 5064 0 0,'0'0'389'0'0,"-1"-1"184"0"0,-39-34 10172 0 0,8 7-7551 0 0,30 27-3127 0 0,0 0-1 0 0,0 0 1 0 0,0-1 0 0 0,-1 1 0 0 0,1 1 0 0 0,0-1 0 0 0,-1 0 0 0 0,1 1 0 0 0,-1-1 0 0 0,1 1-1 0 0,-1-1 1 0 0,1 1 0 0 0,-6 0 0 0 0,-27 5 319 0 0,28-3-293 0 0,1 0 0 0 0,-1 1 0 0 0,1-1 0 0 0,0 1 0 0 0,0 1 0 0 0,0-1 0 0 0,0 1 0 0 0,0 0 0 0 0,1 0 0 0 0,0 1 0 0 0,0 0 0 0 0,0-1 0 0 0,0 2 0 0 0,1-1 0 0 0,0 0 0 0 0,0 1 0 0 0,0 0 0 0 0,1 0 0 0 0,-3 7 0 0 0,-2 4 121 0 0,2 0-1 0 0,0 1 1 0 0,0 0-1 0 0,2 0 1 0 0,-5 34 0 0 0,3 8 146 0 0,1-1 1 0 0,4 1 0 0 0,10 102-1 0 0,29 157-690 0 0,-35-281 53 0 0,5 72-854 0 0,-8-92-1628 0 0,-5 35 0 0 0,4-39-4256 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21047 0 0,'0'0'1906'0'0,"2"0"-1569"0"0,67-10 436 0 0,71-8 187 0 0,-21 2-834 0 0,126 1-901 0 0,-82 12-4156 0 0,-133 3 3375 0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16184 0 0,'0'0'2266'0'0,"-1"2"-1707"0"0,-3 7-392 0 0,0 0 1 0 0,0 0-1 0 0,-1 0 1 0 0,0 0-1 0 0,-1-1 1 0 0,0 1-1 0 0,-10 10 1 0 0,-234 174 402 0 0,161-133 440 0 0,48-30-591 0 0,-60 32 0 0 0,86-54-236 0 0,-26 9 0 0 0,-6 3 273 0 0,40-15 170 0 0,13 0-132 0 0,-2-3-625 0 0,8 4 246 0 0,1 0 1 0 0,-1-1-1 0 0,1-1 1 0 0,0 0-1 0 0,0 0 1 0 0,0-2-1 0 0,15 2 1 0 0,24 6 445 0 0,18 10-325 0 0,78 34 0 0 0,-116-41-156 0 0,34 13 223 0 0,70 40 0 0 0,114 90 208 0 0,-149-90-752 0 0,-79-52-1615 0 0,-20-13 764 0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2.3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2318 0 6448 0 0,'0'0'1884'0'0,"-2"0"-539"0"0,-34 0 3183 0 0,24 9-3041 0 0,-43 14-660 0 0,27-12-688 0 0,-31 17 0 0 0,-231 152-129 0 0,108-67 103 0 0,48-33 182 0 0,-156 121 457 0 0,127-85-360 0 0,-39 29-96 0 0,-34 13-23 0 0,34-27-186 0 0,-27 14 37 0 0,203-131-105 0 0,9-3 147 0 0,-1-1-1 0 0,0-1 1 0 0,0-1-1 0 0,-24 7 1 0 0,9-8 23 0 0,32-7-185 0 0,1-1 0 0 0,-1 1 0 0 0,1-1 0 0 0,-1 1-1 0 0,1-1 1 0 0,0 1 0 0 0,-1-1 0 0 0,1 1-1 0 0,0-1 1 0 0,0 0 0 0 0,-1 1 0 0 0,1-1 0 0 0,0 0-1 0 0,0 1 1 0 0,0-1 0 0 0,0 1 0 0 0,0-1-1 0 0,0 0 1 0 0,0 0 0 0 0,0 1 0 0 0,0-4-4 0 0,0 1 0 0 0,0 0 0 0 0,0-1 0 0 0,0 1 0 0 0,1 0 0 0 0,-1-1 0 0 0,1 1 0 0 0,0 0 0 0 0,0 0 0 0 0,2-4 0 0 0,18-31 0 0 0,-11 20 0 0 0,19-29-68 0 0,-20 33 86 0 0,0 0 1 0 0,7-17-1 0 0,-5 10 154 0 0,1 0 0 0 0,22-28 0 0 0,-7 9 445 0 0,4-4 169 0 0,-23 35-673 0 0,-8 9-111 0 0,0 0-1 0 0,0 0 1 0 0,0 0-1 0 0,0 0 1 0 0,0 0 0 0 0,0 0-1 0 0,0 0 1 0 0,0 0-1 0 0,0 0 1 0 0,0 0-1 0 0,0 1 1 0 0,0-1-1 0 0,0 0 1 0 0,0 0 0 0 0,0 0-1 0 0,0 0 1 0 0,0 0-1 0 0,0 0 1 0 0,0 0-1 0 0,0 0 1 0 0,0 0 0 0 0,0 0-1 0 0,0 0 1 0 0,0 0-1 0 0,0 0 1 0 0,0 0-1 0 0,0 0 1 0 0,0 0 0 0 0,0 0-1 0 0,0 0 1 0 0,0 0-1 0 0,0 0 1 0 0,0 0-1 0 0,0 0 1 0 0,1 0 0 0 0,-1 0-1 0 0,0 0 1 0 0,0 0-1 0 0,0 0 1 0 0,0 0-1 0 0,0 0 1 0 0,0 0-1 0 0,0 0 1 0 0,0 0 0 0 0,0 0-1 0 0,0 0 1 0 0,0 0-1 0 0,0 0 1 0 0,0 0-1 0 0,0 0 1 0 0,0 0 0 0 0,0 0-1 0 0,0 0 1 0 0,0 0-1 0 0,1 0 1 0 0,-1 0-1 0 0,0 0 1 0 0,0 0 0 0 0,0 0-1 0 0,0 0 1 0 0,0 0-1 0 0,0 0 1 0 0,0 0-1 0 0,0 0 1 0 0,0 0 0 0 0,0 0-1 0 0,0 0 1 0 0,0 0-1 0 0,0 0 1 0 0,-4 17 104 0 0,2-8-146 0 0,-1 0 28 0 0,-1 0 1 0 0,0-1-1 0 0,0 1 1 0 0,0-1-1 0 0,-10 13 1 0 0,6-10 12 0 0,-9 19 0 0 0,7-10-1 0 0,-1-2 0 0 0,-20 29 0 0 0,16-26 0 0 0,-17 31 0 0 0,5-5 8 0 0,18-34 18 0 0,1 0-1 0 0,1 1 0 0 0,0 0 0 0 0,1 0 0 0 0,0 0 0 0 0,1 1 0 0 0,-3 16 1 0 0,8-28 6 0 0,0 0 0 0 0,-1 0 1 0 0,1 0-1 0 0,1 0 0 0 0,-1 0 0 0 0,0-1 1 0 0,1 1-1 0 0,0 0 0 0 0,0 0 1 0 0,-1 0-1 0 0,2 0 0 0 0,-1 0 0 0 0,0-1 1 0 0,0 1-1 0 0,1-1 0 0 0,0 1 1 0 0,-1-1-1 0 0,1 1 0 0 0,0-1 0 0 0,0 0 1 0 0,0 0-1 0 0,1 0 0 0 0,-1 0 1 0 0,0 0-1 0 0,1 0 0 0 0,-1-1 0 0 0,1 1 1 0 0,3 0-1 0 0,3 3 71 0 0,1-2 0 0 0,-1 1-1 0 0,1-2 1 0 0,-1 1 0 0 0,1-1 0 0 0,0-1-1 0 0,15 2 1 0 0,16-3-432 0 0,0-2 0 0 0,0-2 0 0 0,-1-1 0 0 0,1-2 0 0 0,-1-2-1 0 0,58-21 1 0 0,-29 5-7606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2.7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71 2304 0 0,'17'-11'108'0'0,"-3"2"-50"0"0,20-11 0 0 0,10 3 3664 0 0,-29 13-855 0 0,1 1 0 0 0,0 0 1 0 0,0 1-1 0 0,29 0 0 0 0,-19 3-2634 0 0,0 2-1 0 0,0 0 1 0 0,-1 1-1 0 0,1 2 1 0 0,-1 1-1 0 0,0 1 0 0 0,41 18 1 0 0,-54-19-318 0 0,1-1 0 0 0,-1 2 0 0 0,-1 0 0 0 0,15 12-1 0 0,-21-16 55 0 0,0 0 0 0 0,-1 1 0 0 0,1 0 0 0 0,-1 0 0 0 0,0 0 0 0 0,0 1 0 0 0,-1-1 0 0 0,1 1 0 0 0,-1 0 0 0 0,0 0-1 0 0,2 6 1 0 0,-4-7 24 0 0,-1 0 0 0 0,1 0-1 0 0,-1 0 1 0 0,0-1 0 0 0,0 1-1 0 0,0 0 1 0 0,0 0 0 0 0,-1 0-1 0 0,0-1 1 0 0,0 1 0 0 0,-1 0-1 0 0,1-1 1 0 0,-3 7 0 0 0,-4 4 21 0 0,0 0 1 0 0,-14 20 0 0 0,14-25 1 0 0,-13 21 51 0 0,-2-1 0 0 0,-2-1 0 0 0,0-1 1 0 0,-2-2-1 0 0,-1 0 0 0 0,-60 41 0 0 0,82-63-80 0 0,-84 52-13 0 0,73-47-327 0 0,0 0 0 0 0,0-2-1 0 0,-31 9 1 0 0,46-15 138 0 0,-1 0-1 0 0,0-1 0 0 0,0 1 0 0 0,0-1 0 0 0,0 0 1 0 0,0 0-1 0 0,0 0 0 0 0,0 0 0 0 0,1-1 0 0 0,-5 0 1 0 0,6 1-89 0 0,0-1 0 0 0,-1 1 0 0 0,1-1 1 0 0,0 1-1 0 0,0-1 0 0 0,-1 0 0 0 0,1 0 1 0 0,0 1-1 0 0,0-1 0 0 0,0 0 1 0 0,0 0-1 0 0,0 0 0 0 0,0 0 0 0 0,0-1 1 0 0,0 1-1 0 0,1 0 0 0 0,-1 0 0 0 0,0 0 1 0 0,1-1-1 0 0,-1 1 0 0 0,1 0 0 0 0,-1-2 1 0 0,-1-15-4593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3.1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 23 5064 0 0,'29'-22'8556'0'0,"-29"29"-7945"0"0,-1 0 0 0 0,0 0 0 0 0,-1 1 1 0 0,0-1-1 0 0,0 0 0 0 0,-4 9 0 0 0,-22 43-676 0 0,21-46 339 0 0,-14 34 89 0 0,-21 67 0 0 0,38-104-174 0 0,2 1 1 0 0,-1-1-1 0 0,1 1 0 0 0,1 0 1 0 0,0-1-1 0 0,0 1 1 0 0,1 0-1 0 0,2 15 0 0 0,-2-21-112 0 0,1 0 0 0 0,0-1-1 0 0,0 1 1 0 0,1-1-1 0 0,0 1 1 0 0,-1-1-1 0 0,2 1 1 0 0,-1-1 0 0 0,0 0-1 0 0,1 0 1 0 0,0 0-1 0 0,-1 0 1 0 0,2-1-1 0 0,-1 1 1 0 0,0-1 0 0 0,1 0-1 0 0,-1 0 1 0 0,1 0-1 0 0,0 0 1 0 0,0-1-1 0 0,6 3 1 0 0,-1-1-15 0 0,0 0 0 0 0,1-1-1 0 0,0-1 1 0 0,0 0 0 0 0,0 0 0 0 0,0-1 0 0 0,0 0 0 0 0,0-1 0 0 0,0 0-1 0 0,12-1 1 0 0,3-2 97 0 0,1-2-1 0 0,45-13 1 0 0,57-26-1345 0 0,174-86 0 0 0,-237 98 43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08.0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5529 29 22319 0 0,'-2'1'506'0'0,"-3"1"-242"0"0,1 0 0 0 0,-1 0 0 0 0,0-1 0 0 0,-9 2 0 0 0,-11 3 358 0 0,10-1-621 0 0,-1-2-1 0 0,0 0 0 0 0,-1 0 0 0 0,1-2 1 0 0,0 0-1 0 0,-27-2 0 0 0,-20 1-19 0 0,-605-9-1462 0 0,212-9 2476 0 0,290 13-712 0 0,-612-12 513 0 0,103 6-728 0 0,-174 28-272 0 0,413 24 62 0 0,267-21 84 0 0,-511 71 45 0 0,633-84-3 0 0,-38 7-61 0 0,-137 4-1 0 0,188-18 60 0 0,32-1 9 0 0,4 1 0 0 0,16-2-8 0 0,352-9-158 0 0,-224 8 159 0 0,7 1-38 0 0,93-4-18 0 0,150 4 56 0 0,-117 3 32 0 0,292 0 50 0 0,-374 5-86 0 0,386 16-37 0 0,-25 2 179 0 0,-130-7-31 0 0,258-4 99 0 0,-3-51 236 0 0,-594 30-669 0 0,71-9 105 0 0,-54 1-6518 0 0,-41 4-1186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15752 0 0,'0'0'720'0'0,"2"0"-17"0"0,7-1-547 0 0,-1 0 0 0 0,0 1 0 0 0,1 0 0 0 0,-1 0 0 0 0,12 3 0 0 0,-7 0 652 0 0,1 0 0 0 0,20 8-1 0 0,-8-2-560 0 0,-17-6-215 0 0,0 1 0 0 0,-1 1 0 0 0,0-1 0 0 0,0 1 0 0 0,-1 1 0 0 0,1-1 0 0 0,-1 1 0 0 0,0 1 0 0 0,-1-1 0 0 0,8 10 0 0 0,9 8-22 0 0,-15-16-11 0 0,0 1-1 0 0,-1 0 1 0 0,0 1 0 0 0,-1-1-1 0 0,0 1 1 0 0,-1 1-1 0 0,0-1 1 0 0,0 1-1 0 0,-1-1 1 0 0,4 20-1 0 0,-6-24-48 0 0,-1 0 0 0 0,-1 0 0 0 0,1 1-1 0 0,-1-1 1 0 0,0 0 0 0 0,-1 0 0 0 0,1 0-1 0 0,-1 0 1 0 0,0 1 0 0 0,-1-1 0 0 0,1 0-1 0 0,-1-1 1 0 0,0 1 0 0 0,-1 0-1 0 0,0-1 1 0 0,1 1 0 0 0,-2-1 0 0 0,-3 6-1 0 0,1-3-115 0 0,0-1 0 0 0,-1 0 0 0 0,1-1 0 0 0,-1 1-1 0 0,-1-1 1 0 0,1-1 0 0 0,-1 1 0 0 0,0-1 0 0 0,0-1-1 0 0,-1 1 1 0 0,-9 3 0 0 0,-67 32-5230 0 0,52-31 486 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15432 0 0,'0'0'1715'0'0,"-1"1"-1325"0"0,-3 1-215 0 0,1 0-1 0 0,0 0 1 0 0,0 1 0 0 0,0-1-1 0 0,0 1 1 0 0,1 0 0 0 0,-3 3 0 0 0,-13 11-63 0 0,-64 60-184 0 0,66-60 200 0 0,1 2 0 0 0,1 0 0 0 0,1 0 0 0 0,0 1 0 0 0,-15 36 0 0 0,26-53-110 0 0,1 1 1 0 0,-1-1-1 0 0,1 1 0 0 0,0-1 0 0 0,0 1 0 0 0,0 0 0 0 0,1 0 0 0 0,-1 0 0 0 0,1-1 0 0 0,0 1 0 0 0,0 0 0 0 0,0 0 0 0 0,0 0 0 0 0,1 0 1 0 0,0-1-1 0 0,-1 1 0 0 0,1 0 0 0 0,1 0 0 0 0,-1-1 0 0 0,1 1 0 0 0,-1-1 0 0 0,1 1 0 0 0,0-1 0 0 0,0 0 0 0 0,0 0 0 0 0,6 6 0 0 0,-5-5-34 0 0,1-1 1 0 0,-1 1-1 0 0,1-1 0 0 0,0 0 0 0 0,0 0 0 0 0,0 0 0 0 0,0 0 0 0 0,1-1 0 0 0,-1 0 0 0 0,1 1 0 0 0,-1-2 0 0 0,1 1 0 0 0,0-1 1 0 0,0 1-1 0 0,6 0 0 0 0,-3-1-334 0 0,0 0 0 0 0,-1 0 1 0 0,15-1-1 0 0,1-3-1085 0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16495 0 0,'0'0'1248'0'0,"15"0"-776"0"0,5 5-376 0 0,-6-10-96 0 0,6 5 0 0 0,6-4 0 0 0,3 1 0 0 0,0-3-112 0 0,-4 3 24 0 0,4-3 8 0 0,-3 3-552 0 0,-2-1-104 0 0,1-2-31 0 0,-7 6-5665 0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17247 0 0,'0'0'2876'0'0,"2"1"-3065"0"0,10 2 104 0 0,0 0-1 0 0,1 0 1 0 0,23 0 0 0 0,8 2 50 0 0,-29-3-499 0 0,27 0 0 0 0,-16-2-133 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16439 0 0,'0'0'1491'0'0,"2"0"-1072"0"0,60-6 3973 0 0,-36 8-4151 0 0,1 0 0 0 0,-1 2 0 0 0,0 1 0 0 0,0 1 0 0 0,42 15 0 0 0,96 26-2199 0 0,-112-33-3097 0 0,-49-13 3265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18975 0 0,'0'0'930'0'0,"1"-1"-410"0"0,20-6-281 0 0,0 0 1 0 0,1 1-1 0 0,-1 2 0 0 0,1 0 1 0 0,0 1-1 0 0,40 0 1 0 0,-48 4-170 0 0,0 1 1 0 0,0 0-1 0 0,0 1 0 0 0,16 6 1 0 0,-22-7 78 0 0,2 2 46 0 0,0 1-1 0 0,0 0 1 0 0,0 0 0 0 0,0 1-1 0 0,-1 1 1 0 0,0 0 0 0 0,0 0 0 0 0,10 10-1 0 0,13 11 43 0 0,-22-21-216 0 0,-1 1 0 0 0,1 1 0 0 0,-2 0 0 0 0,1 0 0 0 0,-1 1 0 0 0,-1 0 0 0 0,10 16 0 0 0,-15-22-73 0 0,1 1-1 0 0,-1-1 0 0 0,-1 1 0 0 0,1 0 1 0 0,-1 0-1 0 0,0 0 0 0 0,0 0 0 0 0,0 0 1 0 0,0 0-1 0 0,-1 0 0 0 0,0 0 1 0 0,0 0-1 0 0,-1 0 0 0 0,1 0 0 0 0,-1 0 1 0 0,0 0-1 0 0,0 0 0 0 0,-1 0 0 0 0,1-1 1 0 0,-1 1-1 0 0,-4 6 0 0 0,3-6-117 0 0,-1 0 0 0 0,1 0 1 0 0,-1-1-1 0 0,0 1 0 0 0,0-1 0 0 0,0 0 0 0 0,-1 0 0 0 0,0-1 0 0 0,-6 5 0 0 0,-50 25-1152 0 0,51-29 1127 0 0,-16 8-363 0 0,1-2 0 0 0,-2-1 0 0 0,-44 9 0 0 0,3-7-4755 0 0,29-5-221 0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11024 0 0,'0'0'3344'0'0,"-2"1"-2635"0"0,-18 9 34 0 0,15-8-589 0 0,0 0 0 0 0,1 0-1 0 0,-1 1 1 0 0,-5 3 0 0 0,-8 7 450 0 0,2 1 1 0 0,0 1-1 0 0,1 0 1 0 0,-19 25-1 0 0,26-30-311 0 0,1 0-1 0 0,1 1 1 0 0,-1 0-1 0 0,2 0 0 0 0,0 0 1 0 0,0 1-1 0 0,1-1 1 0 0,0 1-1 0 0,-2 15 0 0 0,5-22-181 0 0,0 0 0 0 0,1 0 0 0 0,0 0-1 0 0,0 0 1 0 0,0 0 0 0 0,0 0-1 0 0,1 0 1 0 0,0 0 0 0 0,0 0 0 0 0,0 0-1 0 0,0 0 1 0 0,1-1 0 0 0,0 1 0 0 0,0-1-1 0 0,0 1 1 0 0,1-1 0 0 0,3 6 0 0 0,0-1 101 0 0,1 0 0 0 0,1 0 1 0 0,0-1-1 0 0,0 0 0 0 0,0 0 1 0 0,10 7-1 0 0,9 3 95 0 0,36 20 1 0 0,-49-32-1034 0 0,-1 1 0 0 0,1-2 1 0 0,0 0-1 0 0,1-1 0 0 0,17 4 0 0 0,-13-7-7421 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25343 0 0,'0'0'1238'0'0,"3"2"-540"0"0,4 2-708 0 0,0 0 0 0 0,1 0-1 0 0,-1-1 1 0 0,1 0 0 0 0,0 0-1 0 0,0-1 1 0 0,0 0 0 0 0,0 0-1 0 0,0-1 1 0 0,15 0 0 0 0,-22-1-378 0 0,-7-9-6296 0 0,-2-4 5117 0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0,'0'0'3026'0'0,"0"3"-2354"0"0,0 3-455 0 0,1 1 1 0 0,1-1 0 0 0,-1 0-1 0 0,1 1 1 0 0,1-1 0 0 0,2 6-1 0 0,-1-1 168 0 0,7 23 0 0 0,-8-17-38 0 0,33 197 2594 0 0,-24-101-2055 0 0,6 89-403 0 0,-8-63-467 0 0,4-4-384 0 0,-8-113 144 0 0,-1 3-1396 0 0,-6-9-6300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14 302 18719 0 0,'0'0'1972'0'0,"2"0"-2029"0"0,6 1 31 0 0,-4-1-186 0 0,0 0 0 0 0,1 0 1 0 0,-1 0-1 0 0,0 0 0 0 0,0-1 1 0 0,0 0-1 0 0,0 1 0 0 0,0-1 1 0 0,0-1-1 0 0,7-2 0 0 0,19-9 1201 0 0,-22 10-267 0 0,1-1-1 0 0,11-6 1 0 0,16-12 388 0 0,-2-1 1 0 0,43-37 0 0 0,-75 57-1071 0 0,0 1 1 0 0,0-1-1 0 0,0 0 1 0 0,0 0-1 0 0,0-1 1 0 0,0 1 0 0 0,-1 0-1 0 0,0-1 1 0 0,1 1-1 0 0,-1 0 1 0 0,0-1 0 0 0,-1 0-1 0 0,1 1 1 0 0,-1-1-1 0 0,0 1 1 0 0,1-1-1 0 0,-2-6 1 0 0,4-21 761 0 0,2 5-332 0 0,-5 25-460 0 0,0 0 0 0 0,0 0 0 0 0,0 0-1 0 0,0 0 1 0 0,0 0 0 0 0,0 0 0 0 0,0 0 0 0 0,-1 0-1 0 0,1 0 1 0 0,0 0 0 0 0,0 0 0 0 0,-1 0 0 0 0,1 0-1 0 0,-1 0 1 0 0,1 1 0 0 0,-1-1 0 0 0,1 0 0 0 0,-1 0-1 0 0,0 0 1 0 0,1 0 0 0 0,-1 1 0 0 0,0-1 0 0 0,1 0-1 0 0,-1 1 1 0 0,0-1 0 0 0,0 1 0 0 0,0-1 0 0 0,-1 0-1 0 0,0 0-1 0 0,0-1-1 0 0,-1 1 0 0 0,1 0 1 0 0,-1 0-1 0 0,1 0 0 0 0,-1 0 1 0 0,1 0-1 0 0,-1 0 0 0 0,-4 0 1 0 0,-7 3-31 0 0,0-1 1 0 0,0 2-1 0 0,1 0 1 0 0,-1 0-1 0 0,1 1 1 0 0,-23 11-1 0 0,26-10 23 0 0,0 0 0 0 0,1 1 0 0 0,0 0 0 0 0,0 0 0 0 0,1 1 0 0 0,-13 13 0 0 0,8-6 0 0 0,0 2 0 0 0,-18 27 0 0 0,27-33 0 0 0,0-1 0 0 0,0 1 0 0 0,1 0 0 0 0,0 0 0 0 0,0 0 0 0 0,-1 13 0 0 0,4-16 0 0 0,0 0 0 0 0,1 0 0 0 0,-1 0 0 0 0,1 0 0 0 0,1 0 0 0 0,-1 0 0 0 0,1 0 0 0 0,0-1 0 0 0,1 1 0 0 0,-1-1 0 0 0,1 1 0 0 0,1-1 0 0 0,4 7 0 0 0,1-2-25 0 0,1 0 1 0 0,1-1-1 0 0,-1 0 0 0 0,2-1 0 0 0,-1 0 0 0 0,1-1 1 0 0,1 0-1 0 0,0-1 0 0 0,14 6 0 0 0,-19-10-79 0 0,0 0-1 0 0,0 0 0 0 0,0-1 1 0 0,1-1-1 0 0,-1 1 0 0 0,0-1 1 0 0,1-1-1 0 0,-1 1 0 0 0,1-1 1 0 0,-1-1-1 0 0,15-2 0 0 0,-19 1-191 0 0,1 0 0 0 0,-1 0 0 0 0,0-1 0 0 0,0 1 0 0 0,0-1 0 0 0,0 0 0 0 0,0 0 0 0 0,5-6 0 0 0,-3 4-190 0 0,9-12-1020 0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149 128 14600 0 0,'0'0'664'0'0,"1"-1"-8"0"0,4-9-400 0 0,-4 7-238 0 0,0 1 0 0 0,0 0 0 0 0,0-1 0 0 0,0 1 0 0 0,0-1 0 0 0,0 1 0 0 0,-1-1 0 0 0,1 1 0 0 0,0-5 0 0 0,0-19 2375 0 0,0 18-1489 0 0,-1-1 1 0 0,0 0-1 0 0,-2-14 0 0 0,2 20-957 0 0,0 3 89 0 0,0-1 0 0 0,0 1-1 0 0,0 0 1 0 0,0-1 0 0 0,0 1 0 0 0,0 0 0 0 0,0-1 0 0 0,0 1 0 0 0,0 0 0 0 0,0-1-1 0 0,0 1 1 0 0,-1 0 0 0 0,1-1 0 0 0,0 1 0 0 0,0 0 0 0 0,0-1 0 0 0,0 1 0 0 0,-1 0-1 0 0,1 0 1 0 0,0-1 0 0 0,0 1 0 0 0,0 0 0 0 0,-1 0 0 0 0,1-1 0 0 0,0 1 0 0 0,0 0-1 0 0,-1 0 1 0 0,1 0 0 0 0,0 0 0 0 0,-1-1 0 0 0,1 1 0 0 0,0 0 0 0 0,0 0 0 0 0,-1 0-1 0 0,1 0 1 0 0,0 0 0 0 0,-1 0 0 0 0,1 0 0 0 0,0 0 0 0 0,-1 0 0 0 0,1 0 0 0 0,0 0 0 0 0,-1 0-1 0 0,1 0 1 0 0,-6 4 445 0 0,5-2-427 0 0,-5 3-5 0 0,1 0 1 0 0,0 0-1 0 0,0 1 1 0 0,0 0-1 0 0,0 0 1 0 0,1 0-1 0 0,0 0 0 0 0,1 1 1 0 0,-1-1-1 0 0,1 1 1 0 0,-3 9-1 0 0,4-10-30 0 0,-5 15 305 0 0,0 1-1 0 0,1 0 1 0 0,-4 40 0 0 0,-6 379 1609 0 0,11-320-1721 0 0,-1 4-474 0 0,6-104-254 0 0,-1 0 0 0 0,-2 0-1 0 0,0-1 1 0 0,-1 1-1 0 0,-9 26 1 0 0,4-29-4073 0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23583 0 0,'0'0'2575'0'0,"3"0"-2495"0"0,6 3-66 0 0,1-1-1 0 0,-1-1 1 0 0,1 0 0 0 0,-1 0 0 0 0,18-1 0 0 0,-21-1-90 0 0,0 0 0 0 0,1 0 0 0 0,-1-1 1 0 0,0 0-1 0 0,0 0 0 0 0,0 0 0 0 0,0 0 0 0 0,-1-1 1 0 0,1 0-1 0 0,6-5 0 0 0,-11 8 77 0 0,5-5-410 0 0,0 1 0 0 0,0-1 0 0 0,0 0 0 0 0,-1 0 0 0 0,8-9 0 0 0,-3-4-794 0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8288 0 0,'0'0'756'0'0,"-1"3"-623"0"0,-4 11-146 0 0,3-11 495 0 0,1 1 0 0 0,0-1 0 0 0,0 1 0 0 0,0 0-1 0 0,0-1 1 0 0,-1 8 0 0 0,4 17 6897 0 0,2-1-3361 0 0,-2-12-3514 0 0,1 25 1 0 0,-2-19-555 0 0,1 1 0 0 0,7 28 0 0 0,-4-24 222 0 0,1 30 0 0 0,1 41 569 0 0,2 64 164 0 0,-10-136-833 0 0,2 1 0 0 0,1 0 0 0 0,6 28 0 0 0,-2-22 184 0 0,19 52 0 0 0,-21-72-192 0 0,2 0 0 0 0,-1 0 0 0 0,2-1 0 0 0,0 1 0 0 0,0-2 0 0 0,1 1 0 0 0,10 11 0 0 0,-11-16-168 0 0,0 0-1 0 0,0 0 1 0 0,1 0-1 0 0,11 5 0 0 0,-18-10 72 0 0,-1-1-1 0 0,1 0 0 0 0,0 0 0 0 0,0 0 0 0 0,-1 0 0 0 0,1 0 0 0 0,0 0 0 0 0,0-1 0 0 0,-1 1 0 0 0,1 0 1 0 0,0 0-1 0 0,0 0 0 0 0,-1-1 0 0 0,1 1 0 0 0,0 0 0 0 0,1-1 0 0 0,-1 0-81 0 0,1 0-32 0 0,0 1 1 0 0,0-1 0 0 0,0 1 0 0 0,0-1-1 0 0,-1 0 1 0 0,1 0 0 0 0,0 0 0 0 0,-1 0-1 0 0,1 0 1 0 0,-1 0 0 0 0,1 0 0 0 0,-1-1-1 0 0,1 1 1 0 0,-1 0 0 0 0,0-1 0 0 0,1 0-1 0 0,0-1 1 0 0,8-21-6067 0 0,-4-1-1558 0 0</inkml:trace>
  <inkml:trace contextRef="#ctx0" brushRef="#br0" timeOffset="1">1 439 21743 0 0,'0'0'1966'0'0,"2"0"-1542"0"0,5 1-251 0 0,0 0 1 0 0,-1-1-1 0 0,1 0 1 0 0,0-1 0 0 0,0 1-1 0 0,-1-1 1 0 0,1 0 0 0 0,8-3-1 0 0,9-1 95 0 0,105-21-1037 0 0,55-8 110 0 0,-136 27 155 0 0,63-8 914 0 0,-38 1-7154 0 0,-29 5-857 0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7832 0 0,'-5'15'762'0'0,"1"-8"-189"0"0,1 1 1 0 0,1-1-1 0 0,0 1 1 0 0,-2 10-1 0 0,2-7 2271 0 0,-1 0 0 0 0,-6 17 0 0 0,6-17-2213 0 0,0-1 1 0 0,0 0 0 0 0,-2 14-1 0 0,4-16-548 0 0,1-1-8 0 0,-1 0-1 0 0,0 0 1 0 0,0 0 0 0 0,0 0-1 0 0,-5 10 1 0 0,0-3-38 0 0,3-9-36 0 0,1 0 0 0 0,-1 0 0 0 0,1 1 1 0 0,1-1-1 0 0,-1 1 0 0 0,-1 10 0 0 0,4 13-2 0 0,0-23 9 0 0,-1 0 0 0 0,1 1 0 0 0,-2-1 0 0 0,0 10 0 0 0,-8 24 214 0 0,-5 24 261 0 0,7-20-328 0 0,1-1-621 0 0,-3 63 1 0 0,9-104 323 0 0,0 1 0 0 0,0 0 0 0 0,-1-1 0 0 0,0 1 0 0 0,1-1-1 0 0,-1 1 1 0 0,0-1 0 0 0,0 1 0 0 0,-1-1 0 0 0,1 0 0 0 0,0 1-1 0 0,-1-1 1 0 0,1 0 0 0 0,-1 0 0 0 0,0 0 0 0 0,-2 2 0 0 0,4-4 84 0 0,-13 15-1236 0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14280 0 0,'0'0'1102'0'0,"-2"1"-719"0"0,0 0-164 0 0,0-1 0 0 0,0 1 0 0 0,0-1 0 0 0,0 1 0 0 0,0-1 0 0 0,-1 0 0 0 0,1 0 0 0 0,0 0 1 0 0,-3 0-1 0 0,-7-3 9747 0 0,10 2-10125 0 0,7-14-1198 0 0,-5 14 1263 0 0,0 0-1 0 0,0-1 1 0 0,0 1 0 0 0,0 0-1 0 0,0 0 1 0 0,0-1 0 0 0,0 1-1 0 0,0 0 1 0 0,-1 0 0 0 0,1 0-1 0 0,0-1 1 0 0,-1 1 0 0 0,1 0 0 0 0,-2-2-1 0 0,2 3-84 0 0,1-1 0 0 0,-1 0-1 0 0,0 0 1 0 0,0 1 0 0 0,1-1-1 0 0,-1 0 1 0 0,1 1 0 0 0,-1-1-1 0 0,1 0 1 0 0,-1 1 0 0 0,1-1-1 0 0,-1 1 1 0 0,1-1 0 0 0,-1 1-1 0 0,2-1 1 0 0,-2 0 37 0 0,0 1 1 0 0,1-1-1 0 0,-1 1 0 0 0,1-1 1 0 0,-1 0-1 0 0,0 1 0 0 0,0-1 1 0 0,1 0-1 0 0,-1 1 0 0 0,0-1 1 0 0,0 0-1 0 0,0 0 0 0 0,0 1 1 0 0,0-1-1 0 0,0 0 0 0 0,0 1 1 0 0,0-1-1 0 0,0 0 0 0 0,0 0 1 0 0,0 1-1 0 0,-1-1 0 0 0,1 0 1 0 0,0 1-1 0 0,0-1 1 0 0,-1 0-1 0 0,1 1 0 0 0,0-1 1 0 0,-1 1-1 0 0,0-2 0 0 0,0 0-373 0 0,0-1-1930 0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17479 0 0,'0'0'1750'0'0,"2"-2"-1604"0"0,1-1-125 0 0,0 0-1 0 0,0 0 0 0 0,0 0 0 0 0,1 1 1 0 0,-1-1-1 0 0,1 1 0 0 0,0 0 0 0 0,-1 0 0 0 0,1 0 1 0 0,0 1-1 0 0,5-2 0 0 0,-5 2 43 0 0,-1 0 0 0 0,0-1 0 0 0,0 1-1 0 0,0-1 1 0 0,4-2 0 0 0,-5 2-32 0 0,1 1 1 0 0,-1 0-1 0 0,0 0 1 0 0,0 0-1 0 0,0 0 1 0 0,1 0 0 0 0,-1 0-1 0 0,1 0 1 0 0,2 0-1 0 0,45-2 10 0 0,-49 4-37 0 0,1-1-1 0 0,-1 0 0 0 0,0 0 0 0 0,1 1 1 0 0,-1-1-1 0 0,0 1 0 0 0,1-1 0 0 0,-1 1 0 0 0,0 0 1 0 0,1-1-1 0 0,-1 1 0 0 0,0 0 0 0 0,0 0 1 0 0,0 0-1 0 0,0 0 0 0 0,2 2 0 0 0,15 22 80 0 0,-10-13-47 0 0,46 73 848 0 0,-41-63-515 0 0,15 39 1 0 0,-1-1-97 0 0,-11-25-336 0 0,-2 1-1 0 0,15 60 1 0 0,-27-90-20 0 0,-1 1 0 0 0,0-1 0 0 0,0 1 0 0 0,-1-1-1 0 0,1 1 1 0 0,-1-1 0 0 0,-1 1 0 0 0,1 0 0 0 0,-3 9-1 0 0,2 4-182 0 0,1-19 623 0 0,-9-10 95 0 0,-1-8-437 0 0,0 0 0 0 0,1 0 0 0 0,1 0 0 0 0,1-1 0 0 0,0-1 0 0 0,-8-35 0 0 0,7-27-215 0 0,8 66 199 0 0,0 1 0 0 0,1-1-1 0 0,1 0 1 0 0,1 1 0 0 0,6-23-1 0 0,-1 2 77 0 0,-6 29-64 0 0,0 0 0 0 0,0 0 0 0 0,0 0 1 0 0,1 1-1 0 0,-1 0 0 0 0,2-1 0 0 0,4-6 0 0 0,31-34 204 0 0,-34 40-170 0 0,-2 4-41 0 0,0-1 0 0 0,0 0 0 0 0,1 1 0 0 0,-1-1 0 0 0,1 1 0 0 0,-1 0 0 0 0,1 0 0 0 0,0 0 0 0 0,0 1 0 0 0,0-1 0 0 0,0 1 0 0 0,0 0 0 0 0,0 0 0 0 0,0 1 0 0 0,0-1 0 0 0,0 1 0 0 0,0 0 0 0 0,1 0 0 0 0,7 1 0 0 0,-8 0-4 0 0,-1 0 0 0 0,-1-1 0 0 0,1 1 0 0 0,-1 0 0 0 0,0-1 0 0 0,1 1 0 0 0,-1 0 0 0 0,0 1 0 0 0,0-1 0 0 0,0 0 0 0 0,0 1 0 0 0,0-1 0 0 0,0 1 0 0 0,0-1 0 0 0,3 4 0 0 0,17 21 0 0 0,-16-22 0 0 0,-2 2 0 0 0,1-1 0 0 0,8 12 0 0 0,80 158-144 0 0,-55-101 72 0 0,-32-64 72 0 0,1 0 0 0 0,0 0 0 0 0,0 0 0 0 0,13 12 0 0 0,-2-2 0 0 0,-12-14 1 0 0,0 0-1 0 0,1 0 0 0 0,-1-1 0 0 0,1 0 1 0 0,0-1-1 0 0,15 8 0 0 0,-7-5-7 0 0,1-1 0 0 0,24 7-1 0 0,-36-12-30 0 0,1-1 0 0 0,-1 1-1 0 0,1-1 1 0 0,-1 0-1 0 0,1-1 1 0 0,-1 1-1 0 0,0-1 1 0 0,1 0 0 0 0,5-2-1 0 0,5 0-61 0 0,-7 1 41 0 0,-1 0-1 0 0,0-1 0 0 0,0 0 1 0 0,10-5-1 0 0,-5 2-26 0 0,-4 1 53 0 0,0-1-1 0 0,0 0 0 0 0,-1-1 1 0 0,1 1-1 0 0,10-15 0 0 0,-14 17 26 0 0,2-3 15 0 0,1-1 1 0 0,-1 0-1 0 0,0 0 1 0 0,0-1 0 0 0,-1 1-1 0 0,-1-1 1 0 0,1 0-1 0 0,-1-1 1 0 0,-1 1 0 0 0,0-1-1 0 0,0 1 1 0 0,2-13-1 0 0,-4 8-4 0 0,8-30 256 0 0,-7 33 1 0 0,0 0 0 0 0,0-15 0 0 0,2-5 166 0 0,-1-18 73 0 0,-4 39-324 0 0,2 0-1 0 0,-1 0 0 0 0,2 0 0 0 0,-1 0 0 0 0,4-9 0 0 0,-4 16-124 0 0,0 0-1 0 0,-1 0 0 0 0,1 0 1 0 0,-1 0-1 0 0,1 0 0 0 0,-1 0 1 0 0,0 0-1 0 0,0-3 0 0 0,3-6 246 0 0,-5 20-335 0 0,1 1 0 0 0,-1-1 0 0 0,1 1 1 0 0,1 0-1 0 0,0-1 0 0 0,0 1 0 0 0,2 12 0 0 0,0-2 37 0 0,-1 26 0 0 0,-1-31-27 0 0,1 0-1 0 0,-1 0 1 0 0,6 24-1 0 0,0 1-82 0 0,-5-30 80 0 0,0 0 0 0 0,1 1 0 0 0,4 12 0 0 0,1-3 25 0 0,-2-1 7 0 0,2-1 0 0 0,0 0 1 0 0,14 24-1 0 0,-20-39 1 0 0,-1-1 0 0 0,1 0 0 0 0,0 0 0 0 0,-1 0 0 0 0,1 0 0 0 0,0 0 0 0 0,-1 0 0 0 0,1 0 0 0 0,0 0 0 0 0,0-1 0 0 0,0 1 0 0 0,0 0 0 0 0,0 0 0 0 0,0-1 0 0 0,0 1 0 0 0,0-1 0 0 0,0 1 0 0 0,1-1 0 0 0,-1 1 0 0 0,0-1 0 0 0,2 1 0 0 0,1 0 0 0 0,6 2 0 0 0,-5-4 0 0 0,-1 1 0 0 0,0-1 0 0 0,0 0 0 0 0,0 0 0 0 0,0 0 0 0 0,0 0 0 0 0,-1-1 0 0 0,1 1 0 0 0,4-4 0 0 0,31-21 0 0 0,-24 13 0 0 0,-1-1 0 0 0,0-1 0 0 0,-1 0 0 0 0,0 0 0 0 0,16-29 0 0 0,-14 21 3 0 0,-1-1 0 0 0,-1 0-1 0 0,14-36 1 0 0,-12 26 127 0 0,-12 27-80 0 0,1 0 0 0 0,-1 0-1 0 0,2-9 1 0 0,-4 12-26 0 0,1 0 0 0 0,0-1-1 0 0,0 1 1 0 0,0 0 0 0 0,1 1-1 0 0,3-6 1 0 0,1-1 30 0 0,-4 2-48 0 0,-2 8 12 0 0,-1 0 1 0 0,0 0-1 0 0,0 0 0 0 0,0 0 0 0 0,0-1 1 0 0,0 1-1 0 0,0 0 0 0 0,0 0 0 0 0,0 0 1 0 0,0 0-1 0 0,0 0 0 0 0,0-1 0 0 0,0 1 1 0 0,0 0-1 0 0,0 0 0 0 0,0 0 0 0 0,0 0 0 0 0,0 0 1 0 0,0-1-1 0 0,0 1 0 0 0,0 0 0 0 0,0 0 1 0 0,0 0-1 0 0,0 0 0 0 0,0 0 0 0 0,0-1 1 0 0,-1 1-1 0 0,1 0 0 0 0,0 0 0 0 0,0 0 1 0 0,0 0-1 0 0,0 0 0 0 0,0 0 0 0 0,0 0 0 0 0,0 0 1 0 0,-1-1-1 0 0,1 1 0 0 0,0 0 0 0 0,0 0 1 0 0,0 0-1 0 0,0 0 0 0 0,0 0 0 0 0,-1 0 1 0 0,1 0-1 0 0,0 0 0 0 0,0 0 0 0 0,0 0 1 0 0,0 0-1 0 0,0 0 0 0 0,-1 0 0 0 0,0 1-3 0 0,0 0-1 0 0,0 0 1 0 0,1 1-1 0 0,-1-1 0 0 0,0 0 1 0 0,0 0-1 0 0,1 1 1 0 0,-1-1-1 0 0,1 0 1 0 0,-1 1-1 0 0,1-1 1 0 0,-1 3-1 0 0,1-1 14 0 0,-6 14-93 0 0,1 0 1 0 0,1 0-1 0 0,1 1 0 0 0,1-1 0 0 0,0 1 0 0 0,1 0 1 0 0,1 0-1 0 0,1 0 0 0 0,3 20 0 0 0,-3-30 37 0 0,1 0 0 0 0,1-1 1 0 0,0 1-1 0 0,0-1 0 0 0,0 0 0 0 0,1 0 0 0 0,6 10 0 0 0,36 41-337 0 0,-43-54 172 0 0,1-1 0 0 0,-1 0 0 0 0,0 0 0 0 0,1-1 0 0 0,0 1 0 0 0,-1-1 0 0 0,1 0 0 0 0,0 0 0 0 0,0 0 0 0 0,0 0 0 0 0,0-1 0 0 0,1 1 0 0 0,-1-1 0 0 0,0 0 0 0 0,1-1-1 0 0,-1 1 1 0 0,0-1 0 0 0,1 0 0 0 0,-1 0 0 0 0,1 0 0 0 0,-1 0 0 0 0,1-1 0 0 0,7-2 0 0 0,8-1-1274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144 286 3224 0 0,'2'-1'240'0'0,"-1"0"-41"0"0,1 0 0 0 0,0 0 0 0 0,-1 0-1 0 0,1-1 1 0 0,-1 1 0 0 0,1 0 0 0 0,-1-1 0 0 0,0 0 0 0 0,1 1 0 0 0,-1-1 0 0 0,0 1 0 0 0,1-5 0 0 0,13-27 6491 0 0,-8 16-3686 0 0,-3 9-2448 0 0,0-1 0 0 0,-1-1 0 0 0,4-15 1 0 0,-6 20-396 0 0,0 1 0 0 0,-1 0 1 0 0,1-1-1 0 0,-1 1 1 0 0,-1-1-1 0 0,1 1 1 0 0,0-1-1 0 0,-1 1 1 0 0,0-1-1 0 0,-2-4 1 0 0,-2-6 534 0 0,1 2 259 0 0,0 1 1 0 0,-7-11 0 0 0,9 19-673 0 0,-1 0 0 0 0,1 0 0 0 0,-1 0 0 0 0,0 1 0 0 0,0-1 0 0 0,0 1 0 0 0,-1 0 0 0 0,1 0 0 0 0,-6-4 0 0 0,8 6-278 0 0,0 1 1 0 0,0-1 0 0 0,0 1-1 0 0,0-1 1 0 0,0 1-1 0 0,-1 0 1 0 0,1-1-1 0 0,0 1 1 0 0,0 0 0 0 0,0 0-1 0 0,0 0 1 0 0,-1 0-1 0 0,1 0 1 0 0,0 0-1 0 0,0 0 1 0 0,0 0-1 0 0,0 1 1 0 0,-1-1 0 0 0,1 0-1 0 0,0 1 1 0 0,0-1-1 0 0,0 1 1 0 0,0-1-1 0 0,0 1 1 0 0,0-1 0 0 0,0 1-1 0 0,-1 1 1 0 0,-1 0-5 0 0,1-1 1 0 0,0 1-1 0 0,1 0 1 0 0,-1 0-1 0 0,0 0 0 0 0,1 0 1 0 0,-1 0-1 0 0,1 1 1 0 0,-1-1-1 0 0,1 0 1 0 0,-2 5-1 0 0,-12 41-83 0 0,3 2-1 0 0,-10 63 0 0 0,2 298 83 0 0,24-277-136 0 0,0 33 406 0 0,-5-130-2007 0 0,-2 0-1 0 0,-11 55 1 0 0,4-61-6024 0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8752 0 0,'4'3'182'0'0,"-1"0"0"0"0,1 0 1 0 0,0 0-1 0 0,0 0 0 0 0,8 3 1 0 0,-4-2 904 0 0,0-1 0 0 0,0-1 0 0 0,0 1 0 0 0,0-1 1 0 0,10 0-1 0 0,9 1 4226 0 0,49-3 1 0 0,-43 0-5580 0 0,48-1-309 0 0,0 5 0 0 0,146 24 0 0 0,-129-7-3536 0 0,-57-11-3639 0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7832 0 0,'0'0'602'0'0,"-2"1"-395"0"0,-16 13 11415 0 0,18-11-11499 0 0,1 1-1 0 0,0-1 0 0 0,0 0 1 0 0,0 0-1 0 0,1 0 1 0 0,-1 0-1 0 0,0 0 0 0 0,1 0 1 0 0,0-1-1 0 0,0 1 0 0 0,0 0 1 0 0,0-1-1 0 0,0 1 0 0 0,3 1 1 0 0,37 33-226 0 0,-39-35 168 0 0,31 26 220 0 0,2-2 1 0 0,1-2 0 0 0,1-1 0 0 0,1-2 0 0 0,75 30-1 0 0,-25-16 44 0 0,-39-14-322 0 0,18 4-58 0 0,55 25-642 0 0,-121-49 682 0 0,0 0 0 0 0,0 0-1 0 0,0 0 1 0 0,0 0-1 0 0,0 0 1 0 0,-1 0 0 0 0,1 0-1 0 0,0 1 1 0 0,-1-1-1 0 0,1 1 1 0 0,-1-1 0 0 0,1 1-1 0 0,-1-1 1 0 0,0 1 0 0 0,0 0-1 0 0,0 0 1 0 0,0 0-1 0 0,0-1 1 0 0,0 1 0 0 0,0 0-1 0 0,0 0 1 0 0,-1 0-1 0 0,1 1 1 0 0,-1-1 0 0 0,1 0-1 0 0,-1 0 1 0 0,0 0-1 0 0,0 0 1 0 0,0 0 0 0 0,0 0-1 0 0,-1 0 1 0 0,1 1 0 0 0,0-1-1 0 0,-1 0 1 0 0,1 0-1 0 0,-2 2 1 0 0,0 2-5 0 0,-1 0 0 0 0,1 0 0 0 0,-1 0 0 0 0,-1-1 0 0 0,1 1 0 0 0,-6 6 0 0 0,-29 31-61 0 0,27-32 53 0 0,-81 76-70 0 0,54-51 89 0 0,-67 50 1 0 0,2-2 16 0 0,65-53 33 0 0,-42 28 0 0 0,22-18 4 0 0,-96 79-144 0 0,119-96-1696 0 0,28-20 179 0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20815 0 0,'0'0'1012'0'0,"2"-1"-438"0"0,36-15 168 0 0,-28 11-738 0 0,0 1 1 0 0,13-5 0 0 0,0 4 533 0 0,33-5 0 0 0,-47 9-335 0 0,-1 0-1 0 0,0 1 1 0 0,1 1 0 0 0,-1-1 0 0 0,0 1 0 0 0,1 0-1 0 0,13 5 1 0 0,-6-1-27 0 0,0 1-1 0 0,0 1 1 0 0,-1 1-1 0 0,0 0 1 0 0,0 1-1 0 0,-1 0 0 0 0,0 1 1 0 0,0 1-1 0 0,-1 0 1 0 0,-1 1-1 0 0,0 0 1 0 0,-1 1-1 0 0,0 1 1 0 0,14 22-1 0 0,-19-27-177 0 0,0 0 1 0 0,-1 0-1 0 0,0 1 0 0 0,0 0 0 0 0,-1 0 0 0 0,0 0 1 0 0,-1 0-1 0 0,4 22 0 0 0,-6-21-111 0 0,-1 0 0 0 0,0 0 0 0 0,-1 0 0 0 0,0 1 0 0 0,0-1 0 0 0,-1 0 0 0 0,-1-1 0 0 0,0 1 0 0 0,0 0 0 0 0,-1-1 0 0 0,0 1 0 0 0,-1-1 0 0 0,0 0 0 0 0,-1-1 0 0 0,0 1 0 0 0,0-1 0 0 0,-1 0 1 0 0,-12 11-1 0 0,4-4-247 0 0,-2-1 0 0 0,0-1 0 0 0,-1 0 0 0 0,-21 12 0 0 0,-81 38-1174 0 0,105-58 678 0 0,-1 0-1 0 0,0-1 0 0 0,0 0 0 0 0,-33 4 0 0 0,30-9-3904 0 0,2-5-1265 0 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13216 0 0,'0'0'1194'0'0,"-2"1"-980"0"0,-54 41 1836 0 0,39-28-1775 0 0,2-1 166 0 0,0 0-1 0 0,1 0 1 0 0,-21 27-1 0 0,26-27 138 0 0,0 1 0 0 0,-13 25 0 0 0,19-32-413 0 0,0 1 0 0 0,0-1 1 0 0,1 1-1 0 0,0 0 0 0 0,1-1 1 0 0,-1 1-1 0 0,0 13 0 0 0,2-1 57 0 0,0-10-107 0 0,0-1 0 0 0,0 1 0 0 0,1 0 0 0 0,0 0 0 0 0,4 13 0 0 0,1-3 166 0 0,0 0 0 0 0,16 28-1 0 0,-18-40-210 0 0,1 1-1 0 0,1 0 0 0 0,0-1 0 0 0,0 0 0 0 0,0-1 0 0 0,1 1 0 0 0,11 8 0 0 0,-5-6-229 0 0,1-1 0 0 0,-1 0 0 0 0,1-1 0 0 0,1-1 0 0 0,-1 0 0 0 0,1-1 0 0 0,24 6 0 0 0,-21-8-3364 0 0,27 3 0 0 0,-23-6-3262 0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30.4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6737 96 21743 0 0,'-57'-9'1473'0'0,"-93"-2"0"0"0,-60 14-1197 0 0,-93-11-690 0 0,96-1 206 0 0,-290-9-465 0 0,-892-25 194 0 0,522 59 555 0 0,726-12-53 0 0,-1242 41-162 0 0,944-22 200 0 0,165-6 60 0 0,-43 9 308 0 0,222-12-266 0 0,-121 33-1 0 0,183-36-162 0 0,0 1 0 0 0,-56 30 0 0 0,87-41 0 0 0,0 0 4 0 0,0 0-1 0 0,0 0 0 0 0,0 0 0 0 0,0 0 0 0 0,0 0 0 0 0,0 1 0 0 0,1-1 0 0 0,-1 1 1 0 0,0-1-1 0 0,1 1 0 0 0,-1-1 0 0 0,1 1 0 0 0,0 0 0 0 0,0 0 0 0 0,-1 0 0 0 0,0 4 1 0 0,1-5-2 0 0,0 1 0 0 0,0 0 1 0 0,1-1-1 0 0,-1 1 0 0 0,1 0 0 0 0,-1 0 1 0 0,1 0-1 0 0,0 0 0 0 0,0 2 1 0 0,4 5 26 0 0,-2-7-17 0 0,0 1-2 0 0,1 0 0 0 0,-1 0 1 0 0,1 0-1 0 0,-1-1 0 0 0,1 1 1 0 0,0-1-1 0 0,0 0 0 0 0,0 0 1 0 0,0 0-1 0 0,0 0 1 0 0,1-1-1 0 0,-1 1 0 0 0,6 1 1 0 0,4 0 36 0 0,0 0 0 0 0,19 2 0 0 0,-21-3-20 0 0,20 2 24 0 0,125 12 73 0 0,-112-13-115 0 0,408 13 128 0 0,1073-38 2 0 0,562-141 445 0 0,-435 28 600 0 0,-741 122-1173 0 0,-605 30-1941 0 0,-231-9-2 0 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38.3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1719 0 22663 0 0,'0'0'2267'0'0,"-1"1"-2075"0"0,-8 5-220 0 0,0 0 0 0 0,0 1 0 0 0,1 0 0 0 0,-14 16 0 0 0,-27 39-242 0 0,-1 2-51 0 0,-39 36-164 0 0,-50 54-210 0 0,-99 64 694 0 0,30-28 542 0 0,84-69-133 0 0,-165 174 415 0 0,69-62-677 0 0,202-214-147 0 0,-48 38 1 0 0,21-18 0 0 0,37-32-3 0 0,-1 2 38 0 0,-1 0 0 0 0,-13 8 0 0 0,19-15-31 0 0,1 0-1 0 0,-1 0 1 0 0,1 0 0 0 0,-1-1-1 0 0,0 1 1 0 0,0-1 0 0 0,0 0-1 0 0,1 0 1 0 0,-1 0-1 0 0,0-1 1 0 0,-6 1 0 0 0,1-1-63 0 0,8 0 59 0 0,1 0-1 0 0,-1 0 1 0 0,0 0 0 0 0,1 0-1 0 0,-1-1 1 0 0,1 1 0 0 0,-1 0 0 0 0,0 0-1 0 0,1 0 1 0 0,-1-1 0 0 0,0 1-1 0 0,1 0 1 0 0,-1 0 0 0 0,1-1-1 0 0,-1 1 1 0 0,1 0 0 0 0,-1-1 0 0 0,1 1-1 0 0,-1-1 1 0 0,1 1 0 0 0,-1-1-1 0 0,1 1 1 0 0,0-1 0 0 0,-1 1-1 0 0,1-1 1 0 0,0 1 0 0 0,-1-1 0 0 0,1 0-1 0 0,0 1 1 0 0,0-1 0 0 0,0 1-1 0 0,-1-1 1 0 0,1 0 0 0 0,0 1-1 0 0,0-1 1 0 0,0 0 0 0 0,0 1 0 0 0,0-1-1 0 0,0 1 1 0 0,0-1 0 0 0,0 0-1 0 0,0 1 1 0 0,1-1 0 0 0,-1-1-1 0 0,0 1 0 0 0,2-18 1 0 0,-1 0 0 0 0,2 1 0 0 0,1-1 0 0 0,0 1 0 0 0,1 0 0 0 0,9-20 0 0 0,-13 35 0 0 0,15-51-9 0 0,-9 29 8 0 0,10-25 1 0 0,3-1 162 0 0,-13 35-88 0 0,-6 15-62 0 0,0-1 0 0 0,0 1 0 0 0,-1 0 0 0 0,1-1 0 0 0,-1 1 0 0 0,1-1 0 0 0,-1 1 0 0 0,1-1 0 0 0,-1 1 0 0 0,1-3 0 0 0,-1 2 542 0 0,0 16-1170 0 0,-1-1 584 0 0,-1-1-1 0 0,0 0 1 0 0,-1 0-1 0 0,0 0 1 0 0,0 0 0 0 0,-2-1-1 0 0,-5 14 1 0 0,1-4 25 0 0,-6 24 1 0 0,-1 6-111 0 0,-7 34 42 0 0,20-74 111 0 0,1 1-1 0 0,1-1 1 0 0,0 1-1 0 0,1-1 1 0 0,1 18 0 0 0,0-24 7 0 0,0 0 1 0 0,0-1 0 0 0,0 0 0 0 0,0 1 0 0 0,1-1 0 0 0,0 0 0 0 0,-1 1 0 0 0,2-1 0 0 0,-1 0 0 0 0,0-1 0 0 0,1 1-1 0 0,0 0 1 0 0,0-1 0 0 0,0 1 0 0 0,0-1 0 0 0,7 6 0 0 0,-5-6-35 0 0,-1 0 1 0 0,1-1-1 0 0,0 1 0 0 0,0-1 0 0 0,0 0 1 0 0,0 0-1 0 0,0-1 0 0 0,0 0 0 0 0,0 0 1 0 0,1 0-1 0 0,-1 0 0 0 0,1-1 0 0 0,-1 0 1 0 0,7 0-1 0 0,9-2-38 0 0,0-1-1 0 0,-1-1 1 0 0,1-1 0 0 0,38-15-1 0 0,9-10-1750 0 0,-4-8-3980 0 0,4-5-2171 0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38.7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33 12440 0 0,'0'0'957'0'0,"5"-6"-586"0"0,-1 3 140 0 0,0 0 1 0 0,0 0 0 0 0,1 0 0 0 0,-1 1-1 0 0,0 0 1 0 0,1 0 0 0 0,0 0 0 0 0,-1 1 0 0 0,1-1-1 0 0,0 1 1 0 0,0 0 0 0 0,0 0 0 0 0,0 1-1 0 0,0-1 1 0 0,6 2 0 0 0,5-1 119 0 0,1 1 0 0 0,-1 1-1 0 0,21 5 1 0 0,-14-2-630 0 0,-1 1 0 0 0,0 0-1 0 0,0 2 1 0 0,0 1 0 0 0,-1 1-1 0 0,0 1 1 0 0,19 13 0 0 0,-26-15-120 0 0,0 2 1 0 0,-1-1-1 0 0,-1 2 1 0 0,0 0 0 0 0,19 25-1 0 0,-25-29 52 0 0,0 0 0 0 0,-1 1 0 0 0,0 0 0 0 0,-1 0 0 0 0,0 0-1 0 0,-1 0 1 0 0,0 1 0 0 0,0-1 0 0 0,-1 1 0 0 0,0 0 0 0 0,1 14 0 0 0,-3-11 45 0 0,0 0-1 0 0,-1 0 1 0 0,0-1 0 0 0,-1 1 0 0 0,-1 0 0 0 0,0 0 0 0 0,0-1 0 0 0,-7 14-1 0 0,3-10 26 0 0,-1 0 0 0 0,0 0 0 0 0,-2-1-1 0 0,0-1 1 0 0,-17 20 0 0 0,-58 62 151 0 0,-173 150 0 0 0,246-236-466 0 0,-1 0 1 0 0,1 0-1 0 0,-2-2 1 0 0,1 1-1 0 0,-24 9 1 0 0,35-18 131 0 0,1 1 1 0 0,-1 0 0 0 0,0-1-1 0 0,1 0 1 0 0,-1 1 0 0 0,0-1 0 0 0,0 0-1 0 0,0 0 1 0 0,1 0 0 0 0,-1 0-1 0 0,0 0 1 0 0,0-1 0 0 0,0 1-1 0 0,-2-1 1 0 0,3 0 60 0 0,0 1 1 0 0,0-1-1 0 0,0 1 0 0 0,0-1 1 0 0,1 1-1 0 0,-1-1 0 0 0,0 0 1 0 0,0 1-1 0 0,1-1 0 0 0,-1 0 0 0 0,0 0 1 0 0,1 0-1 0 0,-1 0 0 0 0,1 1 1 0 0,-1-1-1 0 0,1 0 0 0 0,-1 0 1 0 0,1 0-1 0 0,0 0 0 0 0,-1 0 0 0 0,1 0 1 0 0,0 0-1 0 0,0 0 0 0 0,0 0 1 0 0,0 0-1 0 0,0-2 0 0 0,0-9-579 0 0,1 0 0 0 0,0 1 0 0 0,0-1-1 0 0,2 0 1 0 0,3-12 0 0 0,16-37-3651 0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39.1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262 67 16815 0 0,'34'-32'1116'0'0,"-8"8"-400"0"0,-8 14-574 0 0,-16 9 1376 0 0,-7 12 205 0 0,-12 24-1450 0 0,-1-1 0 0 0,-34 49 0 0 0,0-1-283 0 0,-37 59 154 0 0,62-95-117 0 0,13-26 229 0 0,2 1-1 0 0,0 1 1 0 0,2 0-1 0 0,0 1 1 0 0,-6 23-1 0 0,14-38-111 0 0,0-1 0 0 0,1 1 0 0 0,0 0 0 0 0,0 0 0 0 0,1-1 0 0 0,0 12-1 0 0,1-15-95 0 0,-1-1-1 0 0,1 1 1 0 0,0-1-1 0 0,1 1 1 0 0,-1-1-1 0 0,1 1 1 0 0,-1-1-1 0 0,1 0 1 0 0,0 0-1 0 0,0 0 1 0 0,0 0-1 0 0,1 0 0 0 0,-1 0 1 0 0,1 0-1 0 0,4 3 1 0 0,-1-2-41 0 0,0 0 1 0 0,0 0-1 0 0,1-1 1 0 0,-1 0 0 0 0,1 0-1 0 0,0 0 1 0 0,0-1-1 0 0,0 0 1 0 0,0 0-1 0 0,0-1 1 0 0,0 0-1 0 0,0 0 1 0 0,1-1-1 0 0,8 0 1 0 0,8-1 3 0 0,0-1 1 0 0,-1-2-1 0 0,26-5 1 0 0,338-114-1758 0 0,-297 89-7097 0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8752 0 0,'2'0'5138'0'0,"6"-1"-4261"0"0,-1 0 0 0 0,1-1 0 0 0,-1 0 0 0 0,0 0 0 0 0,10-4 0 0 0,19-6-880 0 0,-8 5 286 0 0,-18 4-87 0 0,0 0-1 0 0,0 1 1 0 0,12-1 0 0 0,3-1 714 0 0,41-10 0 0 0,-16 2-642 0 0,-44 11-408 0 0,-1 0 0 0 0,0-1 0 0 0,0 1 0 0 0,0-1 0 0 0,0 0 0 0 0,0 0-1 0 0,0-1 1 0 0,0 1 0 0 0,4-5 0 0 0,1-2-1347 0 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18975 0 0,'0'0'1720'0'0,"2"0"-1342"0"0,4-1-75 0 0,0 0-1 0 0,0 0 1 0 0,0 0 0 0 0,0-1 0 0 0,9-3 0 0 0,23-6-207 0 0,10 2-311 0 0,69-7-129 0 0,-71 11-2277 0 0,-21 4-4585 0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17855 0 0,'0'0'1974'0'0,"3"1"-1586"0"0,2 0-207 0 0,0-1 0 0 0,0 1 0 0 0,0-1 0 0 0,0 0 0 0 0,0 0 0 0 0,5-2 0 0 0,25 2 237 0 0,-22 2-97 0 0,0 1 0 0 0,1 1 1 0 0,-1 0-1 0 0,0 1 0 0 0,-1 1 0 0 0,23 12 0 0 0,-2 4 649 0 0,32 27 0 0 0,-60-45-973 0 0,4 4 4 0 0,-1 0-1 0 0,13 15 0 0 0,2 3-14 0 0,-17-20-6 0 0,-1 0 0 0 0,1 1 0 0 0,-1-1-1 0 0,-1 1 1 0 0,1 0 0 0 0,-1 0 0 0 0,0 1 0 0 0,-1-1 0 0 0,0 1 0 0 0,3 12 0 0 0,-4-15-52 0 0,-1 1 0 0 0,0 0 0 0 0,-1 0 0 0 0,0-1 1 0 0,0 1-1 0 0,0 0 0 0 0,0 0 0 0 0,-1-1 0 0 0,0 1 0 0 0,0 0 0 0 0,0-1 1 0 0,-1 1-1 0 0,0-1 0 0 0,0 1 0 0 0,-6 9 0 0 0,3-7-77 0 0,-1-1 0 0 0,0 1 0 0 0,-1-1 0 0 0,0 0 0 0 0,0-1-1 0 0,-10 8 1 0 0,-48 29-595 0 0,42-29 528 0 0,-1-1 0 0 0,-43 17 1 0 0,52-25 47 0 0,0-1 1 0 0,-1 0 0 0 0,1-1 0 0 0,-1 0 0 0 0,-30 0 0 0 0,29-2-497 0 0,-12-1-1384 0 0,12-3-2653 0 0,2-8-1279 0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11600 0 0,'0'0'1053'0'0,"-2"2"-864"0"0,-26 19 1233 0 0,12-9-470 0 0,-19 19 0 0 0,2 1-964 0 0,-46 50 1731 0 0,72-73-1297 0 0,-1 1 1 0 0,2-1 0 0 0,-1 1-1 0 0,2 1 1 0 0,-1-1-1 0 0,1 1 1 0 0,-4 15-1 0 0,7-19-228 0 0,1 0 0 0 0,0 0 0 0 0,0 0 0 0 0,1 0 0 0 0,0 1 0 0 0,0-1 1 0 0,1 0-1 0 0,0 0 0 0 0,0 0 0 0 0,1 0 0 0 0,0 0 0 0 0,0 0 0 0 0,0 0 0 0 0,1-1 0 0 0,0 1 0 0 0,4 6 0 0 0,0-1 50 0 0,2 1-1 0 0,-1-1 1 0 0,2 0 0 0 0,-1-1 0 0 0,2 0 0 0 0,18 15 0 0 0,-11-12-206 0 0,0-1 1 0 0,0-1 0 0 0,1-1 0 0 0,1-1 0 0 0,0 0 0 0 0,0-2 0 0 0,1 0 0 0 0,0-1 0 0 0,30 5 0 0 0,-46-11-417 0 0,0 0 0 0 0,0-1 0 0 0,0 0 0 0 0,1 0 0 0 0,-1 0 0 0 0,0 0 0 0 0,0-1 0 0 0,0 0 0 0 0,8-2 0 0 0,2-5-1053 0 0</inkml:trace>
  <inkml:trace contextRef="#ctx0" brushRef="#br0" timeOffset="1">551 513 24415 0 0,'0'0'1196'0'0,"1"3"-526"0"0,2 0-553 0 0,-1 1-54 0 0,1 0 0 0 0,0-1 1 0 0,-1 1-1 0 0,1-1 1 0 0,0 0-1 0 0,1 0 1 0 0,-1 0-1 0 0,0 0 0 0 0,1 0 1 0 0,6 2-1 0 0,-5-2-153 0 0,0-2-1 0 0,0 1 1 0 0,0 0-1 0 0,0-1 1 0 0,1 0-1 0 0,-1-1 1 0 0,0 1-1 0 0,1-1 1 0 0,-1 0-1 0 0,1 0 1 0 0,-1 0 0 0 0,0-1-1 0 0,11-2 1 0 0,-14 2-166 0 0,0 0 0 0 0,0 0 1 0 0,-1 0-1 0 0,1-1 0 0 0,0 1 0 0 0,0 0 1 0 0,0-1-1 0 0,-1 1 0 0 0,1-1 1 0 0,-1 0-1 0 0,1 1 0 0 0,-1-1 1 0 0,0 0-1 0 0,0 0 0 0 0,0 0 1 0 0,2-3-1 0 0,-3-4-1395 0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0,'0'2'319'0'0,"0"1"-127"0"0,0 1 0 0 0,0-1 0 0 0,1 1 0 0 0,-1-1 0 0 0,1 1 0 0 0,1 4 0 0 0,0 4 2078 0 0,-2-4-110 0 0,1 0 1 0 0,0 0-1 0 0,0 0 1 0 0,4 11-1 0 0,13 32 1008 0 0,-10-30-3156 0 0,19 36 360 0 0,-4-10-244 0 0,-7-8 81 0 0,77 172 1230 0 0,-31-71-1289 0 0,-60-136-430 0 0,-1 0 0 0 0,0 0 1 0 0,0 0-1 0 0,0 0 1 0 0,-1 0-1 0 0,1 7 0 0 0,-2-13 278 0 0,1 1 0 0 0,-1 0 0 0 0,1-1 0 0 0,-1 1 0 0 0,0 0 0 0 0,0-1 0 0 0,0 1-1 0 0,0 0 1 0 0,0 0 0 0 0,-2-2 0 0 0,-1-3 33 0 0,-2-5 48 0 0,0-1 0 0 0,2 0 0 0 0,-1 0 0 0 0,2 0 0 0 0,-1 0 0 0 0,-1-15-1 0 0,2 0 768 0 0,-1-49-1 0 0,5 57-463 0 0,1 0 0 0 0,0 1 1 0 0,1-1-1 0 0,2 1 0 0 0,7-24 0 0 0,-9 36-285 0 0,0-1 0 0 0,0 1 0 0 0,1 0 0 0 0,0 1 0 0 0,0-1 0 0 0,0 1 0 0 0,1 0 0 0 0,0 0 0 0 0,8-7 0 0 0,-1 3-130 0 0,0-1 0 0 0,1 2 1 0 0,15-8-1 0 0,40-18-1878 0 0,-62 30 1286 0 0,1 1-1 0 0,0 0 0 0 0,0 0 1 0 0,8-1-1 0 0,-12 2 237 0 0,12-2-1150 0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16559 0 0,'0'0'1499'0'0,"0"2"-1235"0"0,-5 34-89 0 0,3-26-2 0 0,0-1 0 0 0,0 17-1 0 0,-2 128-829 0 0,-4 30 492 0 0,0-2 418 0 0,8-132 81 0 0,3 0 0 0 0,9 51-1 0 0,-7-71-121 0 0,-3-12-93 0 0,1 0 0 0 0,0 0 1 0 0,2-1-1 0 0,11 31 0 0 0,-5-26 97 0 0,17 27 0 0 0,-24-42-691 0 0,1-1 0 0 0,0 0-1 0 0,0 1 1 0 0,1-2 0 0 0,0 1-1 0 0,0 0 1 0 0,10 6 0 0 0,-16-12 417 0 0,0 0 0 0 0,1 0 0 0 0,-1 1 0 0 0,0-1 1 0 0,0 0-1 0 0,0 0 0 0 0,0 0 0 0 0,1 0 0 0 0,-1 0 0 0 0,0 0 0 0 0,0 0 1 0 0,0 0-1 0 0,0 0 0 0 0,1 0 0 0 0,-1 0 0 0 0,0 0 0 0 0,0 0 0 0 0,0 0 1 0 0,0 0-1 0 0,1 0 0 0 0,-1 0 0 0 0,0 0 0 0 0,0 0 0 0 0,0 0 0 0 0,1 0 1 0 0,-1 0-1 0 0,0 0 0 0 0,0 0 0 0 0,0 0 0 0 0,0 0 0 0 0,0-1 0 0 0,1 1 1 0 0,16-7-1863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21 434 11976 0 0,'-11'21'528'0'0,"11"-8"112"0"0,-4 0-512 0 0,4 1-128 0 0,-5-1 0 0 0,5 0 0 0 0,0 0 2120 0 0,0-4 399 0 0,0 3 2689 0 0</inkml:trace>
  <inkml:trace contextRef="#ctx0" brushRef="#br0" timeOffset="1">44 97 22319 0 0,'0'0'1688'0'0,"0"-6"-1056"0"0,6-1-504 0 0,-6-2-128 0 0,5 0 0 0 0,-1-9-544 0 0,-4 5-128 0 0,5 0-24 0 0,1 4-5488 0 0,-6-4-1103 0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14368 0 0,'0'0'1305'0'0,"-1"2"-1076"0"0,-9 17-81 0 0,3-14 282 0 0,1-2 47 0 0,-41 46 3724 0 0,23-23-3697 0 0,13-13-394 0 0,1-1-1 0 0,1 2 1 0 0,-1-1 0 0 0,2 1 0 0 0,0 0-1 0 0,1 1 1 0 0,0 0 0 0 0,1 0 0 0 0,-4 18-1 0 0,9-28-38 0 0,0 0 0 0 0,1 0 0 0 0,-1 0 1 0 0,1 0-1 0 0,0 0 0 0 0,2 9 0 0 0,-2-11-33 0 0,0 0 1 0 0,1-1-1 0 0,-1 1 1 0 0,1 0 0 0 0,0-1-1 0 0,0 1 1 0 0,0-1-1 0 0,0 0 1 0 0,1 1-1 0 0,-1-1 1 0 0,1 0 0 0 0,-1 0-1 0 0,1 0 1 0 0,2 3-1 0 0,5 3 33 0 0,-8-6-58 0 0,1-1 0 0 0,-1 0 0 0 0,1 1 0 0 0,-1-1 0 0 0,1 0 0 0 0,-1 0 0 0 0,1 0 0 0 0,0 0 0 0 0,0 0 0 0 0,-1 0 0 0 0,1 0 0 0 0,0 0 0 0 0,0-1 0 0 0,0 1 0 0 0,0-1 0 0 0,2 1 0 0 0,6-4-13 0 0,-3 0 1 0 0,0 0-1 0 0,-1-1 1 0 0,0 0 0 0 0,1 0-1 0 0,5-5 1 0 0,11-8-26 0 0,-18 13 15 0 0,0-1-1 0 0,0 0 1 0 0,0-1-1 0 0,0 1 1 0 0,-1-1-1 0 0,0 0 1 0 0,0 0 0 0 0,-1 0-1 0 0,1-1 1 0 0,2-6-1 0 0,-1 2 157 0 0,9-19 2771 0 0,-13 32-2764 0 0,22 84 212 0 0,-21-77-335 0 0,12 96 556 0 0,-10-75-570 0 0,0 39 0 0 0,-3-24-21 0 0,0-13-50 0 0,-1 0 1 0 0,-6 46-1 0 0,4-64 28 0 0,0-1 0 0 0,-1 0 0 0 0,-1 0 0 0 0,0-1 0 0 0,-1 1-1 0 0,0-1 1 0 0,-1 0 0 0 0,-12 20 0 0 0,9-20-187 0 0,0 0-1 0 0,-1-1 0 0 0,0 0 1 0 0,-1 0-1 0 0,0-1 0 0 0,0 0 1 0 0,-17 9-1 0 0,-8 3-888 0 0,-62 25 0 0 0,76-38 766 0 0,0-1-1 0 0,-1-2 1 0 0,0 0-1 0 0,-31 4 1 0 0,38-9-374 0 0,0-1 0 0 0,0-1 0 0 0,0 0 0 0 0,0-1 0 0 0,0 0 0 0 0,0-2 0 0 0,-17-5 0 0 0,20 4-337 0 0,-21-11-1 0 0,33 16 1045 0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14568 0 0,'0'0'1320'0'0,"0"9"-1056"0"0,-1-3 77 0 0,1-1 0 0 0,-1 1 1 0 0,-3 9-1 0 0,3-9-137 0 0,-1 0 0 0 0,1 0 0 0 0,0 10 0 0 0,2 4 24 0 0,3 22-1 0 0,-1-21 11 0 0,0 24-1 0 0,8 101 638 0 0,0 6-442 0 0,-11-109-420 0 0,1 57-14 0 0,0-73-26 0 0,-1-15-18 0 0,1 0 0 0 0,2 14 0 0 0,-2-5 19 0 0,-1-19-34 0 0,0-15-970 0 0,5-40 680 0 0,-3 32 444 0 0,0 1-1 0 0,2-1 0 0 0,0 1 1 0 0,8-24-1 0 0,-6 26 199 0 0,14-27 0 0 0,-5 12 85 0 0,-12 26-220 0 0,1 0 0 0 0,0 0 0 0 0,0 1 0 0 0,0-1 0 0 0,11-10 0 0 0,-12 14-102 0 0,-1 1 0 0 0,1-1 0 0 0,-1 1 0 0 0,1 0 0 0 0,-1 0 1 0 0,1 0-1 0 0,0 0 0 0 0,0 0 0 0 0,0 1 0 0 0,0-1 0 0 0,1 1 1 0 0,-1 0-1 0 0,0 0 0 0 0,1 0 0 0 0,4-1 0 0 0,-6 2 21 0 0,1 0 16 0 0,-2 0-82 0 0,-1 0 0 0 0,1 0 0 0 0,0 0 0 0 0,0 0 0 0 0,0 0 0 0 0,0 1 0 0 0,0-1 0 0 0,0 0 0 0 0,0 0 0 0 0,-1 0 0 0 0,1 1 0 0 0,0-1 0 0 0,0 1 0 0 0,0-1 0 0 0,-1 0 0 0 0,2 2 0 0 0,-1-1 1 0 0,0 0 0 0 0,0 0 0 0 0,-1 0 0 0 0,1 1 0 0 0,-1-1 0 0 0,1 0 0 0 0,-1 1 0 0 0,1-1 0 0 0,-1 0 0 0 0,0 1 0 0 0,1 2 0 0 0,1 4 21 0 0,0 0 0 0 0,6 14 1 0 0,4 14 16 0 0,-3-5-44 0 0,1 13-127 0 0,5 25-1114 0 0,-15-61 499 0 0,0-1-606 0 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12896 0 0,'0'0'1605'0'0,"0"2"-190"0"0,2 39 3977 0 0,1 3-4669 0 0,1 95-448 0 0,-2-93 312 0 0,1 0 1 0 0,3-1-1 0 0,12 46 0 0 0,-13-70-648 0 0,0-1 0 0 0,1 0-1 0 0,2-1 1 0 0,0 0 0 0 0,0 0-1 0 0,2 0 1 0 0,0-1 0 0 0,2 0-1 0 0,0-1 1 0 0,26 29 0 0 0,-37-46 23 0 0,0 1 1 0 0,0-1 0 0 0,0 0 0 0 0,0 0 0 0 0,0 1 0 0 0,1-1-1 0 0,-1 0 1 0 0,0 0 0 0 0,0 0 0 0 0,0 0 0 0 0,0 0-1 0 0,0-1 1 0 0,0 1 0 0 0,0 0 0 0 0,1 0 0 0 0,-1-1 0 0 0,0 1-1 0 0,0-1 1 0 0,0 1 0 0 0,0-1 0 0 0,1 0 0 0 0,0 0-55 0 0,5-2-200 0 0,6-3-1181 0 0,-4-7-130 0 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8752 0 0,'-5'4'8329'0'0,"11"-5"-5360"0"0,5 1-2744 0 0,-3 1-119 0 0,1-2-101 0 0,1 0 0 0 0,0 0 0 0 0,12-4 0 0 0,19-3-7 0 0,102-5 1073 0 0,35-2 1090 0 0,-143 12-2848 0 0,38-8 0 0 0,-39 3-363 0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55 13760 0 0,'0'0'1246'0'0,"1"-2"-1022"0"0,1-2 320 0 0,-1-1 0 0 0,1 0-1 0 0,-1 0 1 0 0,0 0-1 0 0,0 0 1 0 0,0 0 0 0 0,0-6 690 0 0,-1 9-519 0 0,0-3-737 0 0,-1 5 112 0 0,1 0-1 0 0,-1 0 1 0 0,1 0 0 0 0,0 0-1 0 0,-1 0 1 0 0,1 0 0 0 0,-1 0 0 0 0,1 0-1 0 0,-1 0 1 0 0,1 0 0 0 0,0 0-1 0 0,-1 0 1 0 0,1 0 0 0 0,-1 1-1 0 0,1-1 1 0 0,0 0 0 0 0,-1 0 0 0 0,1 0-1 0 0,0 1 1 0 0,-1-1 0 0 0,1 0-1 0 0,-1 1 1 0 0,0 0-82 0 0,-1 1-1 0 0,1-1 1 0 0,-1 1 0 0 0,1-1 0 0 0,0 1 0 0 0,0 0-1 0 0,0-1 1 0 0,0 1 0 0 0,0 0 0 0 0,0 0-1 0 0,0-1 1 0 0,0 1 0 0 0,1 0 0 0 0,-1 0-1 0 0,1 0 1 0 0,-1 0 0 0 0,1 0 0 0 0,0 4-1 0 0,0 2 10 0 0,0 0-1 0 0,0 0 1 0 0,2 9-1 0 0,1-2-38 0 0,1-1 1 0 0,5 14-1 0 0,0-2-1 0 0,16 42 29 0 0,-6-17 172 0 0,1 5 216 0 0,-8-24-396 0 0,-1 2 1 0 0,-1-1-1 0 0,-2 1 0 0 0,4 43 1 0 0,-11-57 15 0 0,-1 1 1 0 0,0 0-1 0 0,-2 0 0 0 0,-1-1 1 0 0,-9 39-1 0 0,8-46 8 0 0,0 0 0 0 0,-1 0 0 0 0,0 0 0 0 0,-1-1 0 0 0,-1 1 0 0 0,0-1-1 0 0,-1-1 1 0 0,0 0 0 0 0,-15 17 0 0 0,-5 1-169 0 0,-28 25 261 0 0,53-52-105 0 0,-1 0-1 0 0,1 0 1 0 0,-1-1 0 0 0,1 0 0 0 0,-1 0 0 0 0,1 0 0 0 0,-1 0 0 0 0,0 0 0 0 0,1-1 0 0 0,-1 0 0 0 0,0 0 0 0 0,0 0 0 0 0,0 0-1 0 0,1 0 1 0 0,-6-2 0 0 0,3-2-9 0 0,4 5 0 0 0,0 6 0 0 0,2 7 0 0 0,0-14 0 0 0,1 13 0 0 0,0-1 0 0 0,1 0 0 0 0,4 16 0 0 0,2 12 0 0 0,12 60 0 0 0,-15-61 0 0 0,13 112 0 0 0,-15-108 0 0 0,-4 65 0 0 0,-2-67 0 0 0,-4 89 0 0 0,7-125-6 0 0,0-1-1 0 0,0 0 0 0 0,1 0 1 0 0,-1 1-1 0 0,1-1 0 0 0,0 0 1 0 0,1 0-1 0 0,-1 0 0 0 0,1 0 1 0 0,-1 0-1 0 0,4 4 0 0 0,-4-6-85 0 0,0 0 1 0 0,1 0-1 0 0,-1-1 0 0 0,1 1 1 0 0,0 0-1 0 0,0-1 0 0 0,-1 0 1 0 0,1 1-1 0 0,0-1 0 0 0,0 0 1 0 0,0 0-1 0 0,0 0 0 0 0,1 0 1 0 0,-1 0-1 0 0,0 0 0 0 0,0 0 0 0 0,0-1 1 0 0,1 1-1 0 0,-1-1 0 0 0,0 0 1 0 0,5 0-1 0 0,12-2-675 0 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1 110 920 0 0,'0'-1'67'0'0,"1"-1"-67"0"0,-1 1 0 0 0,1-1 0 0 0,0 1 0 0 0,0-1 0 0 0,0 1 0 0 0,0 0 1 0 0,0 0-1 0 0,0-1 0 0 0,0 1 0 0 0,1 0 0 0 0,-1 0 0 0 0,0 0 0 0 0,1 0 0 0 0,2-1 0 0 0,7-7 579 0 0,-2 2 1530 0 0,0 1 0 0 0,0-1 0 0 0,1 2 0 0 0,0 0 0 0 0,0 0 1 0 0,16-5-1 0 0,-6 2-403 0 0,-6 2-1289 0 0,1 1 1 0 0,-1 1 0 0 0,1 0 0 0 0,17-1-1 0 0,-24 4-195 0 0,1 0 0 0 0,0 1 0 0 0,-1 0 0 0 0,1 0 0 0 0,-1 1-1 0 0,1 0 1 0 0,0 1 0 0 0,13 4 0 0 0,-16-3-205 0 0,0 0 0 0 0,-1 0 0 0 0,1 1 0 0 0,-1 0 0 0 0,1 0 0 0 0,-1 1 0 0 0,-1 0 0 0 0,1 0 0 0 0,-1 0 0 0 0,1 0 0 0 0,-1 0 0 0 0,4 9 0 0 0,-3-3-16 0 0,0 1-1 0 0,-1-1 0 0 0,0 1 1 0 0,3 22-1 0 0,-3-14 10 0 0,-2-10 1 0 0,-1 0-1 0 0,0 0 0 0 0,0 0 0 0 0,-1 0 0 0 0,-2 14 1 0 0,1-10-12 0 0,1 25 0 0 0,1-20 1 0 0,0 0 0 0 0,-3 30 0 0 0,2-41 6 0 0,0 0 0 0 0,1-1-1 0 0,0 1 1 0 0,0 0 0 0 0,4 13-1 0 0,1 6 25 0 0,-5-24-30 0 0,-1-1 0 0 0,1 1 0 0 0,0-1 0 0 0,0 1 0 0 0,0 0 0 0 0,2 3-1 0 0,8 18 13 0 0,-11-23-7 0 0,1 0 0 0 0,0 0 0 0 0,0 0 0 0 0,-1 0 0 0 0,1-1 0 0 0,0 1 0 0 0,0 0 0 0 0,0 0 0 0 0,0-1 0 0 0,0 1 0 0 0,0-1 0 0 0,0 1 0 0 0,0-1 0 0 0,1 1 0 0 0,-1-1 0 0 0,0 1 0 0 0,0-1 0 0 0,0 0 0 0 0,0 0 0 0 0,1 0 0 0 0,-1 0 0 0 0,0 0 0 0 0,0 0 0 0 0,2 0 0 0 0,0 0 13 0 0,1 0 0 0 0,-1-1 0 0 0,0 1 0 0 0,0-1 0 0 0,0 0 0 0 0,5-1 0 0 0,-1-3-6 0 0,0 1 0 0 0,0-1 0 0 0,-1-1 1 0 0,0 1-1 0 0,0-1 0 0 0,-1 0 1 0 0,1 0-1 0 0,-1-1 0 0 0,5-8 0 0 0,-9 14-3 0 0,-1 0 0 0 0,1 0 0 0 0,0 0 0 0 0,0 0 0 0 0,0 1 0 0 0,0-1 0 0 0,0 0 0 0 0,0 0 0 0 0,0 1 0 0 0,1-2-1 0 0,-1 2-2 0 0,0 0 0 0 0,0-1-1 0 0,-1 1 1 0 0,1-1 0 0 0,0 1-1 0 0,-1-1 1 0 0,1 1 0 0 0,0-1-1 0 0,-1 1 1 0 0,1-1 0 0 0,-1 1-1 0 0,1-1 1 0 0,-1 0-1 0 0,1 0 1 0 0,-1 1 0 0 0,1-1-1 0 0,-1 0 1 0 0,1-1 0 0 0,-1-2 3 0 0,0 3-8 0 0,0 0-1 0 0,0 1 1 0 0,0-1-1 0 0,1 0 1 0 0,-1 0-1 0 0,0 0 0 0 0,0 1 1 0 0,0-1-1 0 0,1 0 1 0 0,-1 1-1 0 0,0-1 1 0 0,1 0-1 0 0,-1 1 1 0 0,1-1-1 0 0,-1 0 1 0 0,0 1-1 0 0,1-1 1 0 0,0 1-1 0 0,-1-1 1 0 0,1 0-1 0 0,-1 1 1 0 0,1 0-1 0 0,0-1 0 0 0,1 0 1 0 0,0 0 42 0 0,-2 1-43 0 0,1 0 0 0 0,-1 0 0 0 0,1 0 0 0 0,-1 0-1 0 0,1 0 1 0 0,-1 1 0 0 0,1-1 0 0 0,-1 0 0 0 0,1 0 0 0 0,-1 0 0 0 0,1 0 0 0 0,-1 0 0 0 0,0 1 0 0 0,1-1 0 0 0,-1 0 0 0 0,1 0 0 0 0,-1 1 0 0 0,0-1 0 0 0,1 0 0 0 0,-1 1 0 0 0,0-1 0 0 0,1 0 0 0 0,-1 1 0 0 0,0-1 0 0 0,1 1 0 0 0,-1-1 0 0 0,0 0 0 0 0,0 1 0 0 0,0-1 0 0 0,1 1 0 0 0,-1-1 0 0 0,0 1 0 0 0,0-1 0 0 0,0 1 0 0 0,0-1 0 0 0,0 1 0 0 0,0-1 0 0 0,0 1-1 0 0,0 0 1 0 0,0-1-2 0 0,0 2-6 0 0,0 0 0 0 0,0 0 1 0 0,0 0-1 0 0,0 0 0 0 0,0 0 1 0 0,0 0-1 0 0,-1 0 0 0 0,1 0 1 0 0,-1 0-1 0 0,0 3 0 0 0,-3 10-34 0 0,0 9 14 0 0,0 0 1 0 0,-9 24-1 0 0,12-42 29 0 0,0 0-1 0 0,0 0 1 0 0,1 1 0 0 0,0 8-1 0 0,0-8-3 0 0,0 0-1 0 0,-1-1 0 0 0,-1 12 0 0 0,-2 3-18 0 0,1 0 0 0 0,-1 42-1 0 0,2-18-43 0 0,1-24 29 0 0,2-1-1 0 0,0 1 1 0 0,5 22-1 0 0,-3-23-68 0 0,0 0 0 0 0,-2 0 0 0 0,-1 24-1 0 0,0-33 34 0 0,2 24-1 0 0,-2-27 73 0 0,1 0 1 0 0,-1 0-1 0 0,0 0 0 0 0,0 0 0 0 0,-4 16 0 0 0,2-15 1 0 0,-1 1 0 0 0,0 0 0 0 0,0-1 0 0 0,-9 16 0 0 0,10-22 26 0 0,0 0 0 0 0,-1 1-1 0 0,1-1 1 0 0,-1 0 0 0 0,1 0 0 0 0,-1-1 0 0 0,0 1 0 0 0,0 0 0 0 0,0-1-1 0 0,-1 0 1 0 0,1 0 0 0 0,-1 0 0 0 0,1 0 0 0 0,-1 0 0 0 0,-4 1 0 0 0,4-2-22 0 0,0-1-1 0 0,1 1 1 0 0,-1-1 0 0 0,0 0 0 0 0,1 0 0 0 0,-1 0 0 0 0,0 0 0 0 0,1-1 0 0 0,-1 1 0 0 0,0-1 0 0 0,1 0-1 0 0,-1 0 1 0 0,-5-3 0 0 0,3 2-212 0 0,1-1-1 0 0,0 0 1 0 0,0 0-1 0 0,0 0 0 0 0,1 0 1 0 0,-1-1-1 0 0,1 0 1 0 0,-7-7-1 0 0,-3-9-590 0 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38.9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0 181 18055 0 0,'0'0'1976'0'0,"5"-1"-1381"0"0,6-1-470 0 0,11 1-125 0 0,5 1-80 0 0,4 1 112 0 0,3 0 27 0 0,1-1-80 0 0,0-1 134 0 0,2 1 44 0 0,-1-1 19 0 0,2 0 4 0 0,2 1 4 0 0,1 0 103 0 0,2 0-11 0 0,0 1 19 0 0,3 0-1 0 0,-1 1-100 0 0,2 1 10 0 0,-1 0-19 0 0,0 1 0 0 0,0 0-29 0 0,-1 1 8 0 0,0 0-4 0 0,-1 0 0 0 0,-1 1-186 0 0,1 0-88 0 0,3 0 42 0 0,0-1-28 0 0,0 0 116 0 0,1 0-32 0 0,-1 0 100 0 0,1-1-108 0 0,1 0 130 0 0,-2 0-133 0 0,1 1 134 0 0,0-1-134 0 0,-2 1 40 0 0,-1-1 62 0 0,-2-1-96 0 0,-1 1 31 0 0,-2-1-10 0 0,1 0 0 0 0,-2 0 0 0 0,1 0 0 0 0,-2-1 0 0 0,2-1 75 0 0,0 0-96 0 0,-1-1 31 0 0,0 0 65 0 0,0 1-96 0 0,0-1 134 0 0,0 2-142 0 0,-1-1 43 0 0,0 0-14 0 0,0 0 0 0 0,0 0 0 0 0,-1-1 0 0 0,-1 0-84 0 0,-2 0 108 0 0,0 1-36 0 0,0 0 12 0 0,-1 0 0 0 0,0 0 0 0 0,0 0 0 0 0,0-1 0 0 0,2 0 0 0 0,0 0 0 0 0,0 0 0 0 0,0 0 0 0 0,0 0 0 0 0,-1 0 0 0 0,0 1-74 0 0,-1 0 95 0 0,1-1-32 0 0,-1 1 11 0 0,-1 1 0 0 0,-1-1 0 0 0,-2 1 0 0 0,-1 0 0 0 0,-1 0 0 0 0,-2 0 0 0 0,0 0 0 0 0,-1 1 0 0 0,-1 0 0 0 0,0 1 0 0 0,-2-2 0 0 0,-1 0 0 0 0,-1-1 0 0 0,-1 0 0 0 0,-1-1 0 0 0,-1 0 75 0 0,4-1-96 0 0,0-1 31 0 0,0 0-10 0 0,0-1 75 0 0,-2 0-96 0 0,1 1 31 0 0,-2 1-10 0 0,0 0 0 0 0,-2 0 0 0 0,-2 0 0 0 0,0-1 0 0 0,-1 1 0 0 0,-3 0 0 0 0,0 0 84 0 0,-3 1-108 0 0,-1-1 36 0 0,-3 1 82 0 0,0 0-121 0 0,-2 0 115 0 0,0 0-109 0 0,0 0 199 0 0,-1 0-76 0 0,1 0 28 0 0,0 0-2 0 0,-3-1-18 0 0,0-3-5 0 0,-3-1 0 0 0,-1-2-1 0 0,-3 0 66 0 0,-2 0-1 0 0,-2-1 4 0 0,-1 0 3 0 0,-1-1-112 0 0,-1 1 14 0 0,-1 0-86 0 0,-1 0 130 0 0,-3-1-154 0 0,0 0 48 0 0,-2-2-16 0 0,-1 0 0 0 0,-1 0 0 0 0,-1-1 103 0 0,-1 0-132 0 0,0-1 137 0 0,-2 1-135 0 0,-1 1 115 0 0,-1 1-109 0 0,1 0 106 0 0,-1 0-106 0 0,2 0 31 0 0,1-1 74 0 0,3 1-108 0 0,2 0 130 0 0,3 1-58 0 0,-1 1-56 0 0,2 0 130 0 0,1 2-79 0 0,2 2-48 0 0,1 0 118 0 0,2 0-142 0 0,0 0 118 0 0,3 1-110 0 0,2 0 31 0 0,3 0-10 0 0,1 2 0 0 0,1 0 0 0 0,2 1 0 0 0,0-1 0 0 0,2 1 0 0 0,0 1 0 0 0,0-1 0 0 0,0 0 0 0 0,0 0 0 0 0,0 0 0 0 0,0 0 0 0 0,1 0-84 0 0,0 2 108 0 0,4 2-110 0 0,0 1 107 0 0,3 2-106 0 0,1 0 106 0 0,3 2-32 0 0,1 0-73 0 0,2 0 108 0 0,0 1-36 0 0,0 0-72 0 0,1 1 108 0 0,1 0-36 0 0,1 0-81 0 0,1 1 120 0 0,1 0-115 0 0,1 0 109 0 0,0 1-32 0 0,-1-1 11 0 0,1 0 0 0 0,-1-1 0 0 0,-1 1 0 0 0,-1-1 0 0 0,0-1 0 0 0,-1-1 75 0 0,-1 0-96 0 0,-1-2 31 0 0,0-1-84 0 0,-2 0 95 0 0,1-1-32 0 0,1-2 11 0 0,-1-2 0 0 0,0 0 103 0 0,-1-2-132 0 0,1 0 43 0 0,-1-1-14 0 0,0-1-102 0 0,-1 0 131 0 0,-1 0-44 0 0,0 0 15 0 0,-1 0 75 0 0,0 0-96 0 0,-1 0 31 0 0,-2 1-10 0 0,-3 1 0 0 0,-1 0 0 0 0,-1 1 0 0 0,-2 0 0 0 0,0 0 0 0 0,1 1 0 0 0,-1 0 0 0 0,1 0 0 0 0,0 3 0 0 0,-2 3 0 0 0,-1 1 0 0 0,-3 3 0 0 0,-3 3 0 0 0,-3 2 0 0 0,-2 2 75 0 0,-3 1-96 0 0,-2 0 134 0 0,-4 1-142 0 0,-2 1 43 0 0,-3 1-14 0 0,-2 1 0 0 0,-1 0 0 0 0,-2 2 0 0 0,0-1 0 0 0,-6 5-560 0 0,-2 5-670 0 0,21-16-6666 0 0,-1 1-1260 0 0,-13 13 1796 0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30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1099 113 17967 0 0,'0'0'0'0'0,"-6"-5"1968"0"0,-9-8-2296 0 0,-4 0 656 0 0,-4-2-169 0 0,-10-2 132 0 0,-11 0-113 0 0,-12 1-127 0 0,-9 4 300 0 0,-11 8 39 0 0,40 11 271 0 0,-47 11 0 0 0,-36 18-847 0 0,9 6 485 0 0,15 2-178 0 0,19-1-141 0 0,19-4 143 0 0,12-1-152 0 0,12-4 137 0 0,5-2-135 0 0,7-2 40 0 0,3-3-13 0 0,3-2 0 0 0,4-2 0 0 0,2-1 0 0 0,4-2 0 0 0,5-1 0 0 0,3-1 0 0 0,4 0 94 0 0,4-1-121 0 0,3-1 134 0 0,5 1-134 0 0,4-1 40 0 0,5 0-125 0 0,3 0 144 0 0,3 0 139 0 0,4 0 65 0 0,2 1 16 0 0,2 1 19 0 0,1 1-318 0 0,1 2-85 0 0,1 0 33 0 0,1 3-33 0 0,-1 1 154 0 0,1 1-44 0 0,-1 2 22 0 0,0 1 0 0 0,-4 2 0 0 0,-2 1 159 0 0,-5 2-74 0 0,-3 1 22 0 0,-4 2-123 0 0,-6-1 33 0 0,-3 1-17 0 0,-6 0 0 0 0,-4-1 122 0 0,-6-1-64 0 0,-4-1 17 0 0,-11 6 306 0 0,6-27-175 0 0,1-1 1 0 0,-9 11-1 0 0,-23 25 9 0 0,-7-3 175 0 0,-3-4-48 0 0,-3-4 0 0 0,-2-5 2 0 0,1-4-177 0 0,-2-5 13 0 0,0-3-24 0 0,-1-6-3 0 0,0-4-178 0 0,2-4 50 0 0,3-6-100 0 0,35-3-231 0 0,-23-4-1 0 0,25 2-106 0 0,-1 0 0 0 0,-14-7 1 0 0,18 5-101 0 0,-1 0 1 0 0,1 0 0 0 0,-11-10-1 0 0,13 9 61 0 0,-1-1 0 0 0,-16-20 0 0 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98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1734.39514"/>
      <inkml:brushProperty name="anchorY" value="-763.39978"/>
      <inkml:brushProperty name="scaleFactor" value="0.5"/>
    </inkml:brush>
  </inkml:definitions>
  <inkml:trace contextRef="#ctx0" brushRef="#br0">119 333 18455 0 0,'0'0'1867'0'0,"0"3"-1766"0"0,0 1-69 0 0,1 2 715 0 0,1 2-102 0 0,0-1 85 0 0,2 1 22 0 0,3 0-552 0 0,3 1 46 0 0,2-1-74 0 0,2-2-8 0 0,1-1-190 0 0,1-2 52 0 0,1-1-26 0 0,-1-2 0 0 0,-1 0 0 0 0,0-1 159 0 0,-2-2-64 0 0,-1 0 18 0 0,0-1 84 0 0,-2-1-15 0 0,-1-1 18 0 0,-1-1-2 0 0,-1-2 30 0 0,-1-1-8 0 0,0-2 4 0 0,0-1 0 0 0,0-1-149 0 0,0-1 5 0 0,-1-1-11 0 0,0 0-5 0 0,0-1-74 0 0,-1-2 20 0 0,0 1-10 0 0,-1-1 0 0 0,-2 0 0 0 0,0 1 0 0 0,0 0 0 0 0,-3 0 0 0 0,0 1 0 0 0,-1 1 0 0 0,-2 0 75 0 0,-1 2-96 0 0,-2 2 125 0 0,-1 1-131 0 0,0 1 152 0 0,-1 2-157 0 0,0 1 179 0 0,0 1-91 0 0,0 1 20 0 0,0 1-3 0 0,-1 1-85 0 0,0 3 118 0 0,-1 1-133 0 0,0 2 134 0 0,0 3-134 0 0,-1 2 40 0 0,0 0-13 0 0,0 4 75 0 0,-1 0-96 0 0,0 2 31 0 0,0 2-10 0 0,-1 5 75 0 0,-1 4-96 0 0,1 3 31 0 0,2 1 65 0 0,0 1-96 0 0,2 1 31 0 0,0 1-10 0 0,0 0 0 0 0,1 1 0 0 0,1 0 0 0 0,1 1 0 0 0,1 1 0 0 0,0 0 0 0 0,1-1 0 0 0,2 0 0 0 0,1 0 0 0 0,1-1 0 0 0,2 0 0 0 0,2 0 0 0 0,1 1 0 0 0,1-1 75 0 0,2 0-97 0 0,1 0 145 0 0,2-1-80 0 0,2-1 63 0 0,3-1-6 0 0,1-3 3 0 0,3-2 1 0 0,0-1-37 0 0,8 0 75 0 0,1-2-98 0 0,4-3-44 0 0,-1-3 86 0 0,0-4-108 0 0,-1-3 108 0 0,0-4-108 0 0,-1-2 33 0 0,-1-3-11 0 0,5-4 0 0 0,-2-4-112 0 0,0-3 51 0 0,3-7-899 0 0,3-10-895 0 0,3-11-1019 0 0,-1-3 1024 0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18975 0 0,'0'0'1906'0'0,"0"2"-1749"0"0,12 57 278 0 0,-9-40-15 0 0,11 38 0 0 0,6 26 253 0 0,-5-19-46 0 0,41 210 1451 0 0,-45-207-1867 0 0,2 48 24 0 0,4 19-233 0 0,-8-66-483 0 0,-8-48-361 0 0,10 39 0 0 0,-7-25-2469 0 0,1-21-4272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9.67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584.84802"/>
      <inkml:brushProperty name="anchorY" value="-1971.65137"/>
      <inkml:brushProperty name="scaleFactor" value="0.5"/>
    </inkml:brush>
  </inkml:definitions>
  <inkml:trace contextRef="#ctx0" brushRef="#br0">670 1 18255 0 0,'-4'1'2000'0'0,"-2"2"-2333"0"0,-2 0 666 0 0,-3 0-333 0 0,-1 1 0 0 0,-1 1 0 0 0,-1 0 0 0 0,-2 0 0 0 0,-1 1 0 0 0,-2 1 0 0 0,0 1 0 0 0,-1 2-93 0 0,-2 1 120 0 0,0 2 43 0 0,0 2-19 0 0,1 1-60 0 0,-1 2 542 0 0,1 0-122 0 0,-1 2 63 0 0,0 0 16 0 0,0 0-274 0 0,-1 0 13 0 0,1 2-29 0 0,-1 0-7 0 0,0 1 55 0 0,1 2-6 0 0,0 0 4 0 0,0 0 2 0 0,1 1-158 0 0,1 1 16 0 0,1-1-23 0 0,1 0-2 0 0,2 2-94 0 0,1-2 26 0 0,3 1-13 0 0,1-2 0 0 0,2-1 0 0 0,2 4 112 0 0,2 0-32 0 0,1-2-21 0 0,4-1 10 0 0,1-2-5 0 0,1-1 0 0 0,3-2 0 0 0,1-2-74 0 0,1-1 132 0 0,0-1-79 0 0,0-1 26 0 0,0-1-5 0 0,2-2 0 0 0,0 0 0 0 0,0-2 0 0 0,1-2-74 0 0,0-1 132 0 0,2-2-79 0 0,0 0-48 0 0,-1-2 127 0 0,2-1-154 0 0,-1-1 160 0 0,1-1-160 0 0,0-1 160 0 0,-1-1-160 0 0,1-2 160 0 0,0 0-160 0 0,0-2 48 0 0,-1-1 68 0 0,-1-2-108 0 0,0-2 158 0 0,1-1-57 0 0,-2-2 11 0 0,2-6 1 0 0,0-1-103 0 0,-2-1 28 0 0,-1-2-14 0 0,-4 1 0 0 0,1 1 0 0 0,-2-2 0 0 0,2 0 0 0 0,-1-1 0 0 0,2 1 0 0 0,0-1 0 0 0,2 0 0 0 0,-2-1 0 0 0,0 0 0 0 0,1-1 0 0 0,0 0 0 0 0,-1 0 0 0 0,1 0 0 0 0,-1 2 0 0 0,2 1 0 0 0,-2 1 0 0 0,1 2 0 0 0,1 1 75 0 0,-1 0-96 0 0,0 0 31 0 0,-1 2-10 0 0,0 0 0 0 0,0 2 0 0 0,-1 1 0 0 0,-2 2 0 0 0,0 1 0 0 0,-1 3 0 0 0,-1 3 0 0 0,-1 3 0 0 0,0 1 0 0 0,-1 1 0 0 0,0 1 0 0 0,0 1 0 0 0,-1-1 0 0 0,1 1 0 0 0,0-1 0 0 0,1 2 0 0 0,0 4 0 0 0,0 3 0 0 0,-1 3 0 0 0,0 4 0 0 0,-2 3 0 0 0,0 3-102 0 0,0 3 131 0 0,1 4-44 0 0,0 1 15 0 0,1 4 0 0 0,-1 1 0 0 0,1 2 0 0 0,2 0 0 0 0,1 0 0 0 0,2 0 0 0 0,0 0 84 0 0,3-2-33 0 0,2 0-60 0 0,1-2 169 0 0,1-2-91 0 0,2-1 23 0 0,-1-2-3 0 0,2-1-19 0 0,0-3 4 0 0,0-3-2 0 0,1-1 0 0 0,-2-3-84 0 0,-1-2-60 0 0,-1-2 96 0 0,0-1-754 0 0,-3-3-456 0 0,0-3 772 0 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01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9.61479"/>
      <inkml:brushProperty name="anchorY" value="-3533.38916"/>
      <inkml:brushProperty name="scaleFactor" value="0.5"/>
    </inkml:brush>
  </inkml:definitions>
  <inkml:trace contextRef="#ctx0" brushRef="#br0">1 1 20447 0 0,'0'0'0'0'0,"-1"22"2240"0"0,1 14-2613 0 0,1 2 746 0 0,2 2-373 0 0,1-1 364 0 0,2-1-57 0 0,3-4 38 0 0,5 4-151 0 0,2 4-805 0 0,2-2 500 0 0,-1-1-107 0 0,-2-4 22 0 0,-3-2 20 0 0,-3 2-254 0 0,-4 0 9 0 0,-3-3 244 0 0,-3-4 335 0 0,-2-4 2 0 0,0-7 55 0 0,0-6 6 0 0,-1-4-34 0 0,1-3 10 0 0,1-3-5 0 0,1-1 0 0 0,-2-1 66 0 0,0-3-10 0 0,-1-1 6 0 0,-1-3 2 0 0,1-2-186 0 0,2-4 15 0 0,1-4-90 0 0,4-4 127 0 0,3-3-4 0 0,3-3 14 0 0,1-2 2 0 0,4-3 2 0 0,3 0 178 0 0,1 2-24 0 0,3-1 28 0 0,2 1 0 0 0,1 1-240 0 0,1 1 22 0 0,1 1-31 0 0,0 1-4 0 0,0 1 27 0 0,2 2-8 0 0,0 1 4 0 0,1 2 0 0 0,-1 0-102 0 0,0 1-74 0 0,0 2 42 0 0,5-2-1030 0 0,1 2-1052 0 0,28-11-20594 0 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55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389.13525"/>
      <inkml:brushProperty name="anchorY" value="-4177.21143"/>
      <inkml:brushProperty name="scaleFactor" value="0.5"/>
    </inkml:brush>
  </inkml:definitions>
  <inkml:trace contextRef="#ctx0" brushRef="#br0">378 0 2304 0 0,'-25'3'17419'0'0,"15"-2"-16971"0"0,-1 1 359 0 0,-2 2-522 0 0,-1 1-97 0 0,-2 2-212 0 0,-1 3 52 0 0,-2 3-28 0 0,-1 5 0 0 0,-1 5 94 0 0,-2 3 38 0 0,0 6 13 0 0,-1 4 4 0 0,1 5 106 0 0,-1 3-11 0 0,3 3 19 0 0,2 2-1 0 0,2 0 488 0 0,2 0-37 0 0,4 0 50 0 0,4 0 21 0 0,3-1-506 0 0,3 0 34 0 0,5-2-49 0 0,5 0-23 0 0,4-3 29 0 0,5-2 0 0 0,4-4 2 0 0,4-4 1 0 0,4-3-317 0 0,2-4-87 0 0,2-4 33 0 0,3-4-33 0 0,-1-5 153 0 0,1-3-154 0 0,-2-4 165 0 0,0-5-141 0 0,-26-3-353 0 0,0 0-1 0 0,-1 0 1 0 0,9-3 0 0 0,-9 0 135 0 0,1 0 0 0 0,-1 0 1 0 0,12-8-1 0 0,-12 4-246 0 0,2 0-1 0 0,-2 0 1 0 0,10-12 0 0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04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181.65479"/>
      <inkml:brushProperty name="anchorY" value="-5703.30029"/>
      <inkml:brushProperty name="scaleFactor" value="0.5"/>
    </inkml:brush>
  </inkml:definitions>
  <inkml:trace contextRef="#ctx0" brushRef="#br0">23 1 21743 0 0,'0'0'0'0'0,"-2"6"960"0"0,-4 12 504 0 0,1 5-1768 0 0,-1 6 536 0 0,3 5-232 0 0,4 3 523 0 0,4 4-94 0 0,3 4 69 0 0,5 4 4 0 0,2 5-464 0 0,3 3 11 0 0,1 4-32 0 0,4 21-269 0 0,2 24-394 0 0,-1 5 442 0 0,-4-1-44 0 0,-4-5 42 0 0,-5-9 10 0 0,-5-9 4 0 0,-4-10 327 0 0,-2-7-28 0 0,-4-7 46 0 0,-2-3 4 0 0,0-5 181 0 0,0-3-14 0 0,1-4 24 0 0,1-4 2 0 0,1-4-334 0 0,0-6 22 0 0,1-5-28 0 0,1-3-383 0 0,1-6-463 0 0,-1-7 147 0 0,2-7-9 0 0,1-8 393 0 0,1-5 454 0 0,2-7 21 0 0,0-4 72 0 0,1-4 10 0 0,1-4-294 0 0,1-2 84 0 0,0-2-42 0 0,1-2 0 0 0,1 0 112 0 0,1-2-60 0 0,0 0 15 0 0,1-1-2 0 0,2 0-75 0 0,0 0 95 0 0,2 0-106 0 0,2-1 106 0 0,0 0-106 0 0,2 1 31 0 0,1 1-10 0 0,1 2 0 0 0,1 1 0 0 0,0 5 0 0 0,1 2 84 0 0,0 3-108 0 0,-1 4 111 0 0,-1 3-108 0 0,0 4 106 0 0,-2 4-106 0 0,-1 4 31 0 0,-2 5-10 0 0,0 6 0 0 0,-3 4 0 0 0,-2 7-112 0 0,-2 8 70 0 0,-3 6-28 0 0,1 15-227 0 0,1 18-158 0 0,-1 5 293 0 0,0 1-33 0 0,1-3 26 0 0,-1-5 17 0 0,-1-6-2 0 0,2-4 441 0 0,1-5-32 0 0,0-5 54 0 0,1-6 8 0 0,2-5-239 0 0,3-4 22 0 0,1-6-31 0 0,6-4-890 0 0,-19-19 541 0 0,0 1 0 0 0,-1 0 0 0 0,1-1 0 0 0,-1 0 0 0 0,1 0 0 0 0,4 1 0 0 0,-4-1-1346 0 0,1-1 1 0 0,-1 0-1 0 0,1 0 1 0 0,0 0-1 0 0,4-1 1 0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58.4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8906 30 11056 0 0,'51'-29'12492'0'0,"-61"31"-12370"0"0,7-2 197 0 0,-328 50 412 0 0,268-42-700 0 0,-426 36-61 0 0,-3-20-4 0 0,464-23 34 0 0,-717 6 0 0 0,482-8 11 0 0,-1721 9 160 0 0,1200 9-161 0 0,-301 25 36 0 0,485-14-28 0 0,275-12-18 0 0,-95 4 0 0 0,55-5 0 0 0,-73 1 0 0 0,165-3 0 0 0,147-5 0 0 0,-2-7 64 0 0,124-1-66 0 0,8 2-9 0 0,13 2-50 0 0,32 1 51 0 0,636 60-499 0 0,3-15 86 0 0,-14-7 423 0 0,1049 71 64 0 0,530 83 80 0 0,-1829-158-26 0 0,966 105 84 0 0,-1313-136-184 0 0,-32-3 53 0 0,67 14 0 0 0,-112-19-68 0 0,1 0 0 0 0,-1 0 0 0 0,1 0 0 0 0,-1 0-1 0 0,0 0 1 0 0,1 0 0 0 0,-1 0 0 0 0,1 0 0 0 0,-1 1 0 0 0,0-1-1 0 0,1 0 1 0 0,-1 0 0 0 0,0 0 0 0 0,1 1 0 0 0,-1-1 0 0 0,0 0-1 0 0,1 0 1 0 0,-1 1 0 0 0,0-1 0 0 0,0 0 0 0 0,1 1 0 0 0,-1-1-1 0 0,-1 1-1 0 0,1-1 1 0 0,0 0 0 0 0,-1 1 0 0 0,1-1 0 0 0,0 0 0 0 0,-1 0 0 0 0,1 1 0 0 0,-1-1 0 0 0,1 0-1 0 0,0 0 1 0 0,-1 0 0 0 0,1 0 0 0 0,-1 1 0 0 0,1-1 0 0 0,-1 0 0 0 0,1 0 0 0 0,0 0 0 0 0,-1 0-1 0 0,1 0 1 0 0,-1 0 0 0 0,-14 1 90 0 0,-24-1-1 0 0,12 0-35 0 0,-711-9 169 0 0,-935 9 511 0 0,460 47-352 0 0,340 27-146 0 0,4 29 20 0 0,298-16-132 0 0,6 21-36 0 0,203-24-90 0 0,6 16 0 0 0,278-73 47 0 0,-105 52 0 0 0,180-77-39 0 0,-1 0-1 0 0,0 0 1 0 0,1 0 0 0 0,0 0 0 0 0,-1 0 0 0 0,-4 6 0 0 0,8-8-10 0 0,-1 1-1 0 0,1 0 0 0 0,-1-1 0 0 0,1 1 0 0 0,-1 0 0 0 0,1-1 0 0 0,0 1 0 0 0,-1 0 0 0 0,1 0 0 0 0,0-1 0 0 0,0 1 0 0 0,0 0 0 0 0,-1 0 0 0 0,1 0 0 0 0,0-1 0 0 0,0 1 0 0 0,0 0 0 0 0,0 0 0 0 0,0 0 1 0 0,1 0-1 0 0,-1-1 0 0 0,0 1 0 0 0,0 0 0 0 0,0 0 0 0 0,1 0 0 0 0,-1-1 0 0 0,0 1 0 0 0,1 0 0 0 0,-1-1 0 0 0,1 1 0 0 0,-1 0 0 0 0,1-1 0 0 0,-1 1 0 0 0,1 0 0 0 0,-1-1 0 0 0,1 1 0 0 0,0 0 0 0 0,5 3-14 0 0,0 0 0 0 0,-1 0 0 0 0,1-1 0 0 0,0 0 0 0 0,1 0 0 0 0,-1 0 0 0 0,1-1 0 0 0,-1 1 0 0 0,1-2 0 0 0,7 2 0 0 0,-11-2 13 0 0,58 12-128 0 0,97 9 0 0 0,66-9-23 0 0,813 3 67 0 0,-549-13-43 0 0,75 1-177 0 0,715 14-346 0 0,2 34 600 0 0,-572-17 54 0 0,88 12 54 0 0,-544-32-33 0 0,253 19 164 0 0,-356-26 267 0 0,-140-8-400 0 0,-8 0-41 0 0,0 0 0 0 0,0-1 0 0 0,0 1 0 0 0,1 0 0 0 0,-1 0 0 0 0,0 0 1 0 0,0 0-1 0 0,1 1 0 0 0,-1-1 0 0 0,0 0 0 0 0,0 0 0 0 0,0 1 0 0 0,0-1 0 0 0,1 1 0 0 0,-1-1 1 0 0,0 1-1 0 0,0-1 0 0 0,1 2 0 0 0,-6-2 94 0 0,-20-3-10 0 0,-27 1 0 0 0,42 2-82 0 0,-405-13 45 0 0,-673-7 57 0 0,-648 77-115 0 0,11 96 344 0 0,785-4-208 0 0,873-137-129 0 0,-264 57-8 0 0,246-47-10 0 0,-148 62 0 0 0,227-82 11 0 0,-1 1 0 0 0,0-1 0 0 0,0 1 0 0 0,0 0 0 0 0,1 1 0 0 0,-1-1 0 0 0,-8 8 0 0 0,14-10 0 0 0,-1-1-1 0 0,1 1 1 0 0,-1-1-1 0 0,1 1 1 0 0,-1 0-1 0 0,1-1 0 0 0,0 1 1 0 0,-1 0-1 0 0,1-1 1 0 0,0 1-1 0 0,0 0 1 0 0,-1-1-1 0 0,1 1 1 0 0,0 0-1 0 0,0 0 1 0 0,0-1-1 0 0,0 1 1 0 0,0 0-1 0 0,0-1 1 0 0,0 1-1 0 0,0 0 1 0 0,0 0-1 0 0,0-1 1 0 0,0 1-1 0 0,1 0 1 0 0,-1 0-1 0 0,0-1 0 0 0,1 1 1 0 0,-1 0-1 0 0,0-1 1 0 0,1 1-1 0 0,-1-1 1 0 0,1 1-1 0 0,-1 0 1 0 0,0-1-1 0 0,1 1 1 0 0,0-1-1 0 0,-1 1 1 0 0,1-1-1 0 0,-1 1 1 0 0,1-1-1 0 0,0 0 1 0 0,-1 1-1 0 0,2-1 1 0 0,3 4-18 0 0,0-2 1 0 0,1 1 0 0 0,11 4 0 0 0,-17-7 15 0 0,26 8-47 0 0,0-1 1 0 0,1-2 0 0 0,37 4 0 0 0,85-1-69 0 0,-74-6 57 0 0,836 21-214 0 0,4-19 263 0 0,-834-4 8 0 0,250-2 3 0 0,322 3 0 0 0,68 9 0 0 0,-43 6-2 0 0,-228-3 58 0 0,595 34 235 0 0,-939-41-284 0 0,652 51 217 0 0,-456-22 44 0 0,-283-33-179 0 0,-4-1 40 0 0,-14 0 5 0 0,-7-1 70 0 0,-350-21-79 0 0,126 4-82 0 0,90 9-43 0 0,-418-15 0 0 0,11 32 0 0 0,406-6 0 0 0,-888 66-1565 0 0,872-55-4855 0 0,8-5-2178 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4.00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6027.39844"/>
      <inkml:brushProperty name="anchorY" value="-56774.46094"/>
      <inkml:brushProperty name="scaleFactor" value="0.5"/>
    </inkml:brush>
  </inkml:definitions>
  <inkml:trace contextRef="#ctx0" brushRef="#br0">9 354 6912 0 0,'-7'-8'10425'0'0,"5"6"-10099"0"0,2 0 194 0 0,4-1-276 0 0,3-1-68 0 0,5 1-200 0 0,5 0 52 0 0,6 0-28 0 0,4-1-74 0 0,6 0 95 0 0,6 0-32 0 0,5-1 86 0 0,7 0-96 0 0,7-2 423 0 0,8 1-84 0 0,8 0 54 0 0,7-1 2 0 0,7 1 105 0 0,7 1-11 0 0,6 0 19 0 0,6 0-1 0 0,8 1-418 0 0,6-1-29 0 0,5 1 66 0 0,5 2-129 0 0,1-1 36 0 0,5 0 63 0 0,3-2-96 0 0,4 0 31 0 0,2-2 65 0 0,0-1-96 0 0,-1-1 31 0 0,1-2 65 0 0,-3-2 34 0 0,-2-2 5 0 0,-7 0 4 0 0,-6-2 2 0 0,-5-1-140 0 0,-7 1 40 0 0,-8 0-20 0 0,6-3-616 0 0,0-1-636 0 0,-12 0-8349 0 0,-22 5-2457 0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4.74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0511.78906"/>
      <inkml:brushProperty name="anchorY" value="-57056.03516"/>
      <inkml:brushProperty name="scaleFactor" value="0.5"/>
    </inkml:brush>
  </inkml:definitions>
  <inkml:trace contextRef="#ctx0" brushRef="#br0">5 106 11520 0 0,'-5'-8'6377'0'0,"7"4"-6157"0"0,1-1 93 0 0,3-1-142 0 0,2-2-30 0 0,2-2-162 0 0,1 2 43 0 0,4-1-22 0 0,0 0 0 0 0,2 1 0 0 0,-1 0 94 0 0,2 2-121 0 0,0 0 115 0 0,-1 1-35 0 0,0 2 11 0 0,0 1 0 0 0,-1 2 0 0 0,-2 2 19 0 0,0 1-6 0 0,-1 1 3 0 0,-1 2 0 0 0,-1 1-93 0 0,0 1 26 0 0,-2 2-13 0 0,-1 1 0 0 0,-1 0 0 0 0,-3 2-112 0 0,0 1 51 0 0,-3 2-12 0 0,-1 1-38 0 0,-2 0 3 0 0,-3 1-3 0 0,-3 1-1 0 0,-1 1 131 0 0,-3 0-38 0 0,-1 1 19 0 0,-1 1-84 0 0,-1 0 211 0 0,-2 0-28 0 0,-2-1 25 0 0,0 0 2 0 0,0 0 180 0 0,-1-2-14 0 0,0 0 24 0 0,0-1 2 0 0,1 0 2 0 0,2 0 0 0 0,2-2 0 0 0,1 0 0 0 0,2-2-84 0 0,3-1 6 0 0,2-1-8 0 0,3-2-2 0 0,2-1-121 0 0,3-1 16 0 0,2 1-22 0 0,2-1 0 0 0,3-1-122 0 0,1-1 34 0 0,4 0-17 0 0,7 0-532 0 0,8-2-744 0 0,6-4-1136 0 0,1-3 734 0 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5.10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1329.76172"/>
      <inkml:brushProperty name="anchorY" value="-58180.55078"/>
      <inkml:brushProperty name="scaleFactor" value="0.5"/>
    </inkml:brush>
  </inkml:definitions>
  <inkml:trace contextRef="#ctx0" brushRef="#br0">168 136 10592 0 0,'0'0'472'0'0,"-2"3"112"0"0,-2 1-564 0 0,-4 3 37 0 0,-2 2-38 0 0,-2 2-19 0 0,-1 2 2202 0 0,-1 2-218 0 0,-1 2 272 0 0,1 3 65 0 0,0 1-2078 0 0,1 3 178 0 0,0 2-261 0 0,2 0-54 0 0,2 2-120 0 0,1 0 30 0 0,2 1-16 0 0,4-2 0 0 0,3-1 0 0 0,4-2 0 0 0,5-3 0 0 0,8-1 439 0 0,10-2 257 0 0,4-4-448 0 0,3-4 207 0 0,1-6-59 0 0,-1-4 2 0 0,0-5 2 0 0,-1-4-102 0 0,0-5 0 0 0,-2-5-6 0 0,-1-2-4 0 0,-4-5-65 0 0,-2-2 9 0 0,-1-3-16 0 0,-2-2 1 0 0,-5-2-141 0 0,-4 1 3 0 0,-3-2-10 0 0,-3 0-5 0 0,-5 0-74 0 0,-3 1 20 0 0,-4 2-10 0 0,-8-4-476 0 0,-8-2-274 0 0,-9 0-1165 0 0,-2 5 484 0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5.85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2179.11914"/>
      <inkml:brushProperty name="anchorY" value="-58653.34766"/>
      <inkml:brushProperty name="scaleFactor" value="0.5"/>
    </inkml:brush>
  </inkml:definitions>
  <inkml:trace contextRef="#ctx0" brushRef="#br0">25 278 2304 0 0,'-23'8'10908'0'0,"21"-7"-10471"0"0,5 0 214 0 0,5 1-310 0 0,6 1-48 0 0,7 1-2 0 0,8-1-4 0 0,9 1 1 0 0,7-2 0 0 0,10-1 270 0 0,9-1-11 0 0,8-2 19 0 0,10-3 20 0 0,10-1 360 0 0,9-2-36 0 0,9-2 42 0 0,7-1 16 0 0,6-2-272 0 0,7-2 32 0 0,5 0-44 0 0,5-2-2 0 0,4-1-310 0 0,1 1 14 0 0,1-1-24 0 0,25-2 93 0 0,-5 0-543 0 0,-5 2 236 0 0,-15 0-169 0 0,-16 2 31 0 0,-14 3-10 0 0,-13 0 0 0 0,0 2-457 0 0,-2 1-383 0 0,-12 2 567 0 0,-5 5-6186 0 0,-51 2-2943 0 0,-3 1-2005 0 0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6.24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6036.30859"/>
      <inkml:brushProperty name="anchorY" value="-59011.32813"/>
      <inkml:brushProperty name="scaleFactor" value="0.5"/>
    </inkml:brush>
  </inkml:definitions>
  <inkml:trace contextRef="#ctx0" brushRef="#br0">0 0 5528 0 0,'5'8'15178'0'0,"1"0"-14115"0"0,2 5-327 0 0,4 2-463 0 0,2 4-97 0 0,2 4-197 0 0,2 4 47 0 0,0 4-26 0 0,-1 5-74 0 0,0 2 95 0 0,-1 4 52 0 0,-3 3-22 0 0,-1 0-60 0 0,-3 1 94 0 0,-3 0-106 0 0,-3-1 31 0 0,-2-2-10 0 0,-1-1 0 0 0,-2-3 0 0 0,-1-1 0 0 0,0-4 0 0 0,1-1 0 0 0,-1-3-130 0 0,1 0 55 0 0,-1 0-1060 0 0,2 1-1054 0 0,1-7-6612 0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6.73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6842.77734"/>
      <inkml:brushProperty name="anchorY" value="-60526.03516"/>
      <inkml:brushProperty name="scaleFactor" value="0.5"/>
    </inkml:brush>
  </inkml:definitions>
  <inkml:trace contextRef="#ctx0" brushRef="#br0">254 229 11520 0 0,'0'0'0'0'0,"1"-3"1024"0"0,2-5-962 0 0,1-2 42 0 0,3-8 2394 0 0,2-3-300 0 0,1-2 311 0 0,1-1 67 0 0,-1 2-2180 0 0,0 2 199 0 0,-1 2-283 0 0,-2 2-44 0 0,-1 3-309 0 0,-3 1 158 0 0,-2 3-138 0 0,-5 2-183 0 0,-6 3-314 0 0,-5 3 354 0 0,-3 4 167 0 0,-3 3-46 0 0,-1 4 43 0 0,-3 2 0 0 0,1 3 187 0 0,-3 4 21 0 0,1 1 5 0 0,0 3 21 0 0,0 2-162 0 0,1 0 9 0 0,4 1-86 0 0,3 0 127 0 0,4-2-154 0 0,2 1 48 0 0,4-2-16 0 0,5 0 0 0 0,5-2 0 0 0,4-2 0 0 0,4-3 0 0 0,5-2 0 0 0,2-3 75 0 0,2-4-22 0 0,1-2-63 0 0,0-4 132 0 0,1-3-60 0 0,-2-2 11 0 0,-1-4 0 0 0,1-3-1 0 0,-1-3-84 0 0,-1-2 24 0 0,0-2 72 0 0,-1-2-108 0 0,-1-2 36 0 0,0-2-12 0 0,-1-1 0 0 0,-3 1 0 0 0,0-1 75 0 0,-1 0-96 0 0,-1 1 125 0 0,-2 1-131 0 0,-1 1 115 0 0,-2 2-109 0 0,0 1 31 0 0,-1 2 74 0 0,-1 5-108 0 0,0 3 36 0 0,-2 3-12 0 0,1 4 0 0 0,-2 1 75 0 0,1 1-22 0 0,0 0 11 0 0,0 1 0 0 0,1 2-74 0 0,1 2 95 0 0,1 3-106 0 0,1 5 106 0 0,0 3 62 0 0,2 6 2 0 0,1 3 8 0 0,1 2 3 0 0,2 4-65 0 0,1 2 9 0 0,3 1-7 0 0,1 3-1 0 0,1 1 140 0 0,-1 2-21 0 0,-1 0 24 0 0,-1-1-1 0 0,-3-2-17 0 0,-2 1-3 0 0,-5 0-1 0 0,-5 0-1 0 0,-5 1-252 0 0,-6-1 72 0 0,-6 2-36 0 0,-15 10 0 0 0,-9 2-103 0 0,-8-2 133 0 0,-14 6-1127 0 0,-13 1-909 0 0,1-6-9443 0 0,13-11-3095 0 0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1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53 22031 0 0,'-5'-5'407'0'0,"-1"-1"0"0"0,0 0 0 0 0,-10-6 0 0 0,-3-3 360 0 0,14 8-675 0 0,4 6 752 0 0,2 1-744 0 0,0 1 0 0 0,0 0 0 0 0,1 0 0 0 0,-1-1 0 0 0,0 1 0 0 0,0-1 0 0 0,1 0 0 0 0,-1 1 0 0 0,3-1 0 0 0,12 6 12 0 0,-1 3-92 0 0,1 1-1 0 0,-1 1 1 0 0,-1 0 0 0 0,22 23-1 0 0,46 60-30 0 0,-53-59 17 0 0,195 248-86 0 0,-106-119 64 0 0,132 197 16 0 0,-11 37 0 0 0,-83-179 0 0 0,-102-149 0 0 0,-32-41 4 0 0,2-1 1 0 0,31 30-1 0 0,-46-49-26 0 0,1-1 0 0 0,1 0 0 0 0,0 0 0 0 0,0-1 0 0 0,0-1-1 0 0,1 1 1 0 0,-1-2 0 0 0,2 0 0 0 0,20 6 0 0 0,-30-10-25 0 0,1 0-1 0 0,0 0 0 0 0,0-1 1 0 0,0 0-1 0 0,0 1 0 0 0,0-1 1 0 0,0-1-1 0 0,0 1 1 0 0,6-2-1 0 0,-7 1 9 0 0,-1 1 0 0 0,0-1 0 0 0,0 0 0 0 0,0 0 1 0 0,0 0-1 0 0,0-1 0 0 0,0 1 0 0 0,0 0 0 0 0,-1-1 0 0 0,1 1 0 0 0,0-1 0 0 0,-1 0 1 0 0,1 1-1 0 0,-1-1 0 0 0,0 0 0 0 0,1 0 0 0 0,0-3 0 0 0,3-6-26 0 0,0 0 0 0 0,0-1 0 0 0,-1 0 0 0 0,-1 0 0 0 0,0 0 0 0 0,-1 0 0 0 0,1-15 0 0 0,2-3 85 0 0,-3 22 4 0 0,0 1 0 0 0,-1-1 1 0 0,0 0-1 0 0,-1 0 0 0 0,0-10 1 0 0,1-19 303 0 0,1 13 14 0 0,-2 22-294 0 0,0 0 0 0 0,0 0 0 0 0,0 0 0 0 0,1 1 0 0 0,-1-1 0 0 0,0 0 0 0 0,1 0 0 0 0,1-2 0 0 0,-2 2 12 0 0,1 0 412 0 0,-1 4-376 0 0,1 5-50 0 0,-1-6-8 0 0,0 1 0 0 0,0-1 0 0 0,0 1 0 0 0,1-1 0 0 0,-1 0 0 0 0,0 1 0 0 0,-1-1 1 0 0,1 0-1 0 0,0 1 0 0 0,0-1 0 0 0,-1 0 0 0 0,1 1 0 0 0,0-1 0 0 0,-1 0 0 0 0,0 1 0 0 0,1-1 0 0 0,-1 0 1 0 0,0 0-1 0 0,1 0 0 0 0,-1 1 0 0 0,0-1 0 0 0,0 0 0 0 0,-1 1 0 0 0,-7 4 210 0 0,6-4-113 0 0,-1 1 0 0 0,0-1 0 0 0,1 0 0 0 0,-1 0 0 0 0,0-1 0 0 0,-6 3 0 0 0,-26 3 227 0 0,0 0-1 0 0,-1-3 0 0 0,-49 1 0 0 0,45-3-216 0 0,-76-4-120 0 0,63-1-25 0 0,-248-19-2607 0 0,182 1-151 0 0,73 12 1227 0 0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2.0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73 7368 0 0,'0'0'666'0'0,"1"-9"-532"0"0,0 6 299 0 0,1 0-1 0 0,-1 1 1 0 0,1-1 0 0 0,0 1 0 0 0,-1-1 0 0 0,1 1-1 0 0,0 0 1 0 0,0-1 0 0 0,1 1 0 0 0,-1 0 0 0 0,0 0-1 0 0,1 1 1 0 0,-1-1 0 0 0,1 0 0 0 0,-1 1-1 0 0,1 0 1 0 0,4-2 0 0 0,6-2 2447 0 0,-1 1-1 0 0,22-3 1 0 0,-31 6-2820 0 0,17-2-4 0 0,0 1 1 0 0,0 0-1 0 0,0 2 1 0 0,0 0 0 0 0,-1 2-1 0 0,1 0 1 0 0,27 6 0 0 0,-17 0-169 0 0,-1 0 0 0 0,0 2 0 0 0,-1 1 0 0 0,31 17 0 0 0,-51-23 32 0 0,0 1 0 0 0,-1 0 0 0 0,1 0 0 0 0,-1 1 0 0 0,-1-1 1 0 0,1 2-1 0 0,-1-1 0 0 0,0 1 0 0 0,-1 0 0 0 0,0 0 0 0 0,0 0 0 0 0,0 1 0 0 0,5 18 0 0 0,-6-15 120 0 0,-1 0 0 0 0,0 1 0 0 0,-1-1 0 0 0,0 1 0 0 0,-1 0 0 0 0,-1-1 0 0 0,0 1 0 0 0,-1 0 0 0 0,0-1 0 0 0,-1 1 0 0 0,0 0 0 0 0,-1-1 0 0 0,0 0 0 0 0,-9 22 0 0 0,-7 6 93 0 0,-1-1 1 0 0,-48 70-1 0 0,39-65-205 0 0,8-14 24 0 0,-44 47 0 0 0,63-75 39 0 0,-3 3 78 0 0,0 1-525 0 0,0 0 0 0 0,-12 10 0 0 0,16-15 309 0 0,-1-1 0 0 0,1 1 0 0 0,0 0 0 0 0,0 0 0 0 0,-1 0-1 0 0,1-1 1 0 0,0 1 0 0 0,-1-1 0 0 0,1 1 0 0 0,0-1 0 0 0,-1 0 0 0 0,1 1-1 0 0,-1-1 1 0 0,1 0 0 0 0,-1 0 0 0 0,1 0 0 0 0,-1 0 0 0 0,1 0-1 0 0,0 0 1 0 0,-1 0 0 0 0,-1-1 0 0 0,2 1 44 0 0,1-1-1 0 0,-1 1 1 0 0,1 0-1 0 0,-1 0 1 0 0,1-1 0 0 0,-1 1-1 0 0,1 0 1 0 0,-1-1-1 0 0,1 1 1 0 0,-1-1-1 0 0,1 1 1 0 0,-1-1 0 0 0,1 1-1 0 0,0 0 1 0 0,-1-1-1 0 0,1 0 1 0 0,0 1-1 0 0,-1-1 1 0 0,1 1 0 0 0,0-1-1 0 0,0 1 1 0 0,0-1-1 0 0,-1 1 1 0 0,1-1 0 0 0,0 0-1 0 0,0 1 1 0 0,0-2-1 0 0,-1-3-393 0 0,-6-34-1310 0 0,5-4-7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54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733.3689"/>
      <inkml:brushProperty name="anchorY" value="-8248.85742"/>
      <inkml:brushProperty name="scaleFactor" value="0.5"/>
    </inkml:brush>
  </inkml:definitions>
  <inkml:trace contextRef="#ctx0" brushRef="#br0">788 334 10136 0 0,'-6'-5'6118'0'0,"-1"-1"-3390"0"0,-2-3 51 0 0,-3-3-2219 0 0,-3-3 190 0 0,-1-2-283 0 0,-2-3-47 0 0,-2 0-300 0 0,-3-2 35 0 0,0 0-47 0 0,-2 0-2 0 0,0 0 64 0 0,-2 2-1 0 0,0-1 4 0 0,-2 3 3 0 0,1 1 168 0 0,0 1-20 0 0,0 2 26 0 0,-2 2 0 0 0,1 2-54 0 0,1 3 7 0 0,-1 2-6 0 0,2 4-1 0 0,-1 2-233 0 0,2 2-46 0 0,0 4 92 0 0,0 3-135 0 0,2 3 39 0 0,1 2-106 0 0,2 4 26 0 0,1 4-13 0 0,2 4-19 0 0,2 4 6 0 0,2 3-3 0 0,3 6 0 0 0,1 4 112 0 0,3 4-144 0 0,2 5 160 0 0,2 6-160 0 0,2 5 160 0 0,3 3-48 0 0,0 3 16 0 0,1 4 0 0 0,2 2 0 0 0,1 3 0 0 0,-1 2 75 0 0,1 3-96 0 0,0 1 125 0 0,1 2-56 0 0,-1 1-56 0 0,1 0 130 0 0,-2-2-154 0 0,1-2 48 0 0,-1-4-16 0 0,-1-2 0 0 0,-1-5 0 0 0,-1-3 0 0 0,-1-5 0 0 0,-1 5-774 0 0,-3 1-816 0 0,1-38-6231 0 0,-1 0-1255 0 0,-3 19 1731 0 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2.4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250 9 3224 0 0,'-2'-9'15681'0'0,"-6"13"-14237"0"0,6-3-1297 0 0,-1 0 1 0 0,1 0-1 0 0,0 0 1 0 0,0 1-1 0 0,0-1 1 0 0,0 1-1 0 0,-1-1 1 0 0,2 1-1 0 0,-1 0 1 0 0,-3 2-1 0 0,-21 27 22 0 0,1 1 0 0 0,2 1 0 0 0,-29 54 0 0 0,29-38-88 0 0,-32 100 0 0 0,52-139 18 0 0,1-1 0 0 0,0 0 1 0 0,1 1-1 0 0,0 0 0 0 0,0-1 1 0 0,1 1-1 0 0,0 0 0 0 0,1-1 1 0 0,0 1-1 0 0,4 12 0 0 0,-4-17-16 0 0,0 0 0 0 0,1 0-1 0 0,0-1 1 0 0,0 1-1 0 0,1-1 1 0 0,-1 1-1 0 0,1-1 1 0 0,0 0 0 0 0,0 0-1 0 0,0 0 1 0 0,1 0-1 0 0,0-1 1 0 0,-1 1-1 0 0,1-1 1 0 0,0 0-1 0 0,0 0 1 0 0,1-1 0 0 0,-1 1-1 0 0,1-1 1 0 0,-1 0-1 0 0,6 2 1 0 0,4 0 61 0 0,-1 0 0 0 0,1-1 0 0 0,0-1 0 0 0,1-1 1 0 0,-1 0-1 0 0,0 0 0 0 0,0-1 0 0 0,0-1 0 0 0,0-1 0 0 0,26-5 0 0 0,-1-4 66 0 0,-2-1 1 0 0,61-28-1 0 0,-64 23-730 0 0,57-37 0 0 0,-11-2-5035 0 0,-69 47 4129 0 0,68-47-7135 0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2.47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377.95898"/>
      <inkml:brushProperty name="anchorY" value="-9445.58496"/>
      <inkml:brushProperty name="scaleFactor" value="0.5"/>
    </inkml:brush>
  </inkml:definitions>
  <inkml:trace contextRef="#ctx0" brushRef="#br0">40 274 22431 0 0,'0'0'0'0'0,"-3"6"992"0"0,-3 5 523 0 0,-2 3-1830 0 0,0 0 555 0 0,1 0-240 0 0,2-2 486 0 0,3-2-93 0 0,4-1 66 0 0,12-2-893 0 0,12-4-1823 0 0,14-4 830 0 0,13-4 243 0 0,10-5-346 0 0,6-2-212 0 0,-4 0 1073 0 0,-7 1 409 0 0,-7 1 79 0 0,-7 1 101 0 0,-6 2 11 0 0,-4-1 490 0 0,-3 0-27 0 0,-1-1 48 0 0,0 0 22 0 0,0-1-319 0 0,1-1 36 0 0,1 1-47 0 0,-1-1-4 0 0,-1 1-151 0 0,-2 1 42 0 0,-1 1-21 0 0,-4 2 0 0 0,-3 1 159 0 0,-2 1-46 0 0,-4 0 23 0 0,-3 1 0 0 0,-1-1 3114 0 0,-10 7-2724 0 0,0 0-100 0 0,0 2 0 0 0,-3 3-6 0 0,-1 2-4 0 0,-2 1-317 0 0,-1 1 25 0 0,-1 2-45 0 0,-2-1-5 0 0,0 2-86 0 0,-2-1 24 0 0,0 2 72 0 0,0 1-108 0 0,1 1 195 0 0,1 1-67 0 0,1 2 25 0 0,1 0-1 0 0,-1 1-9 0 0,3 0-7 0 0,1 1 1 0 0,2-1-1 0 0,2-1-37 0 0,1 0 1 0 0,2-1-3 0 0,2 0-1 0 0,2 1-84 0 0,3-1 24 0 0,2-2-12 0 0,2 1 0 0 0,2-1 0 0 0,1 0 0 0 0,1 0 0 0 0,0 0 0 0 0,0-2 0 0 0,1 0 0 0 0,3-1 0 0 0,1-1 75 0 0,2-1-96 0 0,0 0 31 0 0,0-2-10 0 0,0-1 75 0 0,0-1-96 0 0,-1-2 143 0 0,0-1-154 0 0,-1-3 160 0 0,0-1-160 0 0,-1-1 48 0 0,-1-2 68 0 0,-1-1-108 0 0,-1-2 36 0 0,-1-1-12 0 0,-2-2 0 0 0,-2-2 0 0 0,-1-2-93 0 0,-2-1 120 0 0,-3-2-153 0 0,-2-2 158 0 0,-2-2-150 0 0,-4-1 147 0 0,-1-1-137 0 0,-5-1 135 0 0,-2-1-143 0 0,-2 0 145 0 0,-5-1-156 0 0,-7-6-139 0 0,-9-4-262 0 0,-3-2 357 0 0,-1 2 50 0 0,1 2 29 0 0,1 4 24 0 0,3 3 2 0 0,3 2 77 0 0,3 3-22 0 0,3 0 11 0 0,4 2 0 0 0,2-1 0 0 0,3 1 103 0 0,1-1-58 0 0,2 1 23 0 0,2-1 155 0 0,2 1-18 0 0,3 0 25 0 0,2-1 0 0 0,2 0-194 0 0,3-1-18 0 0,3 1-8 0 0,4 0 74 0 0,4-1-108 0 0,4 2 36 0 0,3 0-12 0 0,3 2 0 0 0,4 1 0 0 0,1 2 0 0 0,1 3 0 0 0,2 1 0 0 0,1 4 75 0 0,2 2-96 0 0,-1 4 143 0 0,1 1-79 0 0,1 5-48 0 0,0 2 15 0 0,1 5-10 0 0,2 3 0 0 0,-2 5 0 0 0,0 5-102 0 0,1 5 38 0 0,3 14-260 0 0,1 17-144 0 0,-2 4 297 0 0,-4 3 23 0 0,-6-2 20 0 0,-6-3 23 0 0,-6-1-1 0 0,-3-4-44 0 0,-4-1 3 0 0,-4-3-4 0 0,-3-2-1 0 0,-4 12-942 0 0,-3-5 996 0 0,-2-5 50 0 0,-5-6 95 0 0,-5-9 269 0 0,-1-12-92 0 0,2-9 55 0 0,1-11-9 0 0,11-10-273 0 0,1 1 1 0 0,-1-1-1 0 0,0 0 0 0 0,1 0 0 0 0,-1 0 0 0 0,0 0 0 0 0,0 1 1 0 0,1-1-1 0 0,-1 0 0 0 0,0 0 0 0 0,1 0 0 0 0,-1-1 0 0 0,0 1 1 0 0,0 0-1 0 0,0 0 0 0 0,-10-6 48 0 0,2-6-45 0 0,2-6 0 0 0,0-5 187 0 0,0-5-72 0 0,1-3 22 0 0,2-4 0 0 0,1-2 74 0 0,2-1-3 0 0,1-2 5 0 0,2 0 3 0 0,4 0-65 0 0,2 0 0 0 0,1 1-5 0 0,1 0-2 0 0,2 1-74 0 0,4 2 2 0 0,3-2-6 0 0,2 2-2 0 0,1 1 75 0 0,2 0-3 0 0,3 1 5 0 0,1 3 3 0 0,0 0-74 0 0,1 1 2 0 0,2 2-6 0 0,-1 1-2 0 0,1 2-74 0 0,-1 3-82 0 0,0 1 46 0 0,8 1-955 0 0,7 0-971 0 0,1 3-8972 0 0,-8 3-2972 0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3.50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263.55811"/>
      <inkml:brushProperty name="anchorY" value="-9966.02637"/>
      <inkml:brushProperty name="scaleFactor" value="0.5"/>
    </inkml:brush>
  </inkml:definitions>
  <inkml:trace contextRef="#ctx0" brushRef="#br0">0 502 20591 0 0,'0'0'0'0'0,"0"5"2256"0"0,0 3-2632 0 0,0-2 752 0 0,3-1-292 0 0,4-3-33 0 0,3-3 14 0 0,4-3-1 0 0,2-4-74 0 0,1-1 20 0 0,2-4-10 0 0,-1-1 75 0 0,1-4 146 0 0,2-6 271 0 0,-1-2-334 0 0,-1 0 251 0 0,-1 0-38 0 0,-2 1 7 0 0,-1 0 6 0 0,-2 2-18 0 0,-1 1 4 0 0,0-1-2 0 0,-2 2 0 0 0,0-1-205 0 0,-2 0 21 0 0,0 1-19 0 0,0 2-14 0 0,-1-1-101 0 0,0-1 66 0 0,-2 0-137 0 0,0 2 121 0 0,-1 1-124 0 0,-2 3 36 0 0,0 5 72 0 0,-2 4-108 0 0,0 2 36 0 0,0 2 72 0 0,0 2-108 0 0,0 1 36 0 0,0-1-12 0 0,-2 3 0 0 0,-1 3 0 0 0,-2 3 0 0 0,-1 5-75 0 0,0 6 22 0 0,-1 6-11 0 0,0 6-28 0 0,1 7 8 0 0,0 7-4 0 0,-1 6 0 0 0,1 6-28 0 0,1 6-1 0 0,1 4-2 0 0,2 3-1 0 0,0 2 66 0 0,2 0 55 0 0,2 0-133 0 0,1 1 92 0 0,1-1 44 0 0,2 0-15 0 0,1-1 11 0 0,1-1 0 0 0,0-3 0 0 0,1-2 84 0 0,0-6-108 0 0,1 3 120 0 0,0-7-120 0 0,0-7 36 0 0,0-4-450 0 0,-2-9-744 0 0,-1-10 821 0 0,-2-12-4646 0 0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4.15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287.66406"/>
      <inkml:brushProperty name="anchorY" value="-11678.61426"/>
      <inkml:brushProperty name="scaleFactor" value="0.5"/>
    </inkml:brush>
  </inkml:definitions>
  <inkml:trace contextRef="#ctx0" brushRef="#br0">505 240 19951 0 0,'-1'-2'1512'0'0,"-2"-6"-970"0"0,-1-3-517 0 0,-1-3 88 0 0,-1-2-113 0 0,-3-2 336 0 0,0-1-58 0 0,-1-1 36 0 0,-2-1 16 0 0,0 0-88 0 0,-2 2-2 0 0,0 2-4 0 0,-2 2-4 0 0,-1 1-121 0 0,0 3-3 0 0,-2 2-7 0 0,-5 4 107 0 0,-2 6-144 0 0,-1 3 48 0 0,0 6-16 0 0,0 4 150 0 0,1 3-25 0 0,0 5 26 0 0,2 4-1 0 0,0 2-287 0 0,2 5 82 0 0,1 1-41 0 0,4 2 0 0 0,1 1 0 0 0,4 2-121 0 0,2 2 44 0 0,5 1-21 0 0,2 1 245 0 0,4-1-14 0 0,4 0 19 0 0,4-3 18 0 0,3-1-200 0 0,3-3 58 0 0,3-2-28 0 0,1-3 75 0 0,2-5-96 0 0,1-2 31 0 0,-1-4-10 0 0,0-3 0 0 0,0-4 75 0 0,-1-2-12 0 0,0-5 7 0 0,-1-4 2 0 0,0-4-84 0 0,-1-5 24 0 0,1-4-12 0 0,0-4 0 0 0,-2-4 0 0 0,-1-5 0 0 0,-1-2 0 0 0,-2-4 0 0 0,0-1 0 0 0,-2-1 0 0 0,-3-2 0 0 0,-2-6 0 0 0,-2 0 0 0 0,-3 1 0 0 0,0 2 0 0 0,-2 3 0 0 0,-1 3 0 0 0,-1 4 75 0 0,0 3-96 0 0,0 3 31 0 0,0 3-10 0 0,0 3 0 0 0,1 4 75 0 0,1 3-96 0 0,0 3 125 0 0,0 2-131 0 0,1 2 134 0 0,0 2-9 0 0,0 0-130 0 0,1 3 160 0 0,2 4-160 0 0,4 9 48 0 0,3 6-16 0 0,2 5-84 0 0,2 5 108 0 0,2 3-36 0 0,2 3 12 0 0,1 2 0 0 0,2 2 0 0 0,1 3 0 0 0,0 1 0 0 0,0 0 122 0 0,1 1 29 0 0,-1 0 0 0 0,0 0 18 0 0,0-3 119 0 0,-4 1-14 0 0,-1-3 20 0 0,-5-1 1 0 0,-3 1-204 0 0,-6-1 11 0 0,-4 0-24 0 0,-7 2-5 0 0,-5 0 74 0 0,-6 2-3 0 0,-6-1 5 0 0,-4 0 3 0 0,-5-1-93 0 0,-5 0 17 0 0,-4-1-86 0 0,-2-1 133 0 0,-1-4-155 0 0,0-1 48 0 0,0-4-16 0 0,-7 0-364 0 0,-7-3-475 0 0,-4-8-465 0 0,46-17 297 0 0,-28 4 0 0 0,-8-5-10645 0 0,13-6-3076 0 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0:07.5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1302 15752 0 0,'76'-41'1650'0'0,"75"-38"-1507"0"0,166-96 2009 0 0,-124 63-1694 0 0,64-22-269 0 0,77-43-128 0 0,5-3 605 0 0,-232 119-27 0 0,-11 6 45 0 0,-93 53-671 0 0,128-67 327 0 0,-101 53-327 0 0,-20 11 7 0 0,0 0-1 0 0,17-12 1 0 0,13-10-8 0 0,-32 22-24 0 0,-7 4-49 0 0,-2 0 43 0 0,0 0 0 0 0,0-1 0 0 0,-1 1 0 0 0,1 0 0 0 0,-1 0 0 0 0,1 0 0 0 0,-1 0 1 0 0,-3-1-1 0 0,-1 1 13 0 0,0 0 0 0 0,0 0 1 0 0,0 1-1 0 0,0 0 0 0 0,0 0 1 0 0,0 1-1 0 0,-9 1 0 0 0,8 0 2 0 0,-1-1 0 0 0,1-1 0 0 0,-1 1-1 0 0,-10-2 1 0 0,-56-3-68 0 0,10 1-4 0 0,46 1 72 0 0,-92-6-193 0 0,97 7 166 0 0,-25-4 0 0 0,26 3 123 0 0,-24-2 1 0 0,27 5-17 0 0,8 1-41 0 0,15 5-46 0 0,26 4-51 0 0,-1-2 61 0 0,-20-3 0 0 0,0-2 0 0 0,1 0 0 0 0,-1-1 0 0 0,0-1 0 0 0,28 0 0 0 0,100-19 0 0 0,-115 12 35 0 0,38-10 0 0 0,-43 8-41 0 0,46-14-58 0 0,-60 16 65 0 0,1-1-1 0 0,-1 0 0 0 0,-1 0 0 0 0,17-11 1 0 0,0-1 51 0 0,-24 16-48 0 0,3-3 66 0 0,-1 1-1 0 0,0-1 1 0 0,10-8-1 0 0,-13 11 307 0 0,-3 3-140 0 0,-5 10-49 0 0,-14 19-46 0 0,-19 26 61 0 0,-72 103-40 0 0,45-75-169 0 0,-87 106-586 0 0,33-54 76 0 0,69-78-3643 0 0,34-39 1412 0 0,-11 12-4130 0 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0:08.1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25 322 12896 0 0,'-16'4'1338'0'0,"16"-4"-1255"0"0,0 0 0 0 0,-1 0-1 0 0,1 0 1 0 0,0 0 0 0 0,-1 0 0 0 0,1 0-1 0 0,0 0 1 0 0,-1 0 0 0 0,1 0 0 0 0,0 0-1 0 0,-1-1 1 0 0,1 1 0 0 0,0 0 0 0 0,-1 0 0 0 0,1 0-1 0 0,0 0 1 0 0,0-1 0 0 0,-1 1 0 0 0,1 0-1 0 0,0 0 1 0 0,0 0 0 0 0,-1-1 0 0 0,1 1-1 0 0,0 0 1 0 0,0-1 0 0 0,0 1 0 0 0,-1 0-1 0 0,1 0 1 0 0,0-1 0 0 0,0 1 0 0 0,0 0-1 0 0,0-1 1 0 0,0 1 0 0 0,0 0 0 0 0,0-1-1 0 0,0 1 1 0 0,0 0 0 0 0,0-1 0 0 0,0 1-1 0 0,0 0 1 0 0,0-1 0 0 0,0 1 0 0 0,0 0-1 0 0,0-1 1 0 0,0 1 0 0 0,0 0 0 0 0,0-1-1 0 0,0 1 1 0 0,1 0 0 0 0,-1-1 0 0 0,0 1-1 0 0,0 0 1 0 0,1-1 0 0 0,-1 1-115 0 0,8-15 425 0 0,0 1-1 0 0,2 0 1 0 0,0 1-1 0 0,0 0 0 0 0,21-19 1 0 0,-15 15-78 0 0,5-3-57 0 0,1 1 1 0 0,1 0 0 0 0,0 2-1 0 0,2 0 1 0 0,0 2 0 0 0,47-21-1 0 0,-50 26-136 0 0,1 1-1 0 0,0 2 1 0 0,0 0 0 0 0,1 1-1 0 0,0 2 1 0 0,33-3-1 0 0,-46 6-114 0 0,0 1-1 0 0,1 0 1 0 0,-1 0-1 0 0,0 2 0 0 0,0-1 1 0 0,0 1-1 0 0,-1 1 1 0 0,1 0-1 0 0,0 0 0 0 0,-1 1 1 0 0,0 1-1 0 0,0 0 1 0 0,0 0-1 0 0,-1 1 0 0 0,1 0 1 0 0,9 8-1 0 0,-14-8-7 0 0,1-1-1 0 0,-1 1 1 0 0,0 1-1 0 0,0-1 1 0 0,0 1-1 0 0,-1 0 1 0 0,0 0-1 0 0,-1 0 1 0 0,1 0 0 0 0,3 14-1 0 0,-4-8 16 0 0,0-1-1 0 0,-1 1 0 0 0,-1 0 1 0 0,0-1-1 0 0,-1 1 1 0 0,-1 15-1 0 0,-4 8 34 0 0,-1 0 0 0 0,-2 0 0 0 0,-21 59 0 0 0,14-57-134 0 0,-25 46 0 0 0,25-56 33 0 0,-68 120-648 0 0,67-116 505 0 0,-3 0-1 0 0,0-1 0 0 0,-44 53 1 0 0,46-65-11 0 0,-19 19-974 0 0,25-69-5136 0 0,5-8 3953 0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6912 0 0,'5'7'118'0'0,"0"0"1"0"0,0 0 0 0 0,0-1 0 0 0,1 1-1 0 0,0-1 1 0 0,13 9 0 0 0,-6-4 79 0 0,22 21 3533 0 0,32 38 0 0 0,-6 3-2087 0 0,44 84-678 0 0,-93-137-988 0 0,25 45 252 0 0,-3 1 0 0 0,-3 2-1 0 0,-3 1 1 0 0,-3 2-1 0 0,17 78 1 0 0,-33-106 280 0 0,-2 0 0 0 0,3 78-1 0 0,-15 89 828 0 0,-21-11-421 0 0,17-157-718 0 0,-3-1 1 0 0,-19 50-1 0 0,24-74-153 0 0,-7 19 101 0 0,-29 52 0 0 0,32-68-139 0 0,-1 0 0 0 0,-2-1 0 0 0,-29 33 0 0 0,31-38-301 0 0,-1-1-1 0 0,-1 0 1 0 0,0-1 0 0 0,-1-1-1 0 0,-26 16 1 0 0,3-12-716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0:08.4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217 1 18431 0 0,'-5'9'348'0'0,"-1"1"0"0"0,0-1 0 0 0,0 0 0 0 0,-11 12 0 0 0,-13 18-72 0 0,8-3-376 0 0,2 1-1 0 0,2 1 1 0 0,1 1-1 0 0,2 1 1 0 0,1 0-1 0 0,-11 63 0 0 0,10 26 109 0 0,14-114 101 0 0,1-1 0 0 0,1 1 0 0 0,0-1 0 0 0,1 0-1 0 0,0 0 1 0 0,2 1 0 0 0,-1-2 0 0 0,7 15 0 0 0,-8-21-1 0 0,1-1 1 0 0,0 1 0 0 0,0-1-1 0 0,1 0 1 0 0,-1 0 0 0 0,1-1-1 0 0,1 1 1 0 0,-1-1 0 0 0,1 0-1 0 0,0 0 1 0 0,0 0 0 0 0,1-1-1 0 0,-1 1 1 0 0,1-1 0 0 0,0-1-1 0 0,0 1 1 0 0,0-1 0 0 0,10 4-1 0 0,-4-4 20 0 0,0 0 0 0 0,0-1-1 0 0,0 0 1 0 0,1-1 0 0 0,-1 0 0 0 0,0-1-1 0 0,0 0 1 0 0,13-2 0 0 0,-6-1-61 0 0,-2-1 1 0 0,1-1 0 0 0,0 0-1 0 0,30-14 1 0 0,-12 0-172 0 0,0-1 0 0 0,-2-2 0 0 0,0-2 0 0 0,35-31 0 0 0,-9 1-1346 0 0,-2-1-3902 0 0,1-6-1937 0 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00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1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3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6912 0 0,'-7'3'103'0'0,"6"-2"-56"0"0,0 0 0 0 0,-1 0 1 0 0,1-1-1 0 0,0 1 0 0 0,-1-1 0 0 0,1 1 1 0 0,0-1-1 0 0,-1 0 0 0 0,1 1 0 0 0,-3-1 0 0 0,4 2-36 0 0,0-1 0 0 0,0 1 1 0 0,-1 0-1 0 0,1-1 0 0 0,0 1 0 0 0,-1-1 0 0 0,0 1 0 0 0,1-1 0 0 0,-1 1 0 0 0,-1 1 0 0 0,-2 5 1559 0 0,-1 1 1 0 0,1-1 0 0 0,1 1-1 0 0,-4 14 1 0 0,1-6-363 0 0,4 0-602 0 0,2-14-547 0 0,0-1-1 0 0,0 0 0 0 0,0 0 1 0 0,0 0-1 0 0,0 0 1 0 0,-1 0-1 0 0,1 0 0 0 0,-2 4 1 0 0,0-3-51 0 0,0 0 1 0 0,1 0-1 0 0,0 1 1 0 0,0-1-1 0 0,0 1 1 0 0,0-1-1 0 0,0 1 1 0 0,1 0-1 0 0,0-1 1 0 0,-1 1-1 0 0,1 0 1 0 0,0-1-1 0 0,2 8 0 0 0,-1-6 32 0 0,0 1 0 0 0,-1-1-1 0 0,0 1 1 0 0,0-1-1 0 0,0 1 1 0 0,-2 9-1 0 0,1-10 9 0 0,1 0 0 0 0,-1 0 1 0 0,1-1-1 0 0,0 1 0 0 0,0 0 0 0 0,2 8 0 0 0,-2-12-45 0 0,1 1 1 0 0,-1 0 0 0 0,1-1-1 0 0,-1 1 1 0 0,0 0-1 0 0,1-1 1 0 0,-1 1 0 0 0,0 0-1 0 0,-1 1 1 0 0,0 24-104 0 0,2-23 107 0 0,-1-3-86 0 0,0 0 0 0 0,0 0-1 0 0,0-1 1 0 0,0 1 0 0 0,0 0 0 0 0,0 0 0 0 0,0-1 0 0 0,-1 1-1 0 0,1 0 1 0 0,0 0 0 0 0,0-1 0 0 0,0 1 0 0 0,-1 0 0 0 0,1-1-1 0 0,0 1 1 0 0,-1 0 0 0 0,1-1 0 0 0,-1 1 0 0 0,1-1-1 0 0,-1 1 1 0 0,0 0 0 0 0,0 1-575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5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4.00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6027.39844"/>
      <inkml:brushProperty name="anchorY" value="-56774.46094"/>
      <inkml:brushProperty name="scaleFactor" value="0.5"/>
    </inkml:brush>
  </inkml:definitions>
  <inkml:trace contextRef="#ctx0" brushRef="#br0">9 354 6912 0 0,'-7'-8'10425'0'0,"5"6"-10099"0"0,2 0 194 0 0,4-1-276 0 0,3-1-68 0 0,5 1-200 0 0,5 0 52 0 0,6 0-28 0 0,4-1-74 0 0,6 0 95 0 0,6 0-32 0 0,5-1 86 0 0,7 0-96 0 0,7-2 423 0 0,8 1-84 0 0,8 0 54 0 0,7-1 2 0 0,7 1 105 0 0,7 1-11 0 0,6 0 19 0 0,6 0-1 0 0,8 1-418 0 0,6-1-29 0 0,5 1 66 0 0,5 2-129 0 0,1-1 36 0 0,5 0 63 0 0,3-2-96 0 0,4 0 31 0 0,2-2 65 0 0,0-1-96 0 0,-1-1 31 0 0,1-2 65 0 0,-3-2 34 0 0,-2-2 5 0 0,-7 0 4 0 0,-6-2 2 0 0,-5-1-140 0 0,-7 1 40 0 0,-8 0-20 0 0,6-3-616 0 0,0-1-636 0 0,-12 0-8349 0 0,-22 5-2457 0 0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4.74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0511.78906"/>
      <inkml:brushProperty name="anchorY" value="-57056.03516"/>
      <inkml:brushProperty name="scaleFactor" value="0.5"/>
    </inkml:brush>
  </inkml:definitions>
  <inkml:trace contextRef="#ctx0" brushRef="#br0">5 106 11520 0 0,'-5'-8'6377'0'0,"7"4"-6157"0"0,1-1 93 0 0,3-1-142 0 0,2-2-30 0 0,2-2-162 0 0,1 2 43 0 0,4-1-22 0 0,0 0 0 0 0,2 1 0 0 0,-1 0 94 0 0,2 2-121 0 0,0 0 115 0 0,-1 1-35 0 0,0 2 11 0 0,0 1 0 0 0,-1 2 0 0 0,-2 2 19 0 0,0 1-6 0 0,-1 1 3 0 0,-1 2 0 0 0,-1 1-93 0 0,0 1 26 0 0,-2 2-13 0 0,-1 1 0 0 0,-1 0 0 0 0,-3 2-112 0 0,0 1 51 0 0,-3 2-12 0 0,-1 1-38 0 0,-2 0 3 0 0,-3 1-3 0 0,-3 1-1 0 0,-1 1 131 0 0,-3 0-38 0 0,-1 1 19 0 0,-1 1-84 0 0,-1 0 211 0 0,-2 0-28 0 0,-2-1 25 0 0,0 0 2 0 0,0 0 180 0 0,-1-2-14 0 0,0 0 24 0 0,0-1 2 0 0,1 0 2 0 0,2 0 0 0 0,2-2 0 0 0,1 0 0 0 0,2-2-84 0 0,3-1 6 0 0,2-1-8 0 0,3-2-2 0 0,2-1-121 0 0,3-1 16 0 0,2 1-22 0 0,2-1 0 0 0,3-1-122 0 0,1-1 34 0 0,4 0-17 0 0,7 0-532 0 0,8-2-744 0 0,6-4-1136 0 0,1-3 734 0 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5.10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1329.76172"/>
      <inkml:brushProperty name="anchorY" value="-58180.55078"/>
      <inkml:brushProperty name="scaleFactor" value="0.5"/>
    </inkml:brush>
  </inkml:definitions>
  <inkml:trace contextRef="#ctx0" brushRef="#br0">168 136 10592 0 0,'0'0'472'0'0,"-2"3"112"0"0,-2 1-564 0 0,-4 3 37 0 0,-2 2-38 0 0,-2 2-19 0 0,-1 2 2202 0 0,-1 2-218 0 0,-1 2 272 0 0,1 3 65 0 0,0 1-2078 0 0,1 3 178 0 0,0 2-261 0 0,2 0-54 0 0,2 2-120 0 0,1 0 30 0 0,2 1-16 0 0,4-2 0 0 0,3-1 0 0 0,4-2 0 0 0,5-3 0 0 0,8-1 439 0 0,10-2 257 0 0,4-4-448 0 0,3-4 207 0 0,1-6-59 0 0,-1-4 2 0 0,0-5 2 0 0,-1-4-102 0 0,0-5 0 0 0,-2-5-6 0 0,-1-2-4 0 0,-4-5-65 0 0,-2-2 9 0 0,-1-3-16 0 0,-2-2 1 0 0,-5-2-141 0 0,-4 1 3 0 0,-3-2-10 0 0,-3 0-5 0 0,-5 0-74 0 0,-3 1 20 0 0,-4 2-10 0 0,-8-4-476 0 0,-8-2-274 0 0,-9 0-1165 0 0,-2 5 484 0 0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1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53 22031 0 0,'-5'-5'407'0'0,"-1"-1"0"0"0,0 0 0 0 0,-10-6 0 0 0,-3-3 360 0 0,14 8-675 0 0,4 6 752 0 0,2 1-744 0 0,0 1 0 0 0,0 0 0 0 0,1 0 0 0 0,-1-1 0 0 0,0 1 0 0 0,0-1 0 0 0,1 0 0 0 0,-1 1 0 0 0,3-1 0 0 0,12 6 12 0 0,-1 3-92 0 0,1 1-1 0 0,-1 1 1 0 0,-1 0 0 0 0,22 23-1 0 0,46 60-30 0 0,-53-59 17 0 0,195 248-86 0 0,-106-119 64 0 0,132 197 16 0 0,-11 37 0 0 0,-83-179 0 0 0,-102-149 0 0 0,-32-41 4 0 0,2-1 1 0 0,31 30-1 0 0,-46-49-26 0 0,1-1 0 0 0,1 0 0 0 0,0 0 0 0 0,0-1 0 0 0,0-1-1 0 0,1 1 1 0 0,-1-2 0 0 0,2 0 0 0 0,20 6 0 0 0,-30-10-25 0 0,1 0-1 0 0,0 0 0 0 0,0-1 1 0 0,0 0-1 0 0,0 1 0 0 0,0-1 1 0 0,0-1-1 0 0,0 1 1 0 0,6-2-1 0 0,-7 1 9 0 0,-1 1 0 0 0,0-1 0 0 0,0 0 0 0 0,0 0 1 0 0,0 0-1 0 0,0-1 0 0 0,0 1 0 0 0,0 0 0 0 0,-1-1 0 0 0,1 1 0 0 0,0-1 0 0 0,-1 0 1 0 0,1 1-1 0 0,-1-1 0 0 0,0 0 0 0 0,1 0 0 0 0,0-3 0 0 0,3-6-26 0 0,0 0 0 0 0,0-1 0 0 0,-1 0 0 0 0,-1 0 0 0 0,0 0 0 0 0,-1 0 0 0 0,1-15 0 0 0,2-3 85 0 0,-3 22 4 0 0,0 1 0 0 0,-1-1 1 0 0,0 0-1 0 0,-1 0 0 0 0,0-10 1 0 0,1-19 303 0 0,1 13 14 0 0,-2 22-294 0 0,0 0 0 0 0,0 0 0 0 0,0 0 0 0 0,1 1 0 0 0,-1-1 0 0 0,0 0 0 0 0,1 0 0 0 0,1-2 0 0 0,-2 2 12 0 0,1 0 412 0 0,-1 4-376 0 0,1 5-50 0 0,-1-6-8 0 0,0 1 0 0 0,0-1 0 0 0,0 1 0 0 0,1-1 0 0 0,-1 0 0 0 0,0 1 0 0 0,-1-1 1 0 0,1 0-1 0 0,0 1 0 0 0,0-1 0 0 0,-1 0 0 0 0,1 1 0 0 0,0-1 0 0 0,-1 0 0 0 0,0 1 0 0 0,1-1 0 0 0,-1 0 1 0 0,0 0-1 0 0,1 0 0 0 0,-1 1 0 0 0,0-1 0 0 0,0 0 0 0 0,-1 1 0 0 0,-7 4 210 0 0,6-4-113 0 0,-1 1 0 0 0,0-1 0 0 0,1 0 0 0 0,-1 0 0 0 0,0-1 0 0 0,-6 3 0 0 0,-26 3 227 0 0,0 0-1 0 0,-1-3 0 0 0,-49 1 0 0 0,45-3-216 0 0,-76-4-120 0 0,63-1-25 0 0,-248-19-2607 0 0,182 1-151 0 0,73 12 1227 0 0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2.0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73 7368 0 0,'0'0'666'0'0,"1"-9"-532"0"0,0 6 299 0 0,1 0-1 0 0,-1 1 1 0 0,1-1 0 0 0,0 1 0 0 0,-1-1 0 0 0,1 1-1 0 0,0 0 1 0 0,0-1 0 0 0,1 1 0 0 0,-1 0 0 0 0,0 0-1 0 0,1 1 1 0 0,-1-1 0 0 0,1 0 0 0 0,-1 1-1 0 0,1 0 1 0 0,4-2 0 0 0,6-2 2447 0 0,-1 1-1 0 0,22-3 1 0 0,-31 6-2820 0 0,17-2-4 0 0,0 1 1 0 0,0 0-1 0 0,0 2 1 0 0,0 0 0 0 0,-1 2-1 0 0,1 0 1 0 0,27 6 0 0 0,-17 0-169 0 0,-1 0 0 0 0,0 2 0 0 0,-1 1 0 0 0,31 17 0 0 0,-51-23 32 0 0,0 1 0 0 0,-1 0 0 0 0,1 0 0 0 0,-1 1 0 0 0,-1-1 1 0 0,1 2-1 0 0,-1-1 0 0 0,0 1 0 0 0,-1 0 0 0 0,0 0 0 0 0,0 0 0 0 0,0 1 0 0 0,5 18 0 0 0,-6-15 120 0 0,-1 0 0 0 0,0 1 0 0 0,-1-1 0 0 0,0 1 0 0 0,-1 0 0 0 0,-1-1 0 0 0,0 1 0 0 0,-1 0 0 0 0,0-1 0 0 0,-1 1 0 0 0,0 0 0 0 0,-1-1 0 0 0,0 0 0 0 0,-9 22 0 0 0,-7 6 93 0 0,-1-1 1 0 0,-48 70-1 0 0,39-65-205 0 0,8-14 24 0 0,-44 47 0 0 0,63-75 39 0 0,-3 3 78 0 0,0 1-525 0 0,0 0 0 0 0,-12 10 0 0 0,16-15 309 0 0,-1-1 0 0 0,1 1 0 0 0,0 0 0 0 0,0 0 0 0 0,-1 0-1 0 0,1-1 1 0 0,0 1 0 0 0,-1-1 0 0 0,1 1 0 0 0,0-1 0 0 0,-1 0 0 0 0,1 1-1 0 0,-1-1 1 0 0,1 0 0 0 0,-1 0 0 0 0,1 0 0 0 0,-1 0 0 0 0,1 0-1 0 0,0 0 1 0 0,-1 0 0 0 0,-1-1 0 0 0,2 1 44 0 0,1-1-1 0 0,-1 1 1 0 0,1 0-1 0 0,-1 0 1 0 0,1-1 0 0 0,-1 1-1 0 0,1 0 1 0 0,-1-1-1 0 0,1 1 1 0 0,-1-1-1 0 0,1 1 1 0 0,-1-1 0 0 0,1 1-1 0 0,0 0 1 0 0,-1-1-1 0 0,1 0 1 0 0,0 1-1 0 0,-1-1 1 0 0,1 1 0 0 0,0-1-1 0 0,0 1 1 0 0,0-1-1 0 0,-1 1 1 0 0,1-1 0 0 0,0 0-1 0 0,0 1 1 0 0,0-2-1 0 0,-1-3-393 0 0,-6-34-1310 0 0,5-4-7 0 0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2.4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250 9 3224 0 0,'-2'-9'15681'0'0,"-6"13"-14237"0"0,6-3-1297 0 0,-1 0 1 0 0,1 0-1 0 0,0 0 1 0 0,0 1-1 0 0,0-1 1 0 0,0 1-1 0 0,-1-1 1 0 0,2 1-1 0 0,-1 0 1 0 0,-3 2-1 0 0,-21 27 22 0 0,1 1 0 0 0,2 1 0 0 0,-29 54 0 0 0,29-38-88 0 0,-32 100 0 0 0,52-139 18 0 0,1-1 0 0 0,0 0 1 0 0,1 1-1 0 0,0 0 0 0 0,0-1 1 0 0,1 1-1 0 0,0 0 0 0 0,1-1 1 0 0,0 1-1 0 0,4 12 0 0 0,-4-17-16 0 0,0 0 0 0 0,1 0-1 0 0,0-1 1 0 0,0 1-1 0 0,1-1 1 0 0,-1 1-1 0 0,1-1 1 0 0,0 0 0 0 0,0 0-1 0 0,0 0 1 0 0,1 0-1 0 0,0-1 1 0 0,-1 1-1 0 0,1-1 1 0 0,0 0-1 0 0,0 0 1 0 0,1-1 0 0 0,-1 1-1 0 0,1-1 1 0 0,-1 0-1 0 0,6 2 1 0 0,4 0 61 0 0,-1 0 0 0 0,1-1 0 0 0,0-1 0 0 0,1-1 1 0 0,-1 0-1 0 0,0 0 0 0 0,0-1 0 0 0,0-1 0 0 0,0-1 0 0 0,26-5 0 0 0,-1-4 66 0 0,-2-1 1 0 0,61-28-1 0 0,-64 23-730 0 0,57-37 0 0 0,-11-2-5035 0 0,-69 47 4129 0 0,68-47-7135 0 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4.1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5537 145 9672 0 0,'-4'-3'117'0'0,"1"0"0"0"0,-1 0 0 0 0,0 1-1 0 0,0 0 1 0 0,0-1 0 0 0,0 1 0 0 0,0 1 0 0 0,-8-4 0 0 0,-38-6 845 0 0,33 8 429 0 0,-21-3 2745 0 0,-67-4-1 0 0,-40 10-3564 0 0,65 1-516 0 0,-137-7-299 0 0,2-1 8 0 0,-481-23 666 0 0,402 12 205 0 0,133 9-288 0 0,-171-7 370 0 0,248 14-504 0 0,-882-1 289 0 0,337 44-449 0 0,454-26-54 0 0,-368 41-11 0 0,534-54 11 0 0,-490 49-65 0 0,415-42 66 0 0,55-4 0 0 0,-41 0 0 0 0,62-5 14 0 0,1 0-1 0 0,0 1 0 0 0,0 0 1 0 0,0 0-1 0 0,-13 4 0 0 0,40 0 67 0 0,-20-5-80 0 0,147 22 0 0 0,650-9 0 0 0,-169-18 0 0 0,-189 3 0 0 0,227-4 11 0 0,-107 5 44 0 0,-312 2-3 0 0,-37 0-6 0 0,206-2 172 0 0,-103-3 83 0 0,53-1 16 0 0,13 1-151 0 0,-276 4-221 0 0,20 3-1533 0 0,-74-3-95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8.8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692.77344"/>
      <inkml:brushProperty name="anchorY" value="-96114.98438"/>
      <inkml:brushProperty name="scaleFactor" value="0.5"/>
    </inkml:brush>
  </inkml:definitions>
  <inkml:trace contextRef="#ctx0" brushRef="#br0">662 0 920 0 0,'0'0'23019'0'0,"2"1"-22896"0"0,0 1 57 0 0,1-1-100 0 0,-2 0-11 0 0,1-1 23 0 0,-1 3-8 0 0,-2 4 4 0 0,-1 2 0 0 0,-1 5 234 0 0,-2 3-12 0 0,-3 2 28 0 0,-2 4 4 0 0,-1 2-166 0 0,-4 4 20 0 0,0 3-25 0 0,-3 4-2 0 0,-4 4 167 0 0,-3 3-20 0 0,-5 6 25 0 0,-1 4 2 0 0,-2 3-270 0 0,-3 3 22 0 0,-1 2-23 0 0,0 1-83 0 0,-1 1 22 0 0,2-1-11 0 0,0-2 0 0 0,2-2 0 0 0,3-3-112 0 0,2-4-61 0 0,2-3-9 0 0,3-5-7 0 0,-4 4-2728 0 0,0-5-13595 0 0,6-8 9010 0 0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9.63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7396.84375"/>
      <inkml:brushProperty name="anchorY" value="-96684.83594"/>
      <inkml:brushProperty name="scaleFactor" value="0.5"/>
    </inkml:brush>
  </inkml:definitions>
  <inkml:trace contextRef="#ctx0" brushRef="#br0">59 0 20383 0 0,'-1'2'3947'0'0,"-1"2"-3026"0"0,0 2 21 0 0,-1 3-877 0 0,-1 4 28 0 0,2 5-61 0 0,-2 4-32 0 0,0 6-84 0 0,0 5-41 0 0,1 7 6 0 0,-2 16-18 0 0,1 7 273 0 0,-1 7-88 0 0,1 3 32 0 0,2 1-92 0 0,1 1 25 0 0,-1-1-13 0 0,1-1 0 0 0,2-4 0 0 0,-1-2 0 0 0,0-5 0 0 0,-2 5-504 0 0,0-1-556 0 0,1-35-6683 0 0,0 0-1228 0 0,0 19 1799 0 0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40.2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6702.74219"/>
      <inkml:brushProperty name="anchorY" value="-97225.20313"/>
      <inkml:brushProperty name="scaleFactor" value="0.5"/>
    </inkml:brush>
  </inkml:definitions>
  <inkml:trace contextRef="#ctx0" brushRef="#br0">373 19 13360 0 0,'-4'0'3847'0'0,"-2"0"-1599"0"0,0 0 259 0 0,-1-1 70 0 0,-2 0-2498 0 0,-1 1 205 0 0,0 0-285 0 0,-5 2-501 0 0,-6 4-330 0 0,-3 2 540 0 0,-1 4 80 0 0,0 3 54 0 0,1 2 20 0 0,2 5 20 0 0,1 1 528 0 0,2 4-47 0 0,3 0 74 0 0,1 2 7 0 0,4 0-238 0 0,3-1 22 0 0,2-2-31 0 0,3 0-4 0 0,4-1 65 0 0,2-1-10 0 0,4-1 6 0 0,5 2-184 0 0,8-2-648 0 0,3-3 454 0 0,2-6-96 0 0,0-4 26 0 0,0-6 18 0 0,-3-4-2 0 0,0-3 96 0 0,-3-4 0 0 0,-2-4 6 0 0,-1-3 4 0 0,-1-2 84 0 0,-2-4-24 0 0,-1-1 12 0 0,2-8-317 0 0,-1-9-143 0 0,-1-1 292 0 0,-1-1 169 0 0,-3 3-41 0 0,-1 3 40 0 0,-3 4 0 0 0,-2 4 0 0 0,-2 3 0 0 0,0 2 75 0 0,-1 3-96 0 0,-2 2 106 0 0,0 3-106 0 0,0 3 115 0 0,1 4-118 0 0,-1 1 148 0 0,1 2-81 0 0,0 1 64 0 0,-1 3-17 0 0,-1 3 6 0 0,0 2 0 0 0,0 4 0 0 0,1 4 19 0 0,2 8 125 0 0,2 4-165 0 0,2 5 111 0 0,4 3-34 0 0,2 2 18 0 0,4 2-4 0 0,2 3 86 0 0,3 1-5 0 0,3 2 6 0 0,2 1 3 0 0,2 3-18 0 0,1 0 4 0 0,0 1-2 0 0,3 10 457 0 0,-1 1-373 0 0,-3 1 144 0 0,-3 0-37 0 0,-6-3-242 0 0,-5-1 33 0 0,-6-2-44 0 0,-5-1 1 0 0,-6-1-124 0 0,-7-2-50 0 0,-7 0 119 0 0,-9-3-156 0 0,-6-1 48 0 0,-8-1-16 0 0,-8-3-93 0 0,-22 7-207 0 0,-20 1-255 0 0,-17 0-1251 0 0,-12-5-1557 0 0,71-28-9161 0 0,-1-1-1985 0 0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9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30.1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2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3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5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10592 0 0,'0'0'944'0'0,"-11"0"-752"0"0,5-4-192 0 0,-8 1 8327 0 0,25-7-9239 0 0,-11-11-2279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8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48.8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0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3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4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396 182 16208 0 0,'1'-1'743'0'0,"0"-1"-654"0"0,0 0-1 0 0,0-1 0 0 0,0 1 1 0 0,0 0-1 0 0,0 0 0 0 0,-1 0 1 0 0,1-1-1 0 0,-1 1 0 0 0,1 0 1 0 0,-1-1-1 0 0,0-3 0 0 0,-2-31 68 0 0,0 12 703 0 0,2 19-753 0 0,0 0-1 0 0,0 0 1 0 0,-1 1 0 0 0,0-1-1 0 0,0 0 1 0 0,-1 1 0 0 0,1-1-1 0 0,-1 1 1 0 0,0 0 0 0 0,-1-1-1 0 0,-4-7 1 0 0,6 12-91 0 0,0 0 1 0 0,-1 0-1 0 0,1-1 1 0 0,0 1-1 0 0,-1 1 0 0 0,1-1 1 0 0,0 0-1 0 0,-1 0 0 0 0,1 0 1 0 0,-1 1-1 0 0,1-1 0 0 0,-1 1 1 0 0,0-1-1 0 0,1 1 0 0 0,-1 0 1 0 0,0-1-1 0 0,1 1 1 0 0,-1 0-1 0 0,1 0 0 0 0,-3 0 1 0 0,0 1 21 0 0,-1-1 1 0 0,1 1-1 0 0,0-1 1 0 0,0 1-1 0 0,-1 1 1 0 0,-5 1-1 0 0,3 1 7 0 0,1 0-1 0 0,-1 0 0 0 0,1 1 0 0 0,-10 9 1 0 0,-5 3 1 0 0,15-11-44 0 0,0-1 1 0 0,0 1-1 0 0,0-1 1 0 0,1 2-1 0 0,0-1 0 0 0,0 1 1 0 0,-4 8-1 0 0,-25 54-3 0 0,26-50 3 0 0,-3 7-25 0 0,0 0-1 0 0,2 1 0 0 0,-10 45 1 0 0,-16 241-43 0 0,27 2 198 0 0,-4-177-71 0 0,8-107-58 0 0,2-13-363 0 0,-1 0-1 0 0,-1 0 1 0 0,-1-1-1 0 0,0 0 1 0 0,-8 18-1 0 0,6-22-1771 0 0,-3-4-4112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13880 0 0,'0'0'1253'0'0,"0"-9"-304"0"0,0 6-791 0 0,1 0 0 0 0,-1 1 0 0 0,1-1 0 0 0,-1 1 0 0 0,1-1-1 0 0,0 0 1 0 0,0 1 0 0 0,0 0 0 0 0,1-1 0 0 0,-1 1 0 0 0,1 0 0 0 0,-1 0-1 0 0,1 0 1 0 0,-1 0 0 0 0,5-3 0 0 0,7-12 175 0 0,-11 14-288 0 0,0 1 0 0 0,0 0-1 0 0,1 0 1 0 0,-1 0 0 0 0,1 0 0 0 0,-1 0 0 0 0,1 0 0 0 0,0 0 0 0 0,0 1 0 0 0,0 0 0 0 0,4-2-1 0 0,16-9 358 0 0,-15 8-235 0 0,-1 0 0 0 0,1 1 0 0 0,0 0 1 0 0,0 0-1 0 0,0 0 0 0 0,0 1 0 0 0,0 1 1 0 0,0-1-1 0 0,1 1 0 0 0,-1 1 0 0 0,1-1 1 0 0,-1 2-1 0 0,12 0 0 0 0,-8 3-67 0 0,0 0 1 0 0,0 1-1 0 0,0 0 0 0 0,0 0 1 0 0,0 1-1 0 0,-1 1 0 0 0,13 10 1 0 0,-13-9-101 0 0,0 2 1 0 0,20 20 0 0 0,-10-9-63 0 0,-3 0 48 0 0,0 0 0 0 0,-1 1 0 0 0,-1 1 0 0 0,18 36 0 0 0,-23-40 27 0 0,-2 1 0 0 0,0 1 0 0 0,-1 0-1 0 0,9 38 1 0 0,-17-51-13 0 0,1 1 0 0 0,-2 0 0 0 0,1-1 0 0 0,-1 1 0 0 0,-1 0 0 0 0,1-1 0 0 0,-1 1 0 0 0,-6 13 0 0 0,5-16 0 0 0,1 1-1 0 0,-1-1 1 0 0,-1 0-1 0 0,1 0 1 0 0,-1 0-1 0 0,-1 0 1 0 0,-5 7-1 0 0,-39 33-79 0 0,35-34 36 0 0,1-2-53 0 0,1-1-1 0 0,-1 0 0 0 0,-1-2 0 0 0,1 1 0 0 0,-27 9 1 0 0,-7 4-649 0 0,33-14-872 0 0,0-1-1 0 0,0-1 0 0 0,-21 5 1 0 0,-13 0-4855 0 0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11024 0 0,'-6'1'199'0'0,"1"0"0"0"0,0 0 1 0 0,-1 0-1 0 0,1 0 0 0 0,-6-1 1 0 0,1 1-216 0 0,-5 3 36 0 0,-15 12 464 0 0,-10 4 72 0 0,-68 48 0 0 0,92-56-615 0 0,-20 10 0 0 0,22-14 43 0 0,0 0 0 0 0,-24 20 0 0 0,-10 15 288 0 0,-40 38 571 0 0,70-63-670 0 0,1 1 0 0 0,-24 36 0 0 0,13-22-91 0 0,23-28-71 0 0,0 0 1 0 0,0 1-1 0 0,1-1 0 0 0,0 1 1 0 0,0 0-1 0 0,0 0 0 0 0,-4 12 1 0 0,2-2 37 0 0,3-9-23 0 0,1 1 0 0 0,-1-1 0 0 0,2 0 0 0 0,-2 9 0 0 0,3-13-14 0 0,0 0 0 0 0,0 0 0 0 0,0 0 0 0 0,0 0 0 0 0,1 0 0 0 0,0 0 0 0 0,-1 0 0 0 0,1 0 0 0 0,0 0 0 0 0,0 0 0 0 0,1 0 0 0 0,-1 0 0 0 0,3 3 0 0 0,1 2 86 0 0,1 0 1 0 0,0 0 0 0 0,0-1 0 0 0,1 0 0 0 0,0 0 0 0 0,0-1 0 0 0,1 0-1 0 0,-1 0 1 0 0,1-1 0 0 0,1 1 0 0 0,-1-2 0 0 0,10 5 0 0 0,27 13 520 0 0,-34-16-419 0 0,1 0 1 0 0,20 7-1 0 0,3-3 53 0 0,58 10-1 0 0,-72-17-320 0 0,0-2 0 0 0,0 0-1 0 0,0-1 1 0 0,28-4 0 0 0,-2-3-1382 0 0,-1 1-4689 0 0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4.00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6027.39844"/>
      <inkml:brushProperty name="anchorY" value="-56774.46094"/>
      <inkml:brushProperty name="scaleFactor" value="0.5"/>
    </inkml:brush>
  </inkml:definitions>
  <inkml:trace contextRef="#ctx0" brushRef="#br0">9 354 6912 0 0,'-7'-8'10425'0'0,"5"6"-10099"0"0,2 0 194 0 0,4-1-276 0 0,3-1-68 0 0,5 1-200 0 0,5 0 52 0 0,6 0-28 0 0,4-1-74 0 0,6 0 95 0 0,6 0-32 0 0,5-1 86 0 0,7 0-96 0 0,7-2 423 0 0,8 1-84 0 0,8 0 54 0 0,7-1 2 0 0,7 1 105 0 0,7 1-11 0 0,6 0 19 0 0,6 0-1 0 0,8 1-418 0 0,6-1-29 0 0,5 1 66 0 0,5 2-129 0 0,1-1 36 0 0,5 0 63 0 0,3-2-96 0 0,4 0 31 0 0,2-2 65 0 0,0-1-96 0 0,-1-1 31 0 0,1-2 65 0 0,-3-2 34 0 0,-2-2 5 0 0,-7 0 4 0 0,-6-2 2 0 0,-5-1-140 0 0,-7 1 40 0 0,-8 0-20 0 0,6-3-616 0 0,0-1-636 0 0,-12 0-8349 0 0,-22 5-2457 0 0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4.74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0511.78906"/>
      <inkml:brushProperty name="anchorY" value="-57056.03516"/>
      <inkml:brushProperty name="scaleFactor" value="0.5"/>
    </inkml:brush>
  </inkml:definitions>
  <inkml:trace contextRef="#ctx0" brushRef="#br0">5 106 11520 0 0,'-5'-8'6377'0'0,"7"4"-6157"0"0,1-1 93 0 0,3-1-142 0 0,2-2-30 0 0,2-2-162 0 0,1 2 43 0 0,4-1-22 0 0,0 0 0 0 0,2 1 0 0 0,-1 0 94 0 0,2 2-121 0 0,0 0 115 0 0,-1 1-35 0 0,0 2 11 0 0,0 1 0 0 0,-1 2 0 0 0,-2 2 19 0 0,0 1-6 0 0,-1 1 3 0 0,-1 2 0 0 0,-1 1-93 0 0,0 1 26 0 0,-2 2-13 0 0,-1 1 0 0 0,-1 0 0 0 0,-3 2-112 0 0,0 1 51 0 0,-3 2-12 0 0,-1 1-38 0 0,-2 0 3 0 0,-3 1-3 0 0,-3 1-1 0 0,-1 1 131 0 0,-3 0-38 0 0,-1 1 19 0 0,-1 1-84 0 0,-1 0 211 0 0,-2 0-28 0 0,-2-1 25 0 0,0 0 2 0 0,0 0 180 0 0,-1-2-14 0 0,0 0 24 0 0,0-1 2 0 0,1 0 2 0 0,2 0 0 0 0,2-2 0 0 0,1 0 0 0 0,2-2-84 0 0,3-1 6 0 0,2-1-8 0 0,3-2-2 0 0,2-1-121 0 0,3-1 16 0 0,2 1-22 0 0,2-1 0 0 0,3-1-122 0 0,1-1 34 0 0,4 0-17 0 0,7 0-532 0 0,8-2-744 0 0,6-4-1136 0 0,1-3 734 0 0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5.10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1329.76172"/>
      <inkml:brushProperty name="anchorY" value="-58180.55078"/>
      <inkml:brushProperty name="scaleFactor" value="0.5"/>
    </inkml:brush>
  </inkml:definitions>
  <inkml:trace contextRef="#ctx0" brushRef="#br0">168 136 10592 0 0,'0'0'472'0'0,"-2"3"112"0"0,-2 1-564 0 0,-4 3 37 0 0,-2 2-38 0 0,-2 2-19 0 0,-1 2 2202 0 0,-1 2-218 0 0,-1 2 272 0 0,1 3 65 0 0,0 1-2078 0 0,1 3 178 0 0,0 2-261 0 0,2 0-54 0 0,2 2-120 0 0,1 0 30 0 0,2 1-16 0 0,4-2 0 0 0,3-1 0 0 0,4-2 0 0 0,5-3 0 0 0,8-1 439 0 0,10-2 257 0 0,4-4-448 0 0,3-4 207 0 0,1-6-59 0 0,-1-4 2 0 0,0-5 2 0 0,-1-4-102 0 0,0-5 0 0 0,-2-5-6 0 0,-1-2-4 0 0,-4-5-65 0 0,-2-2 9 0 0,-1-3-16 0 0,-2-2 1 0 0,-5-2-141 0 0,-4 1 3 0 0,-3-2-10 0 0,-3 0-5 0 0,-5 0-74 0 0,-3 1 20 0 0,-4 2-10 0 0,-8-4-476 0 0,-8-2-274 0 0,-9 0-1165 0 0,-2 5 484 0 0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1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53 22031 0 0,'-5'-5'407'0'0,"-1"-1"0"0"0,0 0 0 0 0,-10-6 0 0 0,-3-3 360 0 0,14 8-675 0 0,4 6 752 0 0,2 1-744 0 0,0 1 0 0 0,0 0 0 0 0,1 0 0 0 0,-1-1 0 0 0,0 1 0 0 0,0-1 0 0 0,1 0 0 0 0,-1 1 0 0 0,3-1 0 0 0,12 6 12 0 0,-1 3-92 0 0,1 1-1 0 0,-1 1 1 0 0,-1 0 0 0 0,22 23-1 0 0,46 60-30 0 0,-53-59 17 0 0,195 248-86 0 0,-106-119 64 0 0,132 197 16 0 0,-11 37 0 0 0,-83-179 0 0 0,-102-149 0 0 0,-32-41 4 0 0,2-1 1 0 0,31 30-1 0 0,-46-49-26 0 0,1-1 0 0 0,1 0 0 0 0,0 0 0 0 0,0-1 0 0 0,0-1-1 0 0,1 1 1 0 0,-1-2 0 0 0,2 0 0 0 0,20 6 0 0 0,-30-10-25 0 0,1 0-1 0 0,0 0 0 0 0,0-1 1 0 0,0 0-1 0 0,0 1 0 0 0,0-1 1 0 0,0-1-1 0 0,0 1 1 0 0,6-2-1 0 0,-7 1 9 0 0,-1 1 0 0 0,0-1 0 0 0,0 0 0 0 0,0 0 1 0 0,0 0-1 0 0,0-1 0 0 0,0 1 0 0 0,0 0 0 0 0,-1-1 0 0 0,1 1 0 0 0,0-1 0 0 0,-1 0 1 0 0,1 1-1 0 0,-1-1 0 0 0,0 0 0 0 0,1 0 0 0 0,0-3 0 0 0,3-6-26 0 0,0 0 0 0 0,0-1 0 0 0,-1 0 0 0 0,-1 0 0 0 0,0 0 0 0 0,-1 0 0 0 0,1-15 0 0 0,2-3 85 0 0,-3 22 4 0 0,0 1 0 0 0,-1-1 1 0 0,0 0-1 0 0,-1 0 0 0 0,0-10 1 0 0,1-19 303 0 0,1 13 14 0 0,-2 22-294 0 0,0 0 0 0 0,0 0 0 0 0,0 0 0 0 0,1 1 0 0 0,-1-1 0 0 0,0 0 0 0 0,1 0 0 0 0,1-2 0 0 0,-2 2 12 0 0,1 0 412 0 0,-1 4-376 0 0,1 5-50 0 0,-1-6-8 0 0,0 1 0 0 0,0-1 0 0 0,0 1 0 0 0,1-1 0 0 0,-1 0 0 0 0,0 1 0 0 0,-1-1 1 0 0,1 0-1 0 0,0 1 0 0 0,0-1 0 0 0,-1 0 0 0 0,1 1 0 0 0,0-1 0 0 0,-1 0 0 0 0,0 1 0 0 0,1-1 0 0 0,-1 0 1 0 0,0 0-1 0 0,1 0 0 0 0,-1 1 0 0 0,0-1 0 0 0,0 0 0 0 0,-1 1 0 0 0,-7 4 210 0 0,6-4-113 0 0,-1 1 0 0 0,0-1 0 0 0,1 0 0 0 0,-1 0 0 0 0,0-1 0 0 0,-6 3 0 0 0,-26 3 227 0 0,0 0-1 0 0,-1-3 0 0 0,-49 1 0 0 0,45-3-216 0 0,-76-4-120 0 0,63-1-25 0 0,-248-19-2607 0 0,182 1-151 0 0,73 12 1227 0 0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2.0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73 7368 0 0,'0'0'666'0'0,"1"-9"-532"0"0,0 6 299 0 0,1 0-1 0 0,-1 1 1 0 0,1-1 0 0 0,0 1 0 0 0,-1-1 0 0 0,1 1-1 0 0,0 0 1 0 0,0-1 0 0 0,1 1 0 0 0,-1 0 0 0 0,0 0-1 0 0,1 1 1 0 0,-1-1 0 0 0,1 0 0 0 0,-1 1-1 0 0,1 0 1 0 0,4-2 0 0 0,6-2 2447 0 0,-1 1-1 0 0,22-3 1 0 0,-31 6-2820 0 0,17-2-4 0 0,0 1 1 0 0,0 0-1 0 0,0 2 1 0 0,0 0 0 0 0,-1 2-1 0 0,1 0 1 0 0,27 6 0 0 0,-17 0-169 0 0,-1 0 0 0 0,0 2 0 0 0,-1 1 0 0 0,31 17 0 0 0,-51-23 32 0 0,0 1 0 0 0,-1 0 0 0 0,1 0 0 0 0,-1 1 0 0 0,-1-1 1 0 0,1 2-1 0 0,-1-1 0 0 0,0 1 0 0 0,-1 0 0 0 0,0 0 0 0 0,0 0 0 0 0,0 1 0 0 0,5 18 0 0 0,-6-15 120 0 0,-1 0 0 0 0,0 1 0 0 0,-1-1 0 0 0,0 1 0 0 0,-1 0 0 0 0,-1-1 0 0 0,0 1 0 0 0,-1 0 0 0 0,0-1 0 0 0,-1 1 0 0 0,0 0 0 0 0,-1-1 0 0 0,0 0 0 0 0,-9 22 0 0 0,-7 6 93 0 0,-1-1 1 0 0,-48 70-1 0 0,39-65-205 0 0,8-14 24 0 0,-44 47 0 0 0,63-75 39 0 0,-3 3 78 0 0,0 1-525 0 0,0 0 0 0 0,-12 10 0 0 0,16-15 309 0 0,-1-1 0 0 0,1 1 0 0 0,0 0 0 0 0,0 0 0 0 0,-1 0-1 0 0,1-1 1 0 0,0 1 0 0 0,-1-1 0 0 0,1 1 0 0 0,0-1 0 0 0,-1 0 0 0 0,1 1-1 0 0,-1-1 1 0 0,1 0 0 0 0,-1 0 0 0 0,1 0 0 0 0,-1 0 0 0 0,1 0-1 0 0,0 0 1 0 0,-1 0 0 0 0,-1-1 0 0 0,2 1 44 0 0,1-1-1 0 0,-1 1 1 0 0,1 0-1 0 0,-1 0 1 0 0,1-1 0 0 0,-1 1-1 0 0,1 0 1 0 0,-1-1-1 0 0,1 1 1 0 0,-1-1-1 0 0,1 1 1 0 0,-1-1 0 0 0,1 1-1 0 0,0 0 1 0 0,-1-1-1 0 0,1 0 1 0 0,0 1-1 0 0,-1-1 1 0 0,1 1 0 0 0,0-1-1 0 0,0 1 1 0 0,0-1-1 0 0,-1 1 1 0 0,1-1 0 0 0,0 0-1 0 0,0 1 1 0 0,0-2-1 0 0,-1-3-393 0 0,-6-34-1310 0 0,5-4-7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10592 0 0,'2'0'818'0'0,"159"-15"6849"0"0,-102 7-7185 0 0,24-2-162 0 0,54-7-290 0 0,31 2-945 0 0,-20 0-3385 0 0,-118 15 2910 0 0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2.4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250 9 3224 0 0,'-2'-9'15681'0'0,"-6"13"-14237"0"0,6-3-1297 0 0,-1 0 1 0 0,1 0-1 0 0,0 0 1 0 0,0 1-1 0 0,0-1 1 0 0,0 1-1 0 0,-1-1 1 0 0,2 1-1 0 0,-1 0 1 0 0,-3 2-1 0 0,-21 27 22 0 0,1 1 0 0 0,2 1 0 0 0,-29 54 0 0 0,29-38-88 0 0,-32 100 0 0 0,52-139 18 0 0,1-1 0 0 0,0 0 1 0 0,1 1-1 0 0,0 0 0 0 0,0-1 1 0 0,1 1-1 0 0,0 0 0 0 0,1-1 1 0 0,0 1-1 0 0,4 12 0 0 0,-4-17-16 0 0,0 0 0 0 0,1 0-1 0 0,0-1 1 0 0,0 1-1 0 0,1-1 1 0 0,-1 1-1 0 0,1-1 1 0 0,0 0 0 0 0,0 0-1 0 0,0 0 1 0 0,1 0-1 0 0,0-1 1 0 0,-1 1-1 0 0,1-1 1 0 0,0 0-1 0 0,0 0 1 0 0,1-1 0 0 0,-1 1-1 0 0,1-1 1 0 0,-1 0-1 0 0,6 2 1 0 0,4 0 61 0 0,-1 0 0 0 0,1-1 0 0 0,0-1 0 0 0,1-1 1 0 0,-1 0-1 0 0,0 0 0 0 0,0-1 0 0 0,0-1 0 0 0,0-1 0 0 0,26-5 0 0 0,-1-4 66 0 0,-2-1 1 0 0,61-28-1 0 0,-64 23-730 0 0,57-37 0 0 0,-11-2-5035 0 0,-69 47 4129 0 0,68-47-7135 0 0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8.8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692.77344"/>
      <inkml:brushProperty name="anchorY" value="-96114.98438"/>
      <inkml:brushProperty name="scaleFactor" value="0.5"/>
    </inkml:brush>
  </inkml:definitions>
  <inkml:trace contextRef="#ctx0" brushRef="#br0">662 0 920 0 0,'0'0'23019'0'0,"2"1"-22896"0"0,0 1 57 0 0,1-1-100 0 0,-2 0-11 0 0,1-1 23 0 0,-1 3-8 0 0,-2 4 4 0 0,-1 2 0 0 0,-1 5 234 0 0,-2 3-12 0 0,-3 2 28 0 0,-2 4 4 0 0,-1 2-166 0 0,-4 4 20 0 0,0 3-25 0 0,-3 4-2 0 0,-4 4 167 0 0,-3 3-20 0 0,-5 6 25 0 0,-1 4 2 0 0,-2 3-270 0 0,-3 3 22 0 0,-1 2-23 0 0,0 1-83 0 0,-1 1 22 0 0,2-1-11 0 0,0-2 0 0 0,2-2 0 0 0,3-3-112 0 0,2-4-61 0 0,2-3-9 0 0,3-5-7 0 0,-4 4-2728 0 0,0-5-13595 0 0,6-8 9010 0 0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9.63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7396.84375"/>
      <inkml:brushProperty name="anchorY" value="-96684.83594"/>
      <inkml:brushProperty name="scaleFactor" value="0.5"/>
    </inkml:brush>
  </inkml:definitions>
  <inkml:trace contextRef="#ctx0" brushRef="#br0">59 0 20383 0 0,'-1'2'3947'0'0,"-1"2"-3026"0"0,0 2 21 0 0,-1 3-877 0 0,-1 4 28 0 0,2 5-61 0 0,-2 4-32 0 0,0 6-84 0 0,0 5-41 0 0,1 7 6 0 0,-2 16-18 0 0,1 7 273 0 0,-1 7-88 0 0,1 3 32 0 0,2 1-92 0 0,1 1 25 0 0,-1-1-13 0 0,1-1 0 0 0,2-4 0 0 0,-1-2 0 0 0,0-5 0 0 0,-2 5-504 0 0,0-1-556 0 0,1-35-6683 0 0,0 0-1228 0 0,0 19 1799 0 0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40.2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6702.74219"/>
      <inkml:brushProperty name="anchorY" value="-97225.20313"/>
      <inkml:brushProperty name="scaleFactor" value="0.5"/>
    </inkml:brush>
  </inkml:definitions>
  <inkml:trace contextRef="#ctx0" brushRef="#br0">373 19 13360 0 0,'-4'0'3847'0'0,"-2"0"-1599"0"0,0 0 259 0 0,-1-1 70 0 0,-2 0-2498 0 0,-1 1 205 0 0,0 0-285 0 0,-5 2-501 0 0,-6 4-330 0 0,-3 2 540 0 0,-1 4 80 0 0,0 3 54 0 0,1 2 20 0 0,2 5 20 0 0,1 1 528 0 0,2 4-47 0 0,3 0 74 0 0,1 2 7 0 0,4 0-238 0 0,3-1 22 0 0,2-2-31 0 0,3 0-4 0 0,4-1 65 0 0,2-1-10 0 0,4-1 6 0 0,5 2-184 0 0,8-2-648 0 0,3-3 454 0 0,2-6-96 0 0,0-4 26 0 0,0-6 18 0 0,-3-4-2 0 0,0-3 96 0 0,-3-4 0 0 0,-2-4 6 0 0,-1-3 4 0 0,-1-2 84 0 0,-2-4-24 0 0,-1-1 12 0 0,2-8-317 0 0,-1-9-143 0 0,-1-1 292 0 0,-1-1 169 0 0,-3 3-41 0 0,-1 3 40 0 0,-3 4 0 0 0,-2 4 0 0 0,-2 3 0 0 0,0 2 75 0 0,-1 3-96 0 0,-2 2 106 0 0,0 3-106 0 0,0 3 115 0 0,1 4-118 0 0,-1 1 148 0 0,1 2-81 0 0,0 1 64 0 0,-1 3-17 0 0,-1 3 6 0 0,0 2 0 0 0,0 4 0 0 0,1 4 19 0 0,2 8 125 0 0,2 4-165 0 0,2 5 111 0 0,4 3-34 0 0,2 2 18 0 0,4 2-4 0 0,2 3 86 0 0,3 1-5 0 0,3 2 6 0 0,2 1 3 0 0,2 3-18 0 0,1 0 4 0 0,0 1-2 0 0,3 10 457 0 0,-1 1-373 0 0,-3 1 144 0 0,-3 0-37 0 0,-6-3-242 0 0,-5-1 33 0 0,-6-2-44 0 0,-5-1 1 0 0,-6-1-124 0 0,-7-2-50 0 0,-7 0 119 0 0,-9-3-156 0 0,-6-1 48 0 0,-8-1-16 0 0,-8-3-93 0 0,-22 7-207 0 0,-20 1-255 0 0,-17 0-1251 0 0,-12-5-1557 0 0,71-28-9161 0 0,-1-1-1985 0 0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57.5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6731 11 21967 0 0,'-1'0'2346'0'0,"-11"-3"-2240"0"0,1 1 0 0 0,0 0 0 0 0,-1 1 0 0 0,1 0 0 0 0,-18 2-1 0 0,-16-1-31 0 0,-471-2-3321 0 0,246 5 1931 0 0,-367 5 1607 0 0,182 0 830 0 0,-822 29 111 0 0,1078-30-1184 0 0,31 0-42 0 0,-1071 31 140 0 0,1058-35-146 0 0,-154 2 54 0 0,8 1-2 0 0,4 0 232 0 0,-303 4 766 0 0,586-10-986 0 0,34 0-20 0 0,27 0-24 0 0,526 9 4 0 0,364-1 410 0 0,423 31-496 0 0,-240 1 621 0 0,3-28 140 0 0,-259-37-248 0 0,-465 12-334 0 0,162-9-11 0 0,35 1-106 0 0,-141 2-1730 0 0,-376 16-700 0 0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8896 0 0,'0'0'1992'0'0,"2"1"-835"0"0,7 0-571 0 0,0-1 0 0 0,0 0 0 0 0,0 0 0 0 0,0 0-1 0 0,0-1 1 0 0,14-4 0 0 0,20-1 398 0 0,317 2 2080 0 0,-214 5-2877 0 0,-13-7-2826 0 0,-97 0 1137 0 0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0,'0'0'7345'0'0,"1"1"-6388"0"0,32 27 1329 0 0,-22-19-1946 0 0,0 0 0 0 0,17 19-1 0 0,-4 1 187 0 0,50 65 1591 0 0,-45-56-1601 0 0,-19-25-358 0 0,0 1-1 0 0,10 17 0 0 0,-11-15-80 0 0,-6-12-65 0 0,-1 0 0 0 0,0 0-1 0 0,0 1 1 0 0,0-1-1 0 0,2 7 1 0 0,-1 0-58 0 0,-1-4-18 0 0,0 0 0 0 0,-1 1 0 0 0,0-1 0 0 0,1 9 0 0 0,-2-13 15 0 0,0-1 14 0 0,0 0-1 0 0,0 0 1 0 0,0 0-1 0 0,0 0 1 0 0,0 0-1 0 0,0-1 1 0 0,0 1-1 0 0,-1 0 1 0 0,1 0-1 0 0,-1 0 1 0 0,1 0-1 0 0,-1-1 1 0 0,0 1-1 0 0,1 0 0 0 0,-1 0 1 0 0,0-1-1 0 0,0 1 1 0 0,-2 2-1 0 0,2-4-140 0 0,0 1-7 0 0,1-1 175 0 0,0 0 0 0 0,0 1 0 0 0,-1-1 0 0 0,1 0 0 0 0,0 0 1 0 0,0 1-1 0 0,-1-1 0 0 0,1 0 0 0 0,0 0 0 0 0,-1 1 0 0 0,1-1 0 0 0,0 0 1 0 0,-1 0-1 0 0,1 0 0 0 0,-1 0 0 0 0,1 0 0 0 0,0 0 0 0 0,-1 0 1 0 0,1 0-1 0 0,0 1 0 0 0,-1-1 0 0 0,1-1 0 0 0,-1 1 0 0 0,1 0 1 0 0,0 0-1 0 0,-1 0 0 0 0,1 0 0 0 0,0 0 0 0 0,-1 0 0 0 0,-12-4 3 0 0,11 2 11 0 0,-1 0 0 0 0,2-1 0 0 0,-1 1 0 0 0,0-1-1 0 0,0 1 1 0 0,1-1 0 0 0,0 0 0 0 0,-1 0 0 0 0,0-3-1 0 0,-4-8 39 0 0,5 11-20 0 0,0 0 0 0 0,0 0 0 0 0,1 0 1 0 0,-1 0-1 0 0,1-1 0 0 0,0 1 0 0 0,0 0 1 0 0,0 0-1 0 0,1 0 0 0 0,-1 0 0 0 0,1 0 1 0 0,-1 0-1 0 0,1 0 0 0 0,1-3 0 0 0,2-11 143 0 0,4-9 55 0 0,-6 22-183 0 0,0-1-1 0 0,0 1 1 0 0,-1-1 0 0 0,2-8 0 0 0,-3 8 6 0 0,1-1 0 0 0,0 1 0 0 0,0 0 0 0 0,0 0 0 0 0,1 0 0 0 0,0 0 0 0 0,0 0 0 0 0,0 0 0 0 0,0 0 0 0 0,1 1 0 0 0,5-8 0 0 0,2-2 117 0 0,2 1 0 0 0,0 1 0 0 0,0 0-1 0 0,1 0 1 0 0,1 2 0 0 0,0-1-1 0 0,0 2 1 0 0,22-12 0 0 0,-5 6-8 0 0,1 1 0 0 0,1 2 0 0 0,39-10 0 0 0,-56 18-18 0 0,0 1 0 0 0,0 1-1 0 0,32 0 1 0 0,-7 3-2596 0 0,-4-1-3612 0 0,-14 0-558 0 0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6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6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52 10592 0 0,'-2'1'818'0'0,"-55"29"1015"0"0,-20 14 4999 0 0,67-37-6496 0 0,0 1 1 0 0,-17 16 0 0 0,11-9-108 0 0,12-11-232 0 0,0-1 0 0 0,-1 1 1 0 0,2 0-1 0 0,-1 1 1 0 0,0-1-1 0 0,-3 6 0 0 0,2-1-10 0 0,1 1-1 0 0,0 0 1 0 0,0 0-1 0 0,-4 20 1 0 0,7-26 58 0 0,1 1 1 0 0,-1-1-1 0 0,1 1 1 0 0,0 0-1 0 0,0-1 0 0 0,0 1 1 0 0,1 0-1 0 0,-1-1 0 0 0,1 1 1 0 0,0-1-1 0 0,1 1 1 0 0,-1-1-1 0 0,3 7 0 0 0,-2-7 49 0 0,0 0-1 0 0,1 0 1 0 0,-1 0-1 0 0,1-1 1 0 0,0 1-1 0 0,0-1 0 0 0,0 1 1 0 0,0-1-1 0 0,0 0 1 0 0,1 0-1 0 0,-1 0 1 0 0,1 0-1 0 0,0-1 1 0 0,0 0-1 0 0,0 0 0 0 0,0 0 1 0 0,0 0-1 0 0,1 0 1 0 0,-1-1-1 0 0,0 0 1 0 0,1 0-1 0 0,4 1 1 0 0,1-1-34 0 0,0 0-1 0 0,0 0 1 0 0,-1-1 0 0 0,1 0 0 0 0,0-1 0 0 0,0 0 0 0 0,0 0 0 0 0,0-1 0 0 0,-1 0 0 0 0,19-7 0 0 0,-15 3 10 0 0,0-1-1 0 0,0 0 1 0 0,-1 0-1 0 0,0-1 1 0 0,0-1 0 0 0,18-17-1 0 0,-25 21-65 0 0,9-8 156 0 0,14-17 0 0 0,-24 24-102 0 0,0 1 0 0 0,0-1-1 0 0,-1 0 1 0 0,1 0 0 0 0,-1-1 0 0 0,3-11-1 0 0,-4 14-3 0 0,0-1-59 0 0,0 0 0 0 0,-1-1 0 0 0,1 1 1 0 0,-1-1-1 0 0,0 1 0 0 0,0-1 0 0 0,-1 0 0 0 0,1 0 0 0 0,-2 1 0 0 0,1-1 0 0 0,0 0 0 0 0,-1 1 0 0 0,-2-8 1 0 0,1 5-28 0 0,-2 0 0 0 0,1 0 0 0 0,-1 1 1 0 0,0-1-1 0 0,0 1 0 0 0,-1 0 1 0 0,0 0-1 0 0,0 1 0 0 0,0-1 1 0 0,-1 1-1 0 0,0 0 0 0 0,-1 1 0 0 0,1 0 1 0 0,-1 0-1 0 0,0 0 0 0 0,0 1 1 0 0,-13-7-1 0 0,13 8-574 0 0,0 0 0 0 0,0 0 0 0 0,-1 0 0 0 0,1 1 0 0 0,0 0 0 0 0,-1 0 0 0 0,-14-1 0 0 0,12 3-2706 0 0</inkml:trace>
</inkml:ink>
</file>

<file path=ppt/ink/ink6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6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6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6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6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6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6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6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6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6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 18079 0 0,'0'0'1384'0'0,"-6"5"-800"0"0,-22 18-551 0 0,14-12 53 0 0,1 0 0 0 0,0 1 0 0 0,-17 22-1 0 0,21-22-68 0 0,0 0-1 0 0,1 1 0 0 0,1 0 1 0 0,-11 27-1 0 0,15-31 75 0 0,0 0-1 0 0,1 0 1 0 0,0 1 0 0 0,0-1-1 0 0,1 1 1 0 0,0 0-1 0 0,1-1 1 0 0,1 17 0 0 0,0-17 39 0 0,0-1 0 0 0,1 1 0 0 0,0-1 0 0 0,0 1 0 0 0,1-1 0 0 0,4 8 0 0 0,-5-11-89 0 0,1-1 1 0 0,-1 0 0 0 0,1 0-1 0 0,0 0 1 0 0,0-1-1 0 0,0 1 1 0 0,1-1 0 0 0,-1 0-1 0 0,1 1 1 0 0,0-2-1 0 0,8 6 1 0 0,-3-3 89 0 0,1 0-1 0 0,-1-1 1 0 0,1-1-1 0 0,0 1 1 0 0,1-2-1 0 0,-1 1 1 0 0,1-1-1 0 0,15 0 1 0 0,-12-1-66 0 0,1-2 0 0 0,0 0 0 0 0,0 0 0 0 0,0-1 0 0 0,22-7 1 0 0,-15 2-35 0 0,-1-1 1 0 0,0-1 0 0 0,-1 0 0 0 0,0-2 0 0 0,0 0 0 0 0,-1-2 0 0 0,-1 0 0 0 0,18-16 0 0 0,-28 22-16 0 0,0-1 0 0 0,-1 0 0 0 0,1 0 0 0 0,-2 0 0 0 0,1-1 0 0 0,-1 0-1 0 0,0-1 1 0 0,7-19 0 0 0,-11 25-33 0 0,0-1-1 0 0,-1 0 1 0 0,1-1-1 0 0,-1 1 1 0 0,0 0-1 0 0,-1 0 1 0 0,0 0-1 0 0,1-1 1 0 0,-2 1-1 0 0,1 0 1 0 0,-1 0 0 0 0,1-1-1 0 0,-1 1 1 0 0,-1 0-1 0 0,1 0 1 0 0,-1 0-1 0 0,0 0 1 0 0,0 1-1 0 0,0-1 1 0 0,-5-7-1 0 0,-2 2-104 0 0,0 1-1 0 0,0 0 1 0 0,-1 0-1 0 0,0 1 0 0 0,-1 1 1 0 0,-13-9-1 0 0,10 7-141 0 0,1 0-285 0 0,0 1 1 0 0,-1 0-1 0 0,0 1 1 0 0,-16-5-1 0 0,11 5-1157 0 0,-30-16-1 0 0,38 18 1231 0 0,-29-14-1521 0 0</inkml:trace>
</inkml:ink>
</file>

<file path=ppt/ink/ink6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6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6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6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6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6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6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6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6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6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10592 0 0,'1'1'3149'0'0,"11"15"1252"0"0,-10-13-3872 0 0,1 0 0 0 0,0 1 0 0 0,-1-1 1 0 0,0 0-1 0 0,3 7 0 0 0,-3-5-411 0 0,1 0 0 0 0,0-1 0 0 0,6 9 0 0 0,8 13 102 0 0,-8-2-351 0 0,-1 1 0 0 0,-1 0 0 0 0,4 30 0 0 0,-7-36 149 0 0,12 100-81 0 0,-8-53 62 0 0,-2-11 4 0 0,0-8 73 0 0,14 56-1 0 0,-3-27 191 0 0,-12-50-165 0 0,1 1 1 0 0,1-1 0 0 0,1 0 0 0 0,18 37-1 0 0,-10-31-30 0 0,-8-15-40 0 0,1 1 1 0 0,1-1 0 0 0,14 17 0 0 0,-18-26-9 0 0,0 0-18 0 0,-1-1 0 0 0,1 0 0 0 0,1 0-1 0 0,-1-1 1 0 0,1 0 0 0 0,0 0 0 0 0,1 0 0 0 0,7 4-1 0 0,-9-7-30 0 0,0 0-1 0 0,0-1 0 0 0,0 0 0 0 0,0 0 1 0 0,1 0-1 0 0,11 1 0 0 0,-13-3-117 0 0,-1 0 1 0 0,1 0-1 0 0,0-1 0 0 0,0 0 1 0 0,-1 0-1 0 0,1 0 0 0 0,-1 0 0 0 0,1-1 1 0 0,-1 1-1 0 0,5-4 0 0 0,9-4-1150 0 0,-3-3-60 0 0</inkml:trace>
</inkml:ink>
</file>

<file path=ppt/ink/ink6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6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6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6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6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6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6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6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6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6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10592 0 0,'0'0'818'0'0,"3"0"-532"0"0,10-1 666 0 0,0 0 0 0 0,20-5 1 0 0,14-2 2760 0 0,144-19 810 0 0,-31 4-3517 0 0,14 0-487 0 0,117-11-1879 0 0,-154 21-1468 0 0,-76 3 1365 0 0</inkml:trace>
</inkml:ink>
</file>

<file path=ppt/ink/ink6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6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6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6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6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6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6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6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6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6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2304 0 0,'0'0'14687'0'0,"-7"10"-13775"0"0,2-5-617 0 0,1 1-1 0 0,-1 0 1 0 0,1 0-1 0 0,0 0 0 0 0,1 0 1 0 0,-1 1-1 0 0,-2 8 0 0 0,-1 0-90 0 0,4-8-78 0 0,0 1 0 0 0,1-1 1 0 0,0 1-1 0 0,-1 10 0 0 0,-4 13 20 0 0,5-23-122 0 0,0-1 0 0 0,1 1 0 0 0,-1 10 0 0 0,0 7 14 0 0,-4 11 141 0 0,2 0 0 0 0,1 1 1 0 0,3-1-1 0 0,0 1 0 0 0,7 43 1 0 0,-2-50 186 0 0,9 31 1 0 0,-10-49-163 0 0,0-1 1 0 0,1 1-1 0 0,0-1 1 0 0,0 0-1 0 0,12 16 1 0 0,-11-19-90 0 0,0 1 1 0 0,1-1 0 0 0,0 0-1 0 0,0-1 1 0 0,16 12 0 0 0,-19-16-20 0 0,1 0 0 0 0,0 0 0 0 0,0 0 0 0 0,0-1 0 0 0,1 0 0 0 0,-1 0 0 0 0,1 0 0 0 0,-1-1 0 0 0,1 0 0 0 0,-1 0 0 0 0,1 0 0 0 0,9-1 0 0 0,2-1 30 0 0,0-2 0 0 0,0 0 0 0 0,23-8 0 0 0,-36 9-110 0 0,0 0 0 0 0,0 0 0 0 0,0 0 0 0 0,0 0 0 0 0,-1-1 0 0 0,1 1 1 0 0,-1-1-1 0 0,5-5 0 0 0,11-8 31 0 0,-10 10-32 0 0,0 0-1 0 0,-1 0 0 0 0,0-1 1 0 0,12-13-1 0 0,-11 12-14 0 0,8-4 0 0 0,-10 11 0 0 0,-2 1 0 0 0,18-2-17 0 0,-15 5-18 0 0,-3 0 13 0 0,-1-2 12 0 0,0 1 0 0 0,0-1 0 0 0,-1 1 0 0 0,1 0 0 0 0,0 0 0 0 0,-1 0 0 0 0,0 1 0 0 0,1-1 0 0 0,-1 1 0 0 0,0 0 0 0 0,5 5 0 0 0,-4-3-12 0 0,0-1 1 0 0,0 1-1 0 0,1-1 1 0 0,0 0-1 0 0,0 0 1 0 0,10 5-1 0 0,-9-5-19 0 0,0 0 0 0 0,0 0-1 0 0,-1 0 1 0 0,10 11-1 0 0,-7-9 4 0 0,0 1 0 0 0,0-1 0 0 0,0-1 0 0 0,0 1 0 0 0,1-2 0 0 0,0 1 0 0 0,14 5 0 0 0,-15-7 9 0 0,-4-1 30 0 0,0-1 0 0 0,0 0 0 0 0,1 1 0 0 0,-1-1-1 0 0,1-1 1 0 0,-1 1 0 0 0,0 0 0 0 0,1-1 0 0 0,0 0 0 0 0,-1 0 0 0 0,1-1 0 0 0,-1 1 0 0 0,0-1 0 0 0,1 0 0 0 0,-1 0-1 0 0,1-1 1 0 0,-1 1 0 0 0,4-3 0 0 0,0 0 26 0 0,0-1 0 0 0,0 0 0 0 0,0 0 0 0 0,-1-1-1 0 0,0 0 1 0 0,0 0 0 0 0,11-14 0 0 0,-12 12 8 0 0,-1 0 1 0 0,0 0-1 0 0,0 0 1 0 0,0 0-1 0 0,-1-1 1 0 0,6-18-1 0 0,-4 3 52 0 0,6-36-1 0 0,-10 51-64 0 0,-1 1-16 0 0,1 0 0 0 0,-1 0 0 0 0,0 0 0 0 0,-1 0 0 0 0,0 0 0 0 0,0-1 0 0 0,-1 1 0 0 0,-2-10 0 0 0,-20-38 54 0 0,18 40-78 0 0,-2 1 0 0 0,0 0 0 0 0,-1 0-1 0 0,0 1 1 0 0,-20-26 0 0 0,12 21-33 0 0,-1 0-1 0 0,-1 1 1 0 0,-23-17 0 0 0,37 31-14 0 0,0 0 0 0 0,0 0 0 0 0,1-1 0 0 0,-1 1 0 0 0,-4-8 0 0 0,6 8-137 0 0,-1 0 1 0 0,0 0-1 0 0,1 0 0 0 0,-1 1 0 0 0,0 0 0 0 0,-1-1 0 0 0,-5-3 1 0 0,-9-7-1353 0 0,11-2-70 0 0</inkml:trace>
</inkml:ink>
</file>

<file path=ppt/ink/ink6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6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6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6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6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6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6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6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6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6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18775 0 0,'0'0'1699'0'0,"3"0"-1399"0"0,181-9 1613 0 0,-142 8-2161 0 0,62-10 0 0 0,-87 9-214 0 0,0 1 0 0 0,18 1 0 0 0,-14 0-1033 0 0,-2 3-352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8288 0 0,'23'4'10696'0'0,"-30"1"-10087"0"0,7-4-535 0 0,-1 1 0 0 0,1-1 1 0 0,0 1-1 0 0,0 0 0 0 0,0-1 0 0 0,0 1 1 0 0,0-1-1 0 0,0 1 0 0 0,0 0 1 0 0,0-1-1 0 0,1 1 0 0 0,0 2 0 0 0,1 17 402 0 0,-3-14-460 0 0,1 0-1 0 0,0 0 1 0 0,1 0 0 0 0,-1 0 0 0 0,1 0-1 0 0,1 0 1 0 0,-1-1 0 0 0,5 12-1 0 0,-1 4-28 0 0,0 0 1 0 0,-2 0-1 0 0,0 26 0 0 0,-1-19-24 0 0,7 33 0 0 0,-4-38 28 0 0,-1-6 8 0 0,0 0 1 0 0,1 19-1 0 0,-3-4 50 0 0,2-1-1 0 0,13 57 1 0 0,-12-68 14 0 0,-2 0 0 0 0,2 41 1 0 0,-4-37 36 0 0,6 36 0 0 0,-1-31 26 0 0,-2 0 0 0 0,1 46 0 0 0,0-5-103 0 0,-3-54-12 0 0,-1-1-1 0 0,0 1 1 0 0,-1-1-1 0 0,-4 31 1 0 0,3-37-9 0 0,0-1 0 0 0,1 18 0 0 0,0-17 32 0 0,0-1 1 0 0,-2 14-1 0 0,1-22-22 0 0,1 1 0 0 0,0-1 1 0 0,0 1-1 0 0,0 0 0 0 0,0-1 0 0 0,0 1 0 0 0,0 0 0 0 0,1-1 0 0 0,-1 1 1 0 0,0-1-1 0 0,1 1 0 0 0,-1-1 0 0 0,1 1 0 0 0,0-1 0 0 0,1 3 1 0 0,1-10-3 0 0,0-1 1 0 0,0 1 0 0 0,-1 0-1 0 0,0-1 1 0 0,2-10 0 0 0,-4-1 6 0 0,-1 9 14 0 0,1 1-1 0 0,0 0 0 0 0,3-14 0 0 0,5-15 61 0 0,-4 20-57 0 0,0 0-1 0 0,1-21 1 0 0,-4 26-34 0 0,1-1 0 0 0,0 1 0 0 0,1-1 0 0 0,0 1 0 0 0,6-13 0 0 0,29-57 0 0 0,-13 33 0 0 0,-18 35 30 0 0,1 1-1 0 0,1 0 0 0 0,0 0 0 0 0,1 1 0 0 0,19-19 1 0 0,-14 16 82 0 0,-7 8 9 0 0,1-1 0 0 0,0 2 0 0 0,0-1 0 0 0,1 2-1 0 0,0-1 1 0 0,0 1 0 0 0,17-6 0 0 0,-2 1-8 0 0,-10 4-203 0 0,-7 8-95 0 0,-5 0 156 0 0,1-1-1 0 0,-1 1 1 0 0,0-1-1 0 0,1 0 1 0 0,6 1-1 0 0,-7-2 21 0 0,2 1 7 0 0,14 10-52 0 0,-6-1 7 0 0,30 14-1 0 0,-43-23 45 0 0,1-1-1 0 0,-1 0 1 0 0,1 0-1 0 0,-1 1 0 0 0,0-1 1 0 0,1 1-1 0 0,-1-1 1 0 0,1 0-1 0 0,-1 1 0 0 0,0-1 1 0 0,1 1-1 0 0,-1-1 1 0 0,0 1-1 0 0,0-1 0 0 0,1 0 1 0 0,-1 2-1 0 0,3 3 5 0 0,13 4-1 0 0,-7-2 0 0 0,-6 0 0 0 0,-2-5-6 0 0,-1-1 0 0 0,1 1 0 0 0,-1 0 0 0 0,1 0 0 0 0,-1-1 0 0 0,0 1 0 0 0,1 0 0 0 0,-1 0 0 0 0,0 0 0 0 0,0 0-1 0 0,0 0 1 0 0,0-1 0 0 0,-1 1 0 0 0,1 0 0 0 0,-1 0 0 0 0,0 2 0 0 0,-1 7-81 0 0,0 7-68 0 0,-7-10 64 0 0,7-7 79 0 0,1 0 7 0 0,1-1 0 0 0,-1 1 0 0 0,1-1-1 0 0,0 1 1 0 0,-1-1 0 0 0,1 1 0 0 0,0-1-1 0 0,-1 1 1 0 0,1-1 0 0 0,0 1 0 0 0,0-1 0 0 0,-1 1-1 0 0,1-1 1 0 0,0 1 0 0 0,0 0 0 0 0,0-1-1 0 0,0 1 1 0 0,0-1 0 0 0,0 1 0 0 0,0 0-1 0 0,0-1 1 0 0,0 1 0 0 0,0-1 0 0 0,0 1 0 0 0,0 0-1 0 0,0-1 1 0 0,0 1 0 0 0,1-1 0 0 0,-1 2-1 0 0,1 10-63 0 0,-4 1 67 0 0,1-10-2 0 0,1 0 0 0 0,1 0 0 0 0,-1 1 0 0 0,0-1 0 0 0,1 0 0 0 0,-1 1 0 0 0,1-1 0 0 0,0 0 0 0 0,0 1 0 0 0,1-1 0 0 0,-1 0 0 0 0,1 1 0 0 0,-1-1 0 0 0,1 0 0 0 0,0 0 0 0 0,0 0 0 0 0,1 1 0 0 0,1 3 0 0 0,-1-5 4 0 0,-1 1 0 0 0,0 0 0 0 0,0 0 0 0 0,0 0 0 0 0,-1 0 0 0 0,1 0 0 0 0,-1 0 0 0 0,0 0 0 0 0,1 0 0 0 0,-1 0 0 0 0,-1 0 0 0 0,0 5 0 0 0,1-6 0 0 0,0 0 0 0 0,0 0 0 0 0,1 0 0 0 0,-1-1 0 0 0,0 1 0 0 0,0 0 0 0 0,1 0 0 0 0,-1 0 0 0 0,2 3 0 0 0,-1-4 0 0 0,0 0 0 0 0,-1 1 0 0 0,1 0 0 0 0,-1-1 0 0 0,1 1 0 0 0,-1-1 0 0 0,0 1 0 0 0,0 0 0 0 0,0-1 0 0 0,0 1 0 0 0,0 0 0 0 0,0 2 0 0 0,-8 29 0 0 0,3-14 0 0 0,4-5 0 0 0,1-13 5 0 0,0 0 1 0 0,0 0-1 0 0,0 0 1 0 0,0 0-1 0 0,0 0 1 0 0,0 0-1 0 0,-1 0 1 0 0,1 0-1 0 0,0 0 1 0 0,-1-1-1 0 0,1 1 1 0 0,0 0-1 0 0,-1 0 1 0 0,1 0-1 0 0,-1 0 1 0 0,1 0-1 0 0,-1-1 1 0 0,1 1-1 0 0,-2 1 1 0 0,2-2-4 0 0,0 0-1 0 0,-1 0 1 0 0,1 0 0 0 0,0 0 0 0 0,0 0 0 0 0,0 0 0 0 0,0 1 0 0 0,0-1 0 0 0,0 0 0 0 0,0 0 0 0 0,0 0-1 0 0,0 0 1 0 0,0 0 0 0 0,0 0 0 0 0,0 0 0 0 0,0 0 0 0 0,0 0 0 0 0,0 0 0 0 0,0 0 0 0 0,0 0 0 0 0,0 1-1 0 0,0-1 1 0 0,0 0 0 0 0,0 0 0 0 0,0 0 0 0 0,0 0 0 0 0,0 0 0 0 0,0 0 0 0 0,0 0 0 0 0,0 0-1 0 0,0 0 1 0 0,0 1 0 0 0,0-1 0 0 0,0 0 0 0 0,0 0 0 0 0,0 0 0 0 0,0 0 0 0 0,0 0 0 0 0,0 0 0 0 0,0 0-1 0 0,0 0 1 0 0,0 0 0 0 0,0 0 0 0 0,0 0 0 0 0,0 0 0 0 0,0 1 0 0 0,0-1 0 0 0,0 0 0 0 0,0 0 0 0 0,1 0-1 0 0,-1 0 1 0 0,7 12 94 0 0,-2 1-1 0 0,-2 4 37 0 0,3 11 291 0 0,4-1 2 0 0,-9-24-382 0 0,-3 5-33 0 0,6 5-10 0 0,-4-1 0 0 0,0 0-301 0 0,1-1-2413 0 0,0-9 2203 0 0,19-10-7682 0 0</inkml:trace>
</inkml:ink>
</file>

<file path=ppt/ink/ink6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6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6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6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6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6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6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6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6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6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8288 0 0,'0'0'638'0'0,"-1"2"-414"0"0,0 4 634 0 0,-1-1-1 0 0,0 1 0 0 0,1-1 0 0 0,0 1 0 0 0,0 0 0 0 0,1-1 1 0 0,0 1-1 0 0,0 0 0 0 0,0 0 0 0 0,2 8 0 0 0,2 8 1899 0 0,10 32 1 0 0,-1-6-3682 0 0,-9-32 925 0 0,-1-6 0 0 0,-1 0 0 0 0,0 0 0 0 0,0 0 0 0 0,-1 0 0 0 0,-1 20 0 0 0,0-22-71 0 0,-1 0 0 0 0,-1 0 0 0 0,1 0 0 0 0,-1-1 0 0 0,0 1 0 0 0,-1 0 0 0 0,-3 7 0 0 0,3-9 230 0 0,-10 18-2653 0 0,12-23 2289 0 0,0 0 1 0 0,0 0 0 0 0,-1 0-1 0 0,1 0 1 0 0,0 0 0 0 0,0 0-1 0 0,-1 0 1 0 0,1-1 0 0 0,0 1-1 0 0,-1 0 1 0 0,1-1 0 0 0,0 1-1 0 0,-1-1 1 0 0,1 0 0 0 0,-1 1-1 0 0,-2-1 1 0 0,-16 1-1810 0 0</inkml:trace>
</inkml:ink>
</file>

<file path=ppt/ink/ink6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6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6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6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6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6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6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6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6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6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24847 0 0,'0'0'2592'0'0,"0"-6"-2456"0"0,0-1-136 0 0,3-8 0 0 0,3 8 0 0 0,-1-2-608 0 0,1-4-160 0 0,-6-5-24 0 0,9 5-8 0 0,0-1-512 0 0,-4 7-96 0 0,-5-3-32 0 0</inkml:trace>
</inkml:ink>
</file>

<file path=ppt/ink/ink6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6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6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6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6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6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6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6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6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6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21967 0 0,'0'0'1674'0'0,"0"9"-953"0"0,1 0-712 0 0,-1 0 1 0 0,2 0-1 0 0,-1 0 0 0 0,1-1 0 0 0,5 15 1 0 0,20 41 19 0 0,-23-56-29 0 0,10 25 134 0 0,-1 0-1 0 0,-1 1 1 0 0,-3 0-1 0 0,0 1 1 0 0,4 42 0 0 0,-11-62-11 0 0,5 39 208 0 0,-1 1 0 0 0,-3 57 0 0 0,-16 290-1 0 0,13-228-266 0 0,3-122-958 0 0,-3-50-130 0 0</inkml:trace>
</inkml:ink>
</file>

<file path=ppt/ink/ink6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6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6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6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6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6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6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6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6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6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13824 0 0,'0'0'1246'0'0,"1"2"-852"0"0,-1-1-196 0 0,0 0 0 0 0,1 0 0 0 0,-1-1 1 0 0,0 1-1 0 0,1 0 0 0 0,-1 0 1 0 0,1-1-1 0 0,-1 1 0 0 0,1 0 0 0 0,-1-1 1 0 0,1 1-1 0 0,0 0 0 0 0,-1-1 1 0 0,1 1-1 0 0,0-1 0 0 0,0 1 1 0 0,-1-1-1 0 0,1 1 0 0 0,0-1 0 0 0,0 0 1 0 0,0 1-1 0 0,-1-1 0 0 0,3 0 1 0 0,9 0-1048 0 0,-7-1 657 0 0,-1 0 1 0 0,0-1-1 0 0,1 1 0 0 0,-1-1 1 0 0,0 0-1 0 0,0 0 1 0 0,0 0-1 0 0,0 0 0 0 0,0-1 1 0 0,-1 1-1 0 0,6-6 0 0 0,0-1 403 0 0,0-1-1 0 0,11-18 0 0 0,-11 15 1065 0 0,20-20 0 0 0,-21 23-847 0 0,-1-1-1 0 0,0 1 0 0 0,0-1 1 0 0,-1 0-1 0 0,8-20 0 0 0,-6 15-295 0 0,-6 10-113 0 0,-1 1 0 0 0,1-1 0 0 0,-1 0 0 0 0,0 0 0 0 0,-1 1 0 0 0,1-1 0 0 0,-1 0 0 0 0,0 0-1 0 0,-1 0 1 0 0,-1-11 0 0 0,1 16-19 0 0,0-1 0 0 0,0 0 0 0 0,1 1 0 0 0,-1-1 0 0 0,0 1 0 0 0,-1-1 0 0 0,1 1 0 0 0,0-1 0 0 0,0 1 0 0 0,-1 0 0 0 0,1 0 0 0 0,0 0 0 0 0,-1-1 0 0 0,0 1 0 0 0,1 1 0 0 0,-1-1 0 0 0,1 0 0 0 0,-1 0 0 0 0,0 1 0 0 0,0-1 0 0 0,1 0 0 0 0,-1 1 0 0 0,0 0 0 0 0,0-1 0 0 0,0 1 0 0 0,0 0 0 0 0,1 0 0 0 0,-3 0 0 0 0,-17 11 0 0 0,9-3 0 0 0,7-6 0 0 0,0 1 0 0 0,1 1 0 0 0,-1-1 0 0 0,1 1 0 0 0,0 0 0 0 0,0 0 0 0 0,0 0 0 0 0,0 0 0 0 0,-4 7 0 0 0,-3 7 0 0 0,-11 23 0 0 0,12-21 0 0 0,4-8 0 0 0,1 1 0 0 0,0 0 0 0 0,1 0 0 0 0,-4 18 0 0 0,-5 57 0 0 0,13-71 0 0 0,0 0 0 0 0,0 0 0 0 0,5 22 0 0 0,-2-16 0 0 0,-2-16 38 0 0,0-1 0 0 0,1 1 0 0 0,0-1 0 0 0,0 1 0 0 0,0-1-1 0 0,1 0 1 0 0,0 0 0 0 0,0 0 0 0 0,1-1 0 0 0,-1 1 0 0 0,1-1 0 0 0,1 0 0 0 0,-1 0-1 0 0,10 8 1 0 0,-8-8 8 0 0,0 0 1 0 0,0-1-1 0 0,0 1 0 0 0,1-1 0 0 0,0-1 0 0 0,0 1 0 0 0,0-1 1 0 0,0-1-1 0 0,1 1 0 0 0,-1-1 0 0 0,1 0 0 0 0,9 1 0 0 0,2-2-146 0 0,0 0 1 0 0,-1-1-1 0 0,1-1 0 0 0,29-6 0 0 0,-36 4-445 0 0,1 0-1 0 0,0-1 0 0 0,-1 0 0 0 0,0-2 0 0 0,0 1 1 0 0,0-1-1 0 0,19-14 0 0 0,17-20-1495 0 0,2-8-20 0 0</inkml:trace>
</inkml:ink>
</file>

<file path=ppt/ink/ink6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6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6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6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6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6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6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6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6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6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10592 0 0,'-2'1'818'0'0,"-1"1"-764"0"0,0 0-1 0 0,0 0 0 0 0,0 0 1 0 0,0 0-1 0 0,-4 5 0 0 0,-9 6 166 0 0,5-5 679 0 0,1 1 0 0 0,1 0 1 0 0,0 0-1 0 0,-16 21 0 0 0,5-6 305 0 0,-6 7-839 0 0,2 2 0 0 0,1 1-1 0 0,-35 72 1 0 0,-38 120-128 0 0,88-205-135 0 0,-27 69 559 0 0,-38 159 0 0 0,63-205-394 0 0,3 0 0 0 0,2 1 0 0 0,1 0 0 0 0,3-1 0 0 0,8 89 0 0 0,-1-87-2 0 0,20 68-1 0 0,-21-95-791 0 0,2 0 0 0 0,0-1 0 0 0,1 0 0 0 0,1 0 0 0 0,1 0 0 0 0,15 19 0 0 0,-5-11-1287 0 0</inkml:trace>
</inkml:ink>
</file>

<file path=ppt/ink/ink6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6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6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6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6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6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6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6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6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6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8752 0 0,'47'-30'1522'0'0,"-35"21"255"0"0,0 1 1 0 0,1 0-1 0 0,27-11 0 0 0,-29 15-1562 0 0,1 0-1 0 0,0 0 1 0 0,-1 1-1 0 0,1 1 0 0 0,0 0 1 0 0,0 1-1 0 0,1 0 1 0 0,-1 1-1 0 0,0 0 0 0 0,0 1 1 0 0,0 1-1 0 0,0-1 1 0 0,0 2-1 0 0,0 0 0 0 0,-1 0 1 0 0,1 1-1 0 0,-1 1 1 0 0,0 0-1 0 0,20 12 0 0 0,-20-8-196 0 0,0 0 0 0 0,-1 1 0 0 0,0 0 0 0 0,-1 1 0 0 0,0 1 0 0 0,0-1 0 0 0,11 22 0 0 0,-13-17 11 0 0,-1 0-1 0 0,0 0 0 0 0,-1 0 0 0 0,0 1 0 0 0,-2 0 0 0 0,0 0 1 0 0,-1 0-1 0 0,0 0 0 0 0,-2 0 0 0 0,0 1 0 0 0,0-1 1 0 0,-2 0-1 0 0,-4 18 0 0 0,1-12-18 0 0,-1 1 1 0 0,-1-1-1 0 0,-1 0 1 0 0,-1 0 0 0 0,-1-1-1 0 0,-1 0 1 0 0,-1-1-1 0 0,-25 34 1 0 0,19-33-217 0 0,-2 0 0 0 0,0-2 1 0 0,-1 0-1 0 0,-1-1 1 0 0,-1-1-1 0 0,-1-1 0 0 0,0-2 1 0 0,-29 15-1 0 0,47-27-310 0 0,0-1 0 0 0,0 1-1 0 0,0-1 1 0 0,-8 2 0 0 0,1-3-981 0 0</inkml:trace>
</inkml:ink>
</file>

<file path=ppt/ink/ink6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6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6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6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6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6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6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6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6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6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9672 0 0,'-2'0'7553'0'0,"-4"0"-7208"0"0,0 1 0 0 0,0 0 0 0 0,0 1 0 0 0,0-1 0 0 0,1 1 0 0 0,-1 0-1 0 0,1 1 1 0 0,-1-1 0 0 0,-5 5 0 0 0,-8 4-467 0 0,-21 18 0 0 0,19-12 144 0 0,2 2 1 0 0,0 0-1 0 0,1 1 1 0 0,-23 32-1 0 0,28-33 135 0 0,1 1 0 0 0,1 0 0 0 0,1 1-1 0 0,1 0 1 0 0,1 1 0 0 0,1 0 0 0 0,0 0 0 0 0,2 0 0 0 0,1 1-1 0 0,-2 27 1 0 0,5-38-113 0 0,1 0-1 0 0,1 0 0 0 0,0 0 1 0 0,1 0-1 0 0,0 0 0 0 0,0 0 1 0 0,2-1-1 0 0,-1 1 0 0 0,8 14 1 0 0,-8-19-38 0 0,1-1 1 0 0,-1 1 0 0 0,1-1 0 0 0,0 0-1 0 0,1 0 1 0 0,0-1 0 0 0,0 1 0 0 0,0-1-1 0 0,0 0 1 0 0,1-1 0 0 0,0 1 0 0 0,0-1-1 0 0,0 0 1 0 0,0-1 0 0 0,1 1 0 0 0,10 3-1 0 0,-6-4-95 0 0,0 0 0 0 0,0-1 0 0 0,0 0 0 0 0,0-1-1 0 0,0-1 1 0 0,0 1 0 0 0,0-2 0 0 0,0 1 0 0 0,21-5-1 0 0,23-10-5621 0 0,-15 2-1261 0 0</inkml:trace>
</inkml:ink>
</file>

<file path=ppt/ink/ink6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6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6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6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6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6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6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6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6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6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0,'0'0'1839'0'0,"1"2"-1247"0"0,0 1-300 0 0,1 0-1 0 0,-1 1 0 0 0,0-1 1 0 0,0 1-1 0 0,1 6 0 0 0,3 15 628 0 0,-2-17-732 0 0,-1 0 0 0 0,-1 0 1 0 0,1 14-1 0 0,4 18 508 0 0,4-5-247 0 0,-1 0-1 0 0,-3 0 1 0 0,0 1-1 0 0,-3 0 1 0 0,0 65-1 0 0,-5-57-789 0 0,-1 12-1859 0 0,-3-17-2892 0 0,-4 8-2570 0 0</inkml:trace>
</inkml:ink>
</file>

<file path=ppt/ink/ink6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6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6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6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6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6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6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6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6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6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23551 0 0,'0'0'3968'0'0</inkml:trace>
</inkml:ink>
</file>

<file path=ppt/ink/ink6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6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6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6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6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6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6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6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6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6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9648 0 0,'0'0'868'0'0,"1"0"-714"0"0,3 2-35 0 0,0-1-1 0 0,1 0 0 0 0,-1 0 0 0 0,0-1 0 0 0,1 1 1 0 0,-1-1-1 0 0,0 0 0 0 0,1 0 0 0 0,7-1 0 0 0,15-1 972 0 0,-26 2-1010 0 0,1 0-1 0 0,0 0 0 0 0,0-1 1 0 0,0 1-1 0 0,0-1 1 0 0,0 0-1 0 0,0 1 1 0 0,-1-1-1 0 0,1 0 0 0 0,2-2 1 0 0,17-6 712 0 0,-12 6-597 0 0,0 0 1 0 0,0 0 0 0 0,-1-1 0 0 0,0 0 0 0 0,0-1 0 0 0,11-7 0 0 0,43-37-29 0 0,-22 5 545 0 0,-37 40-567 0 0,0-1 0 0 0,0 1 1 0 0,-1-1-1 0 0,1 0 0 0 0,-1 0 0 0 0,2-5 0 0 0,-3 7-25 0 0,0-1-45 0 0,0 1-1 0 0,0-1 0 0 0,-1 1 1 0 0,0-1-1 0 0,1 0 1 0 0,-1 1-1 0 0,0-1 1 0 0,-1 0-1 0 0,1 1 1 0 0,-1-1-1 0 0,-1-5 0 0 0,1 7 16 0 0,0 1 1 0 0,0 0-1 0 0,0 0 0 0 0,-1 0 0 0 0,1-1 0 0 0,0 1 0 0 0,-1 0 0 0 0,1 1 0 0 0,-1-1 0 0 0,1 0 0 0 0,-1 0 0 0 0,-2 0 0 0 0,3 0-39 0 0,-3-1 21 0 0,1 1 0 0 0,0 0-1 0 0,-1 0 1 0 0,1 0 0 0 0,-5-1 0 0 0,6 2-66 0 0,1 0 0 0 0,0 0 0 0 0,-1 0 0 0 0,1 0-1 0 0,-1 0 1 0 0,1 1 0 0 0,-1-1 0 0 0,1 0 0 0 0,0 1 0 0 0,-1-1-1 0 0,1 1 1 0 0,0 0 0 0 0,-1-1 0 0 0,1 1 0 0 0,0 0 0 0 0,-2 1-1 0 0,-5 5-15 0 0,1 0 0 0 0,-1 0 0 0 0,1 1 0 0 0,1 0 0 0 0,0 0 0 0 0,0 1 0 0 0,-9 16 0 0 0,8-12 5 0 0,0 2 1 0 0,0-1-1 0 0,1 1 0 0 0,1 0 0 0 0,1 0 0 0 0,0 1 0 0 0,1-1 0 0 0,0 1 0 0 0,1 0 0 0 0,1 0 0 0 0,1-1 0 0 0,1 17 0 0 0,0-26 5 0 0,0-1 0 0 0,0 1 0 0 0,1-1 0 0 0,-1 1 0 0 0,5 8 0 0 0,1 2 0 0 0,-3-8 41 0 0,0 0-1 0 0,0 0 1 0 0,1 0 0 0 0,0-1-1 0 0,0 1 1 0 0,0-1-1 0 0,1-1 1 0 0,1 1-1 0 0,-1-1 1 0 0,1 0-1 0 0,0 0 1 0 0,0-1 0 0 0,1 0-1 0 0,-1-1 1 0 0,1 1-1 0 0,15 5 1 0 0,-9-5 79 0 0,0 0 0 0 0,0-1 0 0 0,0-1 1 0 0,0 0-1 0 0,1-1 0 0 0,-1 0 0 0 0,1-1 0 0 0,20-2 1 0 0,-12-1-125 0 0,-1-1 0 0 0,0-1 1 0 0,0-1-1 0 0,40-14 1 0 0,-52 15-715 0 0,0 0 1 0 0,0-1 0 0 0,-1 0-1 0 0,16-11 1 0 0,-6 3-4029 0 0,1 3-1266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1376 0 0,'3'-1'13084'0'0,"18"-10"-7300"0"0,14-5-4321 0 0,6 4-1296 0 0,-1 3 0 0 0,2 1 0 0 0,-1 1 0 0 0,1 3 0 0 0,51 1 0 0 0,-48 4-72 0 0,-17 0-880 0 0,27-3 0 0 0,-23-5-4766 0 0,-29 6 4497 0 0,11 0-5255 0 0</inkml:trace>
</inkml:ink>
</file>

<file path=ppt/ink/ink6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6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6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6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6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6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6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6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8.8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692.77344"/>
      <inkml:brushProperty name="anchorY" value="-96114.98438"/>
      <inkml:brushProperty name="scaleFactor" value="0.5"/>
    </inkml:brush>
  </inkml:definitions>
  <inkml:trace contextRef="#ctx0" brushRef="#br0">662 0 920 0 0,'0'0'23019'0'0,"2"1"-22896"0"0,0 1 57 0 0,1-1-100 0 0,-2 0-11 0 0,1-1 23 0 0,-1 3-8 0 0,-2 4 4 0 0,-1 2 0 0 0,-1 5 234 0 0,-2 3-12 0 0,-3 2 28 0 0,-2 4 4 0 0,-1 2-166 0 0,-4 4 20 0 0,0 3-25 0 0,-3 4-2 0 0,-4 4 167 0 0,-3 3-20 0 0,-5 6 25 0 0,-1 4 2 0 0,-2 3-270 0 0,-3 3 22 0 0,-1 2-23 0 0,0 1-83 0 0,-1 1 22 0 0,2-1-11 0 0,0-2 0 0 0,2-2 0 0 0,3-3-112 0 0,2-4-61 0 0,2-3-9 0 0,3-5-7 0 0,-4 4-2728 0 0,0-5-13595 0 0,6-8 9010 0 0</inkml:trace>
</inkml:ink>
</file>

<file path=ppt/ink/ink6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9.63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7396.84375"/>
      <inkml:brushProperty name="anchorY" value="-96684.83594"/>
      <inkml:brushProperty name="scaleFactor" value="0.5"/>
    </inkml:brush>
  </inkml:definitions>
  <inkml:trace contextRef="#ctx0" brushRef="#br0">59 0 20383 0 0,'-1'2'3947'0'0,"-1"2"-3026"0"0,0 2 21 0 0,-1 3-877 0 0,-1 4 28 0 0,2 5-61 0 0,-2 4-32 0 0,0 6-84 0 0,0 5-41 0 0,1 7 6 0 0,-2 16-18 0 0,1 7 273 0 0,-1 7-88 0 0,1 3 32 0 0,2 1-92 0 0,1 1 25 0 0,-1-1-13 0 0,1-1 0 0 0,2-4 0 0 0,-1-2 0 0 0,0-5 0 0 0,-2 5-504 0 0,0-1-556 0 0,1-35-6683 0 0,0 0-1228 0 0,0 19 1799 0 0</inkml:trace>
</inkml:ink>
</file>

<file path=ppt/ink/ink6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40.2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6702.74219"/>
      <inkml:brushProperty name="anchorY" value="-97225.20313"/>
      <inkml:brushProperty name="scaleFactor" value="0.5"/>
    </inkml:brush>
  </inkml:definitions>
  <inkml:trace contextRef="#ctx0" brushRef="#br0">373 19 13360 0 0,'-4'0'3847'0'0,"-2"0"-1599"0"0,0 0 259 0 0,-1-1 70 0 0,-2 0-2498 0 0,-1 1 205 0 0,0 0-285 0 0,-5 2-501 0 0,-6 4-330 0 0,-3 2 540 0 0,-1 4 80 0 0,0 3 54 0 0,1 2 20 0 0,2 5 20 0 0,1 1 528 0 0,2 4-47 0 0,3 0 74 0 0,1 2 7 0 0,4 0-238 0 0,3-1 22 0 0,2-2-31 0 0,3 0-4 0 0,4-1 65 0 0,2-1-10 0 0,4-1 6 0 0,5 2-184 0 0,8-2-648 0 0,3-3 454 0 0,2-6-96 0 0,0-4 26 0 0,0-6 18 0 0,-3-4-2 0 0,0-3 96 0 0,-3-4 0 0 0,-2-4 6 0 0,-1-3 4 0 0,-1-2 84 0 0,-2-4-24 0 0,-1-1 12 0 0,2-8-317 0 0,-1-9-143 0 0,-1-1 292 0 0,-1-1 169 0 0,-3 3-41 0 0,-1 3 40 0 0,-3 4 0 0 0,-2 4 0 0 0,-2 3 0 0 0,0 2 75 0 0,-1 3-96 0 0,-2 2 106 0 0,0 3-106 0 0,0 3 115 0 0,1 4-118 0 0,-1 1 148 0 0,1 2-81 0 0,0 1 64 0 0,-1 3-17 0 0,-1 3 6 0 0,0 2 0 0 0,0 4 0 0 0,1 4 19 0 0,2 8 125 0 0,2 4-165 0 0,2 5 111 0 0,4 3-34 0 0,2 2 18 0 0,4 2-4 0 0,2 3 86 0 0,3 1-5 0 0,3 2 6 0 0,2 1 3 0 0,2 3-18 0 0,1 0 4 0 0,0 1-2 0 0,3 10 457 0 0,-1 1-373 0 0,-3 1 144 0 0,-3 0-37 0 0,-6-3-242 0 0,-5-1 33 0 0,-6-2-44 0 0,-5-1 1 0 0,-6-1-124 0 0,-7-2-50 0 0,-7 0 119 0 0,-9-3-156 0 0,-6-1 48 0 0,-8-1-16 0 0,-8-3-93 0 0,-22 7-207 0 0,-20 1-255 0 0,-17 0-1251 0 0,-12-5-1557 0 0,71-28-9161 0 0,-1-1-1985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16439 0 0,'0'0'1491'0'0,"2"0"-1072"0"0,60-6 3973 0 0,-36 8-4151 0 0,1 0 0 0 0,-1 2 0 0 0,0 1 0 0 0,0 1 0 0 0,42 15 0 0 0,96 26-2199 0 0,-112-33-3097 0 0,-49-13 3265 0 0</inkml:trace>
</inkml:ink>
</file>

<file path=ppt/ink/ink6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0:54.6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4593 381 17879 0 0,'0'-2'820'0'0,"3"-20"-185"0"0,-2 18-565 0 0,-1 0 0 0 0,1-1 0 0 0,-1 0 0 0 0,0 1 0 0 0,0-1 0 0 0,0-4-1 0 0,-4-17 348 0 0,3 18-149 0 0,0 1 0 0 0,0-1 0 0 0,-1 0 0 0 0,0 1-1 0 0,0-1 1 0 0,0 1 0 0 0,-6-11 0 0 0,-1 2-208 0 0,6 10-49 0 0,0 1 1 0 0,0-1-1 0 0,-1 0 1 0 0,0 1-1 0 0,0 0 1 0 0,-8-8-1 0 0,-2 2-8 0 0,0 0-1 0 0,-1 1 0 0 0,0 1 0 0 0,0 0 1 0 0,-1 1-1 0 0,-26-10 0 0 0,-106-24 116 0 0,112 33-57 0 0,-13-2 17 0 0,-1 2 0 0 0,-87-6-1 0 0,-554 15 974 0 0,254 22-958 0 0,-148 2-93 0 0,109-7 0 0 0,319-9 26 0 0,-236 10 98 0 0,263-15-89 0 0,-209 1 36 0 0,90-1-74 0 0,-54-2 60 0 0,197-13-40 0 0,26 2 40 0 0,77 10-51 0 0,1 0-2 0 0,1 0 0 0 0,-1 0 1 0 0,0-1-1 0 0,0 1 1 0 0,1 0-1 0 0,-1-1 0 0 0,0 1 1 0 0,0-1-1 0 0,1 0 1 0 0,-1 0-1 0 0,1 1 1 0 0,-1-1-1 0 0,1 0 0 0 0,-1 0 1 0 0,1 0-1 0 0,-1-1 1 0 0,1 1-1 0 0,-2-2 1 0 0,6 2 73 0 0,103-4-62 0 0,485-4-112 0 0,-291 9 96 0 0,374-1 0 0 0,-427-5 0 0 0,58 0 0 0 0,274 11 0 0 0,-26-12-27 0 0,17 1 66 0 0,-147 11 109 0 0,487 12 172 0 0,-823-14-304 0 0,53 2 44 0 0,-58 0-233 0 0,-6-1-3172 0 0</inkml:trace>
</inkml:ink>
</file>

<file path=ppt/ink/ink6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1.8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5695.5"/>
      <inkml:brushProperty name="anchorY" value="-98147.03125"/>
      <inkml:brushProperty name="scaleFactor" value="0.5"/>
    </inkml:brush>
  </inkml:definitions>
  <inkml:trace contextRef="#ctx0" brushRef="#br0">477 1 23495 0 0,'0'0'0'0'0,"-1"3"1040"0"0,-5 6 551 0 0,-2 4-1922 0 0,-2 2 583 0 0,-2 4-252 0 0,1 3 598 0 0,-1 2-97 0 0,-1 5 64 0 0,-5 10-129 0 0,-7 16-1173 0 0,-7 16 345 0 0,-8 14-104 0 0,-6 11-196 0 0,-3 6-209 0 0,-1-2 14 0 0,2-8-74 0 0,7-17-6124 0 0,9-18 401 0 0,9-19-2983 0 0</inkml:trace>
</inkml:ink>
</file>

<file path=ppt/ink/ink6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2.2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4584.00781"/>
      <inkml:brushProperty name="anchorY" value="-98456.03125"/>
      <inkml:brushProperty name="scaleFactor" value="0.5"/>
    </inkml:brush>
  </inkml:definitions>
  <inkml:trace contextRef="#ctx0" brushRef="#br0">1 66 26351 0 0,'0'0'2703'0'0,"4"-3"-2666"0"0,4-1 111 0 0,13-6-1903 0 0,13-2 894 0 0,12-2-456 0 0,10 2 138 0 0,6 5 65 0 0,-2 4 634 0 0,-5 3 284 0 0,-7 4 46 0 0,-8 3 70 0 0,-6 3 4 0 0,-4 3 200 0 0,-5 2-18 0 0,-4 1 16 0 0,-1 3 16 0 0,-3 1-162 0 0,-2 2 140 0 0,-3 1-143 0 0,-2 3 115 0 0,-2 2-240 0 0,-4 1 23 0 0,-3 3-26 0 0,-6 10-396 0 0,-9 12-197 0 0,-6 3 471 0 0,-4 0 278 0 0,-4 0 131 0 0,-3-2-1 0 0,0-2 21 0 0,1 0 309 0 0,1-2-14 0 0,1-1 22 0 0,-2 6 683 0 0,3-2-752 0 0,4-4 266 0 0,3-5-84 0 0,6-6-268 0 0,5-4 30 0 0,4-6-44 0 0,5-3-2 0 0,4-4-272 0 0,5-4 2 0 0,4-4-18 0 0,-9-12-47 0 0,-1-1 0 0 0,0 1-1 0 0,0-1 1 0 0,1 1 0 0 0,3 0-1 0 0,1-2-93 0 0,-1 1 0 0 0,0-1 0 0 0,11-1 0 0 0,-4-2-471 0 0,0-1 1 0 0,15-4-1 0 0,-8-3-1099 0 0,30-16-1 0 0,-19 10-9202 0 0,1-4-1739 0 0</inkml:trace>
</inkml:ink>
</file>

<file path=ppt/ink/ink6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2.62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5766.70313"/>
      <inkml:brushProperty name="anchorY" value="-100125.60156"/>
      <inkml:brushProperty name="scaleFactor" value="0.5"/>
    </inkml:brush>
  </inkml:definitions>
  <inkml:trace contextRef="#ctx0" brushRef="#br0">484 0 12440 0 0,'0'0'0'0'0,"-5"6"544"0"0,-10 10 298 0 0,-5 4-1018 0 0,-6 6 310 0 0,-4 4-134 0 0,-4 6 2622 0 0,-3 3-254 0 0,-1 5 327 0 0,-3 3 71 0 0,0 3-2523 0 0,1 3 213 0 0,2 2-308 0 0,4 2-75 0 0,4 0-79 0 0,7-1-86 0 0,5-1 46 0 0,7-3-22 0 0,8-4 79 0 0,4-38 20 0 0,0-1-1 0 0,3 17 1 0 0,-1-19-20 0 0,-1 0 1 0 0,0 0-1 0 0,7 12 0 0 0,-5-12 6 0 0,0-1 0 0 0,1 1 0 0 0,7 8 0 0 0,-6-8 120 0 0,1 1-1 0 0,12 8 1 0 0,20 10 239 0 0,6-6 49 0 0,5-6 4 0 0,3-7-43 0 0,3-8 3 0 0,3-8-4 0 0,4-9-1 0 0,2-7-159 0 0,1-8 9 0 0,3-7-22 0 0,-1-4-3 0 0,-2-4-1 0 0,-3-2 0 0 0,-4-3 0 0 0,-7 1 0 0 0,-7-1-93 0 0,-31 32 16 0 0,11-20 0 0 0,-18 25-106 0 0,0 0 0 0 0,6-21 0 0 0,-9 22-24 0 0,0-1-1 0 0,2-21 0 0 0,-6 25 5 0 0,1 0 0 0 0,-1 0-1 0 0,-3-16 1 0 0,-2 19-129 0 0,2 1 0 0 0,0 0 0 0 0,0 0 0 0 0,-1 0 0 0 0,0 0 0 0 0,-8-10 0 0 0,-1 6-237 0 0,2 1 0 0 0,0 0 0 0 0,-1 1 0 0 0,-18-13 0 0 0,-5-4-14576 0 0,-8 0-2356 0 0</inkml:trace>
</inkml:ink>
</file>

<file path=ppt/ink/ink6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0.7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1394 27 6448 0 0,'0'0'498'0'0,"-2"-1"-327"0"0,-17-15 1075 0 0,16 15-29 0 0,1-1 1 0 0,-1 1 0 0 0,0 0-1 0 0,1 0 1 0 0,-1 0 0 0 0,0 0-1 0 0,0 1 1 0 0,0-1-1 0 0,0 1 1 0 0,-5-1 0 0 0,7 1-1084 0 0,-1 1 1 0 0,1-1 0 0 0,0 1-1 0 0,0-1 1 0 0,-1 1 0 0 0,1-1-1 0 0,0 1 1 0 0,0 0-1 0 0,0 0 1 0 0,0 0 0 0 0,0-1-1 0 0,0 1 1 0 0,0 0 0 0 0,-1 2-1 0 0,-2 0 85 0 0,-8 9-265 0 0,1 0-1 0 0,0 0 0 0 0,1 2 0 0 0,-11 17 0 0 0,-3 5-160 0 0,-73 87-643 0 0,13-18 408 0 0,-45 51 217 0 0,80-99 155 0 0,-147 153 45 0 0,57-78 590 0 0,-12 12 119 0 0,101-92-490 0 0,-2-3 0 0 0,-3-2 0 0 0,-94 63 0 0 0,134-100-178 0 0,11-7 6 0 0,0 0 0 0 0,0 0-1 0 0,-1-1 1 0 0,1 1 0 0 0,-1-1 0 0 0,-7 3-1 0 0,11-6-21 0 0,0 1 0 0 0,0 0 0 0 0,0-1 0 0 0,0 1 0 0 0,1-1 0 0 0,-1 1 0 0 0,0-1 0 0 0,0 0 0 0 0,0 1 0 0 0,1-1 0 0 0,-1 0 0 0 0,0 1 0 0 0,1-1 0 0 0,-1 0 0 0 0,0 0 0 0 0,1 0 0 0 0,-1 0 0 0 0,1 1 0 0 0,-1-1 0 0 0,0-2 0 0 0,1 3 0 0 0,-1-6 0 0 0,-1-1 0 0 0,1 1 0 0 0,0 0 0 0 0,1-1 0 0 0,-1 1 0 0 0,1-1 0 0 0,1-7 0 0 0,9-46 0 0 0,-5 34 0 0 0,0-4 0 0 0,2 0 0 0 0,15-44 0 0 0,16-18 19 0 0,-37 90 122 0 0,5 34-463 0 0,-8-13 301 0 0,0 1 0 0 0,-1-1 1 0 0,-6 25-1 0 0,-5 24-14 0 0,11-41 49 0 0,-10 90 223 0 0,13-102-207 0 0,0 0 0 0 0,0 1 1 0 0,2-1-1 0 0,0 0 0 0 0,6 22 0 0 0,-7-31-30 0 0,1-1 0 0 0,0 1 0 0 0,1-1 0 0 0,-1 0 0 0 0,1 0 0 0 0,0 0 0 0 0,0-1 0 0 0,1 1 0 0 0,-1-1 0 0 0,1 1 0 0 0,0-1 0 0 0,0 0 0 0 0,1-1 0 0 0,-1 1 0 0 0,1-1 0 0 0,-1 0-1 0 0,1 0 1 0 0,0 0 0 0 0,6 2 0 0 0,-2-2 1 0 0,-1 0 0 0 0,1-1 0 0 0,0 0 0 0 0,0 0 0 0 0,0-1 0 0 0,0-1 0 0 0,1 1 0 0 0,-1-1 0 0 0,0-1 0 0 0,0 0 0 0 0,11-2 0 0 0,9-4-20 0 0,-1-2 1 0 0,-1-1-1 0 0,51-25 0 0 0,-52 21-522 0 0,-1-1 1 0 0,39-31-1 0 0,-1-5-469 0 0</inkml:trace>
</inkml:ink>
</file>

<file path=ppt/ink/ink6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1.1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38 17047 0 0,'-1'0'246'0'0,"-1"-1"-1"0"0,1 0 1 0 0,-1 0-1 0 0,1 0 0 0 0,-1 1 1 0 0,1-1-1 0 0,0-1 1 0 0,-1 1-1 0 0,1 0 0 0 0,0 0 1 0 0,-2-3-1 0 0,3 4-173 0 0,-1 0 0 0 0,1-1 0 0 0,0 1 0 0 0,0 0 1 0 0,0-1-1 0 0,0 1 0 0 0,0 0 0 0 0,0-1 0 0 0,0 1 0 0 0,-1 0 0 0 0,1-1 0 0 0,0 1 0 0 0,0 0 1 0 0,0-1-1 0 0,0 1 0 0 0,1 0 0 0 0,-1-1 0 0 0,0 1 0 0 0,0-1 0 0 0,0 1 0 0 0,0 0 0 0 0,0-1 1 0 0,1 0 22 0 0,-1 1 0 0 0,1-1 1 0 0,-1 0-1 0 0,1 1 0 0 0,0-1 1 0 0,-1 1-1 0 0,1-1 0 0 0,0 1 1 0 0,-1 0-1 0 0,1-1 0 0 0,0 1 1 0 0,0 0-1 0 0,-1-1 0 0 0,2 1 1 0 0,5-2 146 0 0,0 0 1 0 0,1 0 0 0 0,-1 1 0 0 0,1 1 0 0 0,-1-1 0 0 0,1 1-1 0 0,7 1 1 0 0,55 8-566 0 0,-59-7 425 0 0,22 4-221 0 0,1 1 0 0 0,-1 1 0 0 0,41 17 1 0 0,-62-20 26 0 0,1 1 0 0 0,-1 0 0 0 0,-1 1 0 0 0,1 0 0 0 0,-1 1 0 0 0,-1 0 0 0 0,1 1 0 0 0,-1 0 0 0 0,-1 1 0 0 0,0 0 0 0 0,11 15 0 0 0,-12-13-27 0 0,1 2 0 0 0,-2-1 0 0 0,0 1 0 0 0,8 20 0 0 0,-13-26 99 0 0,1 1 0 0 0,-2-1 0 0 0,1 0-1 0 0,-1 1 1 0 0,0-1 0 0 0,0 1 0 0 0,-1-1-1 0 0,-1 1 1 0 0,-1 11 0 0 0,-3 9 14 0 0,-2 0 0 0 0,-2 0-1 0 0,0-1 1 0 0,-1-1 0 0 0,-2 0 0 0 0,-1 0-1 0 0,-1-1 1 0 0,-1-1 0 0 0,-2 0 0 0 0,0-1 0 0 0,-2-1-1 0 0,0 0 1 0 0,-1-2 0 0 0,-44 36 0 0 0,58-52-218 0 0,0 0-1 0 0,-1-1 1 0 0,1 0 0 0 0,-1 0 0 0 0,1 0 0 0 0,-1-1 0 0 0,0 0 0 0 0,-1 0 0 0 0,1-1 0 0 0,0 1 0 0 0,-1-2 0 0 0,1 1 0 0 0,-14 0-1 0 0,19-2 71 0 0,1 0 0 0 0,-1 0 0 0 0,1-1 0 0 0,-1 1 0 0 0,1 0 0 0 0,-1-1 0 0 0,1 1 0 0 0,-1-1 0 0 0,1 1 1 0 0,-1-1-1 0 0,1 0 0 0 0,0 0 0 0 0,-1 1 0 0 0,1-1 0 0 0,0 0 0 0 0,0 0 0 0 0,0 0 0 0 0,-1-1 0 0 0,1 1 0 0 0,0 0 0 0 0,-1-2 0 0 0,0 0-178 0 0,1-1 0 0 0,-1 1 1 0 0,1 0-1 0 0,-1-1 0 0 0,1 1 0 0 0,0-1 1 0 0,0 1-1 0 0,0-6 0 0 0,0-16-1506 0 0</inkml:trace>
</inkml:ink>
</file>

<file path=ppt/ink/ink6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1.5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266 59 11432 0 0,'32'-33'1085'0'0,"-6"8"3085"0"0,-27 27-2820 0 0,-34 50 1371 0 0,-19 32-1620 0 0,27-35-858 0 0,-36 63 190 0 0,-57 140-1 0 0,115-240-282 0 0,1 0 0 0 0,0 0-1 0 0,1 0 1 0 0,0 0 0 0 0,1 1 0 0 0,-1 19-1 0 0,3-28-105 0 0,0 0 0 0 0,1-1-1 0 0,-1 1 1 0 0,1 0-1 0 0,-1 0 1 0 0,1-1-1 0 0,0 1 1 0 0,0-1-1 0 0,1 1 1 0 0,-1-1-1 0 0,1 1 1 0 0,0-1 0 0 0,0 0-1 0 0,0 0 1 0 0,0 1-1 0 0,0-2 1 0 0,1 1-1 0 0,-1 0 1 0 0,1 0-1 0 0,0-1 1 0 0,0 1-1 0 0,0-1 1 0 0,0 0 0 0 0,0 0-1 0 0,0 0 1 0 0,4 1-1 0 0,2 0-15 0 0,1 0 1 0 0,-1 0-1 0 0,0-1 0 0 0,1 0 0 0 0,0-1 0 0 0,-1 0 0 0 0,1 0 1 0 0,0-1-1 0 0,-1-1 0 0 0,11-1 0 0 0,6-2-19 0 0,-1-1 0 0 0,36-12-1 0 0,-10-1-667 0 0,-1-3-1 0 0,-1-2 0 0 0,82-52 1 0 0,-71 36-791 0 0</inkml:trace>
</inkml:ink>
</file>

<file path=ppt/ink/ink6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6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6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17479 0 0,'0'0'1750'0'0,"2"-2"-1604"0"0,1-1-125 0 0,0 0-1 0 0,0 0 0 0 0,0 0 0 0 0,1 1 1 0 0,-1-1-1 0 0,1 1 0 0 0,0 0 0 0 0,-1 0 0 0 0,1 0 1 0 0,0 1-1 0 0,5-2 0 0 0,-5 2 43 0 0,-1 0 0 0 0,0-1 0 0 0,0 1-1 0 0,0-1 1 0 0,4-2 0 0 0,-5 2-32 0 0,1 1 1 0 0,-1 0-1 0 0,0 0 1 0 0,0 0-1 0 0,0 0 1 0 0,1 0 0 0 0,-1 0-1 0 0,1 0 1 0 0,2 0-1 0 0,45-2 10 0 0,-49 4-37 0 0,1-1-1 0 0,-1 0 0 0 0,0 0 0 0 0,1 1 1 0 0,-1-1-1 0 0,0 1 0 0 0,1-1 0 0 0,-1 1 0 0 0,0 0 1 0 0,1-1-1 0 0,-1 1 0 0 0,0 0 0 0 0,0 0 1 0 0,0 0-1 0 0,0 0 0 0 0,2 2 0 0 0,15 22 80 0 0,-10-13-47 0 0,46 73 848 0 0,-41-63-515 0 0,15 39 1 0 0,-1-1-97 0 0,-11-25-336 0 0,-2 1-1 0 0,15 60 1 0 0,-27-90-20 0 0,-1 1 0 0 0,0-1 0 0 0,0 1 0 0 0,-1-1-1 0 0,1 1 1 0 0,-1-1 0 0 0,-1 1 0 0 0,1 0 0 0 0,-3 9-1 0 0,2 4-182 0 0,1-19 623 0 0,-9-10 95 0 0,-1-8-437 0 0,0 0 0 0 0,1 0 0 0 0,1 0 0 0 0,1-1 0 0 0,0-1 0 0 0,-8-35 0 0 0,7-27-215 0 0,8 66 199 0 0,0 1 0 0 0,1-1-1 0 0,1 0 1 0 0,1 1 0 0 0,6-23-1 0 0,-1 2 77 0 0,-6 29-64 0 0,0 0 0 0 0,0 0 0 0 0,0 0 1 0 0,1 1-1 0 0,-1 0 0 0 0,2-1 0 0 0,4-6 0 0 0,31-34 204 0 0,-34 40-170 0 0,-2 4-41 0 0,0-1 0 0 0,0 0 0 0 0,1 1 0 0 0,-1-1 0 0 0,1 1 0 0 0,-1 0 0 0 0,1 0 0 0 0,0 0 0 0 0,0 1 0 0 0,0-1 0 0 0,0 1 0 0 0,0 0 0 0 0,0 0 0 0 0,0 1 0 0 0,0-1 0 0 0,0 1 0 0 0,0 0 0 0 0,1 0 0 0 0,7 1 0 0 0,-8 0-4 0 0,-1 0 0 0 0,-1-1 0 0 0,1 1 0 0 0,-1 0 0 0 0,0-1 0 0 0,1 1 0 0 0,-1 0 0 0 0,0 1 0 0 0,0-1 0 0 0,0 0 0 0 0,0 1 0 0 0,0-1 0 0 0,0 1 0 0 0,0-1 0 0 0,3 4 0 0 0,17 21 0 0 0,-16-22 0 0 0,-2 2 0 0 0,1-1 0 0 0,8 12 0 0 0,80 158-144 0 0,-55-101 72 0 0,-32-64 72 0 0,1 0 0 0 0,0 0 0 0 0,0 0 0 0 0,13 12 0 0 0,-2-2 0 0 0,-12-14 1 0 0,0 0-1 0 0,1 0 0 0 0,-1-1 0 0 0,1 0 1 0 0,0-1-1 0 0,15 8 0 0 0,-7-5-7 0 0,1-1 0 0 0,24 7-1 0 0,-36-12-30 0 0,1-1 0 0 0,-1 1-1 0 0,1-1 1 0 0,-1 0-1 0 0,1-1 1 0 0,-1 1-1 0 0,0-1 1 0 0,1 0 0 0 0,5-2-1 0 0,5 0-61 0 0,-7 1 41 0 0,-1 0-1 0 0,0-1 0 0 0,0 0 1 0 0,10-5-1 0 0,-5 2-26 0 0,-4 1 53 0 0,0-1-1 0 0,0 0 0 0 0,-1-1 1 0 0,1 1-1 0 0,10-15 0 0 0,-14 17 26 0 0,2-3 15 0 0,1-1 1 0 0,-1 0-1 0 0,0 0 1 0 0,0-1 0 0 0,-1 1-1 0 0,-1-1 1 0 0,1 0-1 0 0,-1-1 1 0 0,-1 1 0 0 0,0-1-1 0 0,0 1 1 0 0,2-13-1 0 0,-4 8-4 0 0,8-30 256 0 0,-7 33 1 0 0,0 0 0 0 0,0-15 0 0 0,2-5 166 0 0,-1-18 73 0 0,-4 39-324 0 0,2 0-1 0 0,-1 0 0 0 0,2 0 0 0 0,-1 0 0 0 0,4-9 0 0 0,-4 16-124 0 0,0 0-1 0 0,-1 0 0 0 0,1 0 1 0 0,-1 0-1 0 0,1 0 0 0 0,-1 0 1 0 0,0 0-1 0 0,0-3 0 0 0,3-6 246 0 0,-5 20-335 0 0,1 1 0 0 0,-1-1 0 0 0,1 1 1 0 0,1 0-1 0 0,0-1 0 0 0,0 1 0 0 0,2 12 0 0 0,0-2 37 0 0,-1 26 0 0 0,-1-31-27 0 0,1 0-1 0 0,-1 0 1 0 0,6 24-1 0 0,0 1-82 0 0,-5-30 80 0 0,0 0 0 0 0,1 1 0 0 0,4 12 0 0 0,1-3 25 0 0,-2-1 7 0 0,2-1 0 0 0,0 0 1 0 0,14 24-1 0 0,-20-39 1 0 0,-1-1 0 0 0,1 0 0 0 0,0 0 0 0 0,-1 0 0 0 0,1 0 0 0 0,0 0 0 0 0,-1 0 0 0 0,1 0 0 0 0,0 0 0 0 0,0-1 0 0 0,0 1 0 0 0,0 0 0 0 0,0 0 0 0 0,0-1 0 0 0,0 1 0 0 0,0-1 0 0 0,0 1 0 0 0,1-1 0 0 0,-1 1 0 0 0,0-1 0 0 0,2 1 0 0 0,1 0 0 0 0,6 2 0 0 0,-5-4 0 0 0,-1 1 0 0 0,0-1 0 0 0,0 0 0 0 0,0 0 0 0 0,0 0 0 0 0,0 0 0 0 0,-1-1 0 0 0,1 1 0 0 0,4-4 0 0 0,31-21 0 0 0,-24 13 0 0 0,-1-1 0 0 0,0-1 0 0 0,-1 0 0 0 0,0 0 0 0 0,16-29 0 0 0,-14 21 3 0 0,-1-1 0 0 0,-1 0-1 0 0,14-36 1 0 0,-12 26 127 0 0,-12 27-80 0 0,1 0 0 0 0,-1 0-1 0 0,2-9 1 0 0,-4 12-26 0 0,1 0 0 0 0,0-1-1 0 0,0 1 1 0 0,0 0 0 0 0,1 1-1 0 0,3-6 1 0 0,1-1 30 0 0,-4 2-48 0 0,-2 8 12 0 0,-1 0 1 0 0,0 0-1 0 0,0 0 0 0 0,0 0 0 0 0,0-1 1 0 0,0 1-1 0 0,0 0 0 0 0,0 0 0 0 0,0 0 1 0 0,0 0-1 0 0,0 0 0 0 0,0-1 0 0 0,0 1 1 0 0,0 0-1 0 0,0 0 0 0 0,0 0 0 0 0,0 0 0 0 0,0 0 1 0 0,0-1-1 0 0,0 1 0 0 0,0 0 0 0 0,0 0 1 0 0,0 0-1 0 0,0 0 0 0 0,0 0 0 0 0,0-1 1 0 0,-1 1-1 0 0,1 0 0 0 0,0 0 0 0 0,0 0 1 0 0,0 0-1 0 0,0 0 0 0 0,0 0 0 0 0,0 0 0 0 0,0 0 1 0 0,-1-1-1 0 0,1 1 0 0 0,0 0 0 0 0,0 0 1 0 0,0 0-1 0 0,0 0 0 0 0,0 0 0 0 0,-1 0 1 0 0,1 0-1 0 0,0 0 0 0 0,0 0 0 0 0,0 0 1 0 0,0 0-1 0 0,0 0 0 0 0,-1 0 0 0 0,0 1-3 0 0,0 0-1 0 0,0 0 1 0 0,1 1-1 0 0,-1-1 0 0 0,0 0 1 0 0,0 0-1 0 0,1 1 1 0 0,-1-1-1 0 0,1 0 1 0 0,-1 1-1 0 0,1-1 1 0 0,-1 3-1 0 0,1-1 14 0 0,-6 14-93 0 0,1 0 1 0 0,1 0-1 0 0,1 1 0 0 0,1-1 0 0 0,0 1 0 0 0,1 0 1 0 0,1 0-1 0 0,1 0 0 0 0,3 20 0 0 0,-3-30 37 0 0,1 0 0 0 0,1-1 1 0 0,0 1-1 0 0,0-1 0 0 0,0 0 0 0 0,1 0 0 0 0,6 10 0 0 0,36 41-337 0 0,-43-54 172 0 0,1-1 0 0 0,-1 0 0 0 0,0 0 0 0 0,1-1 0 0 0,0 1 0 0 0,-1-1 0 0 0,1 0 0 0 0,0 0 0 0 0,0 0 0 0 0,0 0 0 0 0,0-1 0 0 0,1 1 0 0 0,-1-1 0 0 0,0 0 0 0 0,1-1-1 0 0,-1 1 1 0 0,0-1 0 0 0,1 0 0 0 0,-1 0 0 0 0,1 0 0 0 0,-1 0 0 0 0,1-1 0 0 0,7-2 0 0 0,8-1-1274 0 0</inkml:trace>
</inkml:ink>
</file>

<file path=ppt/ink/ink6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6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6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6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6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6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6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6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6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6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16559 0 0,'0'0'1499'0'0,"0"2"-1235"0"0,-5 34-89 0 0,3-26-2 0 0,0-1 0 0 0,0 17-1 0 0,-2 128-829 0 0,-4 30 492 0 0,0-2 418 0 0,8-132 81 0 0,3 0 0 0 0,9 51-1 0 0,-7-71-121 0 0,-3-12-93 0 0,1 0 0 0 0,0 0 1 0 0,2-1-1 0 0,11 31 0 0 0,-5-26 97 0 0,17 27 0 0 0,-24-42-691 0 0,1-1 0 0 0,0 0-1 0 0,0 1 1 0 0,1-2 0 0 0,0 1-1 0 0,0 0 1 0 0,10 6 0 0 0,-16-12 417 0 0,0 0 0 0 0,1 0 0 0 0,-1 1 0 0 0,0-1 1 0 0,0 0-1 0 0,0 0 0 0 0,0 0 0 0 0,1 0 0 0 0,-1 0 0 0 0,0 0 0 0 0,0 0 1 0 0,0 0-1 0 0,0 0 0 0 0,1 0 0 0 0,-1 0 0 0 0,0 0 0 0 0,0 0 0 0 0,0 0 1 0 0,0 0-1 0 0,1 0 0 0 0,-1 0 0 0 0,0 0 0 0 0,0 0 0 0 0,0 0 0 0 0,1 0 1 0 0,-1 0-1 0 0,0 0 0 0 0,0 0 0 0 0,0 0 0 0 0,0 0 0 0 0,0-1 0 0 0,1 1 1 0 0,16-7-1863 0 0</inkml:trace>
</inkml:ink>
</file>

<file path=ppt/ink/ink6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6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6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6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6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6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6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6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6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6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18975 0 0,'0'0'1906'0'0,"0"2"-1749"0"0,12 57 278 0 0,-9-40-15 0 0,11 38 0 0 0,6 26 253 0 0,-5-19-46 0 0,41 210 1451 0 0,-45-207-1867 0 0,2 48 24 0 0,4 19-233 0 0,-8-66-483 0 0,-8-48-361 0 0,10 39 0 0 0,-7-25-2469 0 0,1-21-4272 0 0</inkml:trace>
</inkml:ink>
</file>

<file path=ppt/ink/ink6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6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6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6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6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6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6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6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6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6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6912 0 0,'5'7'118'0'0,"0"0"1"0"0,0 0 0 0 0,0-1 0 0 0,1 1-1 0 0,0-1 1 0 0,13 9 0 0 0,-6-4 79 0 0,22 21 3533 0 0,32 38 0 0 0,-6 3-2087 0 0,44 84-678 0 0,-93-137-988 0 0,25 45 252 0 0,-3 1 0 0 0,-3 2-1 0 0,-3 1 1 0 0,-3 2-1 0 0,17 78 1 0 0,-33-106 280 0 0,-2 0 0 0 0,3 78-1 0 0,-15 89 828 0 0,-21-11-421 0 0,17-157-718 0 0,-3-1 1 0 0,-19 50-1 0 0,24-74-153 0 0,-7 19 101 0 0,-29 52 0 0 0,32-68-139 0 0,-1 0 0 0 0,-2-1 0 0 0,-29 33 0 0 0,31-38-301 0 0,-1-1-1 0 0,-1 0 1 0 0,0-1 0 0 0,-1-1-1 0 0,-26 16 1 0 0,3-12-716 0 0</inkml:trace>
</inkml:ink>
</file>

<file path=ppt/ink/ink6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6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6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6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6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6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6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6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6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6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6912 0 0,'-7'3'103'0'0,"6"-2"-56"0"0,0 0 0 0 0,-1 0 1 0 0,1-1-1 0 0,0 1 0 0 0,-1-1 0 0 0,1 1 1 0 0,0-1-1 0 0,-1 0 0 0 0,1 1 0 0 0,-3-1 0 0 0,4 2-36 0 0,0-1 0 0 0,0 1 1 0 0,-1 0-1 0 0,1-1 0 0 0,0 1 0 0 0,-1-1 0 0 0,0 1 0 0 0,1-1 0 0 0,-1 1 0 0 0,-1 1 0 0 0,-2 5 1559 0 0,-1 1 1 0 0,1-1 0 0 0,1 1-1 0 0,-4 14 1 0 0,1-6-363 0 0,4 0-602 0 0,2-14-547 0 0,0-1-1 0 0,0 0 0 0 0,0 0 1 0 0,0 0-1 0 0,0 0 1 0 0,-1 0-1 0 0,1 0 0 0 0,-2 4 1 0 0,0-3-51 0 0,0 0 1 0 0,1 0-1 0 0,0 1 1 0 0,0-1-1 0 0,0 1 1 0 0,0-1-1 0 0,0 1 1 0 0,1 0-1 0 0,0-1 1 0 0,-1 1-1 0 0,1 0 1 0 0,0-1-1 0 0,2 8 0 0 0,-1-6 32 0 0,0 1 0 0 0,-1-1-1 0 0,0 1 1 0 0,0-1-1 0 0,0 1 1 0 0,-2 9-1 0 0,1-10 9 0 0,1 0 0 0 0,-1 0 1 0 0,1-1-1 0 0,0 1 0 0 0,0 0 0 0 0,2 8 0 0 0,-2-12-45 0 0,1 1 1 0 0,-1 0 0 0 0,1-1-1 0 0,-1 1 1 0 0,0 0-1 0 0,1-1 1 0 0,-1 1 0 0 0,0 0-1 0 0,-1 1 1 0 0,0 24-104 0 0,2-23 107 0 0,-1-3-86 0 0,0 0 0 0 0,0 0-1 0 0,0-1 1 0 0,0 1 0 0 0,0 0 0 0 0,0 0 0 0 0,0-1 0 0 0,-1 1-1 0 0,1 0 1 0 0,0 0 0 0 0,0-1 0 0 0,0 1 0 0 0,-1 0 0 0 0,1-1-1 0 0,0 1 1 0 0,-1 0 0 0 0,1-1 0 0 0,-1 1 0 0 0,1-1-1 0 0,-1 1 1 0 0,0 0 0 0 0,0 1-575 0 0</inkml:trace>
</inkml:ink>
</file>

<file path=ppt/ink/ink6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6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6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6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6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6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6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6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6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6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10592 0 0,'0'0'944'0'0,"-11"0"-752"0"0,5-4-192 0 0,-8 1 8327 0 0,25-7-9239 0 0,-11-11-2279 0 0</inkml:trace>
</inkml:ink>
</file>

<file path=ppt/ink/ink6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6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6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6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6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6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6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6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6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6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396 182 16208 0 0,'1'-1'743'0'0,"0"-1"-654"0"0,0 0-1 0 0,0-1 0 0 0,0 1 1 0 0,0 0-1 0 0,0 0 0 0 0,-1 0 1 0 0,1-1-1 0 0,-1 1 0 0 0,1 0 1 0 0,-1-1-1 0 0,0-3 0 0 0,-2-31 68 0 0,0 12 703 0 0,2 19-753 0 0,0 0-1 0 0,0 0 1 0 0,-1 1 0 0 0,0-1-1 0 0,0 0 1 0 0,-1 1 0 0 0,1-1-1 0 0,-1 1 1 0 0,0 0 0 0 0,-1-1-1 0 0,-4-7 1 0 0,6 12-91 0 0,0 0 1 0 0,-1 0-1 0 0,1-1 1 0 0,0 1-1 0 0,-1 1 0 0 0,1-1 1 0 0,0 0-1 0 0,-1 0 0 0 0,1 0 1 0 0,-1 1-1 0 0,1-1 0 0 0,-1 1 1 0 0,0-1-1 0 0,1 1 0 0 0,-1 0 1 0 0,0-1-1 0 0,1 1 1 0 0,-1 0-1 0 0,1 0 0 0 0,-3 0 1 0 0,0 1 21 0 0,-1-1 1 0 0,1 1-1 0 0,0-1 1 0 0,0 1-1 0 0,-1 1 1 0 0,-5 1-1 0 0,3 1 7 0 0,1 0-1 0 0,-1 0 0 0 0,1 1 0 0 0,-10 9 1 0 0,-5 3 1 0 0,15-11-44 0 0,0-1 1 0 0,0 1-1 0 0,0-1 1 0 0,1 2-1 0 0,0-1 0 0 0,0 1 1 0 0,-4 8-1 0 0,-25 54-3 0 0,26-50 3 0 0,-3 7-25 0 0,0 0-1 0 0,2 1 0 0 0,-10 45 1 0 0,-16 241-43 0 0,27 2 198 0 0,-4-177-71 0 0,8-107-58 0 0,2-13-363 0 0,-1 0-1 0 0,-1 0 1 0 0,-1-1-1 0 0,0 0 1 0 0,-8 18-1 0 0,6-22-1771 0 0,-3-4-4112 0 0</inkml:trace>
</inkml:ink>
</file>

<file path=ppt/ink/ink6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6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6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6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6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6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6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6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6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6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18775 0 0,'0'0'1699'0'0,"3"0"-1399"0"0,181-9 1613 0 0,-142 8-2161 0 0,62-10 0 0 0,-87 9-214 0 0,0 1 0 0 0,18 1 0 0 0,-14 0-1033 0 0,-2 3-352 0 0</inkml:trace>
</inkml:ink>
</file>

<file path=ppt/ink/ink6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6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6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6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6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6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6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6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6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6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236 581 3224 0 0,'0'0'143'0'0,"-1"-1"-3"0"0,0-1 595 0 0,-1-1 1 0 0,0 1 0 0 0,1 1 0 0 0,-1-1 0 0 0,0 0 0 0 0,0 0 0 0 0,0 1 0 0 0,-1-1 0 0 0,1 1 0 0 0,0-1 0 0 0,-3 0 0 0 0,3 1-447 0 0,0 1 1 0 0,0-1 0 0 0,0 1 0 0 0,0 0 0 0 0,-1-1 0 0 0,1 1-1 0 0,0 0 1 0 0,0 0 0 0 0,0 0 0 0 0,0 1 0 0 0,-3 0 0 0 0,-2 1-201 0 0,0 1 1 0 0,1-1-1 0 0,-1 2 1 0 0,1-1-1 0 0,0 1 1 0 0,-8 6-1 0 0,-2 1 956 0 0,6-4-988 0 0,1 0-1 0 0,0 0 0 0 0,1 1 0 0 0,0 0 1 0 0,0 1-1 0 0,1 0 0 0 0,0 0 0 0 0,0 1 0 0 0,1-1 1 0 0,0 1-1 0 0,-8 21 0 0 0,9-20-27 0 0,-3 9-5 0 0,9-6-24 0 0,0-12 4 0 0,-1 0-1 0 0,1-1 1 0 0,0 1-1 0 0,0 0 0 0 0,0 0 1 0 0,0-1-1 0 0,0 1 1 0 0,0-1-1 0 0,0 1 0 0 0,0-1 1 0 0,1 1-1 0 0,-1-1 1 0 0,1 0-1 0 0,-1 0 0 0 0,1 0 1 0 0,-1 1-1 0 0,1-2 1 0 0,0 1-1 0 0,-1 0 0 0 0,1 0 1 0 0,0 0-1 0 0,0-1 1 0 0,2 1-1 0 0,2 0 22 0 0,1 0 0 0 0,0-1 0 0 0,0 1 0 0 0,0-2-1 0 0,8 0 1 0 0,9 0 144 0 0,-19 1-141 0 0,0-1-1 0 0,0 1 0 0 0,0-1 0 0 0,0 0 0 0 0,-1 0 0 0 0,1-1 0 0 0,0 1 0 0 0,0-1 0 0 0,-1 0 0 0 0,1 0 0 0 0,-1 0 0 0 0,7-5 0 0 0,21-13 105 0 0,-23 15-90 0 0,1 0 0 0 0,9-9 0 0 0,83-64-44 0 0,-75 52-170 0 0,-9 8 112 0 0,-14 16 60 0 0,-4 2 0 0 0,1-1 0 0 0,0 0 0 0 0,0 0 0 0 0,0 1 0 0 0,0-1 0 0 0,-1 0 0 0 0,1 0 0 0 0,0 0 0 0 0,-1 0 0 0 0,1 0 0 0 0,-1 0 0 0 0,1 0 0 0 0,-1 0 0 0 0,1 0 0 0 0,0-2 0 0 0,3-3 79 0 0,-4 11 145 0 0,-5 14-119 0 0,-1-6-103 0 0,0 0 0 0 0,1 0-1 0 0,1 0 1 0 0,-3 15-1 0 0,6-24 2 0 0,-5 24 43 0 0,-8 23 59 0 0,-8 32 172 0 0,10-31-134 0 0,-12 62-315 0 0,2-5 254 0 0,14-65 42 0 0,-12 149 906 0 0,2-76-524 0 0,-3 17-283 0 0,11-84-168 0 0,-10 51 35 0 0,19-99-90 0 0,1-1 0 0 0,-1 1 0 0 0,0 0 0 0 0,0 0 0 0 0,0 0 0 0 0,0-1 0 0 0,0 1 0 0 0,0-1 0 0 0,-2 3 0 0 0,-5 7 0 0 0,-1 0 21 0 0,9-11-20 0 0,0 0 1 0 0,0 0 0 0 0,0 0 0 0 0,-1 0 0 0 0,1 0 0 0 0,0 0 0 0 0,0 0 0 0 0,0 0-1 0 0,0 0 1 0 0,0 0 0 0 0,0 0 0 0 0,0 0 0 0 0,-1 0 0 0 0,1 0 0 0 0,0 0 0 0 0,0 0-1 0 0,0 0 1 0 0,0 0 0 0 0,0 0 0 0 0,0 0 0 0 0,-1 0 0 0 0,1 0 0 0 0,0 0 0 0 0,0 0-1 0 0,0 0 1 0 0,0 0 0 0 0,0-1 0 0 0,0 1 0 0 0,0 0 0 0 0,-1 0 0 0 0,1 0 0 0 0,0 0-1 0 0,0 0 1 0 0,0 0 0 0 0,0 0 0 0 0,0 0 0 0 0,0 0 0 0 0,0-1 0 0 0,0 1-1 0 0,-2-9 26 0 0,1-5-102 0 0,0 13 66 0 0,1-1-1 0 0,0 0 0 0 0,0 0 1 0 0,0 0-1 0 0,0 0 0 0 0,0 1 0 0 0,0-1 1 0 0,0 0-1 0 0,0 0 0 0 0,1 0 1 0 0,0-2-1 0 0,15-37 1 0 0,22-51 61 0 0,-19 48-41 0 0,-14 31-11 0 0,0 0 0 0 0,1 0 0 0 0,9-13-1 0 0,9-16-11 0 0,-17 29-5 0 0,0 0 0 0 0,12-15-1 0 0,23-31 18 0 0,6-7 0 0 0,-24 37-9 0 0,0 0 73 0 0,0 1-1 0 0,44-37 1 0 0,-52 52-62 0 0,-1 0 1 0 0,-1 0 0 0 0,18-22-1 0 0,12-18 29 0 0,99-91 0 0 0,-119 123 35 0 0,49-49 798 0 0,-72 69 534 0 0,5 15-1332 0 0,-3 1-66 0 0,0 1 0 0 0,-1 1 0 0 0,-1-1 0 0 0,-1 29 0 0 0,0-23 0 0 0,1-6 0 0 0,1 1 0 0 0,1-1 0 0 0,1 0 0 0 0,6 19 0 0 0,-8-30 0 0 0,0 1 0 0 0,1-1 0 0 0,0 0 0 0 0,0 1 0 0 0,0-1 0 0 0,1-1 0 0 0,0 1 0 0 0,0 0 0 0 0,0-1 0 0 0,8 7 0 0 0,-10-9-3 0 0,0-1 0 0 0,-1 1 0 0 0,1-1 0 0 0,0 0-1 0 0,0 1 1 0 0,1-1 0 0 0,-1 0 0 0 0,0 0 0 0 0,0 0 0 0 0,5 1-1 0 0,-6-2 1 0 0,1 0-1 0 0,-1-1 0 0 0,0 1 1 0 0,0 0-1 0 0,0 0 0 0 0,0 0 0 0 0,1-1 1 0 0,-1 1-1 0 0,0-1 0 0 0,0 1 0 0 0,0-1 1 0 0,2 0-1 0 0,2-2-1 0 0,0 0 2 0 0,0 0-1 0 0,0-1 0 0 0,0 1 1 0 0,0-1-1 0 0,-1 0 0 0 0,0-1 1 0 0,0 1-1 0 0,0-1 0 0 0,0 0 1 0 0,-1 0-1 0 0,0 0 0 0 0,0 0 1 0 0,3-6-1 0 0,13-21-9 0 0,-5 9 15 0 0,-2-1 1 0 0,-1 0-1 0 0,-1 0 0 0 0,13-45 0 0 0,-11 31 41 0 0,-8 23-20 0 0,4-24-1 0 0,-6 25 20 0 0,1 1 0 0 0,6-19-1 0 0,-8 29-10 0 0,1-1 0 0 0,-2 1 0 0 0,1-1 0 0 0,0 1 0 0 0,-1-1-1 0 0,1-5 1 0 0,-1 8 11 0 0,0 3-93 0 0,-1 47-65 0 0,2 65 25 0 0,1-97 82 0 0,0 0 0 0 0,2 0 0 0 0,-1 0 0 0 0,2 0 0 0 0,0-1-1 0 0,10 19 1 0 0,-11-27 9 0 0,2 0 0 0 0,10 12 0 0 0,-1 0 0 0 0,-10-13 0 0 0,0 1 0 0 0,1-1 0 0 0,0 0 0 0 0,10 9 0 0 0,-13-14 0 0 0,0 0 0 0 0,0 0 0 0 0,0 0 0 0 0,0-1 0 0 0,0 1 0 0 0,0-1 0 0 0,0 1 0 0 0,0-1 0 0 0,1 0 0 0 0,-1-1 0 0 0,0 1 0 0 0,1 0 0 0 0,-1-1 0 0 0,5 0 0 0 0,-3 0-39 0 0,0-1 0 0 0,1 1 0 0 0,-1-1 0 0 0,0-1 0 0 0,0 1 0 0 0,0-1 0 0 0,0 1 0 0 0,0-2 0 0 0,8-4 0 0 0,4-4-289 0 0,20-16 1 0 0,-14 9 150 0 0,-12 8 3 0 0,0 0-1 0 0,-1 0 1 0 0,0-1 0 0 0,10-16 0 0 0,4-2-3 0 0,-7 5 73 0 0,-14 18 90 0 0,1 1-1 0 0,-1 0 1 0 0,8-8-1 0 0,-5 6 15 0 0,1-1 0 0 0,-1-1 0 0 0,-1 1 0 0 0,8-16 0 0 0,-7 14 0 0 0,-1 1 0 0 0,1-1 0 0 0,9-10 0 0 0,-14 19 5 0 0,0-1-1 0 0,0 1 0 0 0,0-1 0 0 0,0 0 0 0 0,0 1 0 0 0,0-1 1 0 0,-1 0-1 0 0,1 0 0 0 0,-1 0 0 0 0,1 0 0 0 0,-1 1 0 0 0,0-1 1 0 0,1 0-1 0 0,-1 0 0 0 0,0 0 0 0 0,0-3 0 0 0,0 5 3 0 0,0-2 65 0 0,-1-1-31 0 0,2-6 296 0 0,-2 9-326 0 0,1-1 0 0 0,-1 0 0 0 0,0 1 0 0 0,1-1 0 0 0,-1 0 0 0 0,1 1 0 0 0,-1-1 0 0 0,0 1 0 0 0,1-1 0 0 0,-1 1 0 0 0,0-1 0 0 0,0 1 0 0 0,0 0 0 0 0,1-1-1 0 0,-1 1 1 0 0,0 0 0 0 0,0 0 0 0 0,-1-1 0 0 0,0 1-3 0 0,-1-1-1 0 0,1 1 1 0 0,0 0 0 0 0,-1 0-1 0 0,1-1 1 0 0,-1 2-1 0 0,1-1 1 0 0,-1 0 0 0 0,1 0-1 0 0,0 1 1 0 0,-1-1-1 0 0,1 1 1 0 0,0 0-1 0 0,-1 0 1 0 0,1 0 0 0 0,0 0-1 0 0,0 0 1 0 0,-3 2-1 0 0,1 0 14 0 0,0 0-1 0 0,0 1 1 0 0,0-1 0 0 0,1 1-1 0 0,-1 0 1 0 0,-5 9-1 0 0,-3-1-29 0 0,11-11 13 0 0,-1 1 0 0 0,1-1 1 0 0,-1 0-1 0 0,1 1 0 0 0,0-1 0 0 0,0 1 0 0 0,0-1 0 0 0,0 1 0 0 0,0 0 0 0 0,0-1 0 0 0,-1 3 0 0 0,-7 25 243 0 0,4-17-67 0 0,1 1 1 0 0,1-1-1 0 0,-3 21 0 0 0,3-11-180 0 0,2-12 0 0 0,-1 0 0 0 0,1 0 0 0 0,1 0 0 0 0,0 0 0 0 0,1 0 0 0 0,0 0 0 0 0,0 0 0 0 0,1 0 0 0 0,6 19 0 0 0,-4-16 0 0 0,-1-5 15 0 0,7-3 60 0 0,-9-5-72 0 0,-1 0 1 0 0,0 0-1 0 0,1 0 1 0 0,-1 0-1 0 0,1 0 0 0 0,-1 0 1 0 0,1 0-1 0 0,-1 0 1 0 0,0 0-1 0 0,1 0 1 0 0,-1-1-1 0 0,1 1 1 0 0,-1 0-1 0 0,1 0 1 0 0,-1 0-1 0 0,0 0 1 0 0,1-1-1 0 0,-1 1 1 0 0,0 0-1 0 0,1 0 1 0 0,-1-1-1 0 0,0 1 1 0 0,1 0-1 0 0,-1-1 1 0 0,0 1-1 0 0,1-1 1 0 0,0 0 7 0 0,7-7 2 0 0,-1-1 0 0 0,0 1 0 0 0,7-13-1 0 0,-1 3-26 0 0,-6 7-43 0 0,-6 9 25 0 0,0 0 0 0 0,0 0-1 0 0,1 0 1 0 0,-1 1 0 0 0,1-1-1 0 0,-1 0 1 0 0,1 1 0 0 0,-1-1 0 0 0,3-1-1 0 0,1-1-334 0 0,-5 0 315 0 0,8-5-242 0 0,-8 9 281 0 0,0-1 0 0 0,1 1 0 0 0,-1 0 0 0 0,1 0-1 0 0,-1-1 1 0 0,0 1 0 0 0,1 0 0 0 0,-1 0 0 0 0,1 0 0 0 0,-1 0 0 0 0,1 0 0 0 0,-1 0 0 0 0,1 0-1 0 0,-1 0 1 0 0,1 0 0 0 0,-1 0 0 0 0,1 0 0 0 0,-1 0 0 0 0,0 0 0 0 0,1 0 0 0 0,-1 0 0 0 0,1 0-1 0 0,-1 0 1 0 0,1 1 0 0 0,15 8-124 0 0,-11-5 123 0 0,-1 0 1 0 0,0 0 0 0 0,1 1 0 0 0,2 4 0 0 0,-3-3 37 0 0,0-1 1 0 0,0 0-1 0 0,0 0 0 0 0,0 0 0 0 0,1-1 0 0 0,9 8 1 0 0,-11-10 8 0 0,-1-1-1 0 0,1 1 1 0 0,0-1 0 0 0,0 1 0 0 0,0-1 0 0 0,0 0 0 0 0,0 0 0 0 0,0 0 0 0 0,1-1 0 0 0,5 1 0 0 0,-4-1 21 0 0,0 0 0 0 0,-1-1-1 0 0,1 0 1 0 0,-1 0 0 0 0,1 0 0 0 0,-1-1 0 0 0,1 0 0 0 0,-1 1 0 0 0,0-2-1 0 0,0 1 1 0 0,0 0 0 0 0,0-1 0 0 0,0 0 0 0 0,0 1 0 0 0,6-8 0 0 0,5-3 54 0 0,1-2-7 0 0,28-31 0 0 0,-25 24 15 0 0,27-24 0 0 0,12-13 204 0 0,-46 46-268 0 0,-2-1-1 0 0,0 0 1 0 0,0 0-1 0 0,-1-1 1 0 0,-1 0-1 0 0,-1 0 1 0 0,10-29-1 0 0,47-127 121 0 0,-51 132-170 0 0,-5 17 2 0 0,0 1 1 0 0,-2-1-1 0 0,-1-1 1 0 0,3-28-1 0 0,-2-3 256 0 0,0-24 66 0 0,-12-11-320 0 0,6 86 30 0 0,0 0 1 0 0,0 0-1 0 0,-1 0 0 0 0,1 0 1 0 0,-1 0-1 0 0,0 0 0 0 0,-2-6 1 0 0,2 8-24 0 0,0 0 0 0 0,1-1 0 0 0,-1 1 1 0 0,0 0-1 0 0,0 0 0 0 0,0-1 1 0 0,0 1-1 0 0,0 0 0 0 0,0 0 0 0 0,0 0 1 0 0,0 0-1 0 0,-1 0 0 0 0,1 0 0 0 0,0 1 1 0 0,0-1-1 0 0,-1 0 0 0 0,1 1 1 0 0,-1-1-1 0 0,-1 0 0 0 0,-8 0 31 0 0,8 4-28 0 0,2-2-4 0 0,-7 3-24 0 0,0-1-1 0 0,1 2 1 0 0,0-1 0 0 0,0 1-1 0 0,0 0 1 0 0,0 0 0 0 0,1 1-1 0 0,0 0 1 0 0,-6 7-1 0 0,-5 9-82 0 0,-21 35-1 0 0,22-33 79 0 0,8-10 1 0 0,1 1 0 0 0,-11 27-1 0 0,1 2-6 0 0,6-20 15 0 0,2 1-1 0 0,1 0 1 0 0,1 0-1 0 0,1 0 1 0 0,-4 33 0 0 0,6-16-15 0 0,2 0 1 0 0,5 61 0 0 0,-1-75 13 0 0,9 42 0 0 0,-9-59 21 0 0,1 0-1 0 0,1 0 1 0 0,0 0-1 0 0,1 0 1 0 0,0-1-1 0 0,10 16 1 0 0,-6-13 28 0 0,0 1 1 0 0,1-2 0 0 0,1 1-1 0 0,0-1 1 0 0,1-1 0 0 0,0 0 0 0 0,0-1-1 0 0,24 14 1 0 0,-32-21-226 0 0,2-1-1 0 0,-1 0 1 0 0,0-1-1 0 0,0 1 1 0 0,1-1-1 0 0,-1 0 0 0 0,0-1 1 0 0,1 1-1 0 0,-1-1 1 0 0,1 0-1 0 0,-1 0 1 0 0,7-2-1 0 0,-2 1-833 0 0,1-2 0 0 0,-1 1-1 0 0,1-2 1 0 0,-1 1 0 0 0,10-6-1 0 0,-1 0-6803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9648 0 0,'0'0'868'0'0,"1"0"-714"0"0,3 2-35 0 0,0-1-1 0 0,1 0 0 0 0,-1 0 0 0 0,0-1 0 0 0,1 1 1 0 0,-1-1-1 0 0,0 0 0 0 0,1 0 0 0 0,7-1 0 0 0,15-1 972 0 0,-26 2-1010 0 0,1 0-1 0 0,0 0 0 0 0,0-1 1 0 0,0 1-1 0 0,0-1 1 0 0,0 0-1 0 0,0 1 1 0 0,-1-1-1 0 0,1 0 0 0 0,2-2 1 0 0,17-6 712 0 0,-12 6-597 0 0,0 0 1 0 0,0 0 0 0 0,-1-1 0 0 0,0 0 0 0 0,0-1 0 0 0,11-7 0 0 0,43-37-29 0 0,-22 5 545 0 0,-37 40-567 0 0,0-1 0 0 0,0 1 1 0 0,-1-1-1 0 0,1 0 0 0 0,-1 0 0 0 0,2-5 0 0 0,-3 7-25 0 0,0-1-45 0 0,0 1-1 0 0,0-1 0 0 0,-1 1 1 0 0,0-1-1 0 0,1 0 1 0 0,-1 1-1 0 0,0-1 1 0 0,-1 0-1 0 0,1 1 1 0 0,-1-1-1 0 0,-1-5 0 0 0,1 7 16 0 0,0 1 1 0 0,0 0-1 0 0,0 0 0 0 0,-1 0 0 0 0,1-1 0 0 0,0 1 0 0 0,-1 0 0 0 0,1 1 0 0 0,-1-1 0 0 0,1 0 0 0 0,-1 0 0 0 0,-2 0 0 0 0,3 0-39 0 0,-3-1 21 0 0,1 1 0 0 0,0 0-1 0 0,-1 0 1 0 0,1 0 0 0 0,-5-1 0 0 0,6 2-66 0 0,1 0 0 0 0,0 0 0 0 0,-1 0 0 0 0,1 0-1 0 0,-1 0 1 0 0,1 1 0 0 0,-1-1 0 0 0,1 0 0 0 0,0 1 0 0 0,-1-1-1 0 0,1 1 1 0 0,0 0 0 0 0,-1-1 0 0 0,1 1 0 0 0,0 0 0 0 0,-2 1-1 0 0,-5 5-15 0 0,1 0 0 0 0,-1 0 0 0 0,1 1 0 0 0,1 0 0 0 0,0 0 0 0 0,0 1 0 0 0,-9 16 0 0 0,8-12 5 0 0,0 2 1 0 0,0-1-1 0 0,1 1 0 0 0,1 0 0 0 0,1 0 0 0 0,0 1 0 0 0,1-1 0 0 0,0 1 0 0 0,1 0 0 0 0,1 0 0 0 0,1-1 0 0 0,1 17 0 0 0,0-26 5 0 0,0-1 0 0 0,0 1 0 0 0,1-1 0 0 0,-1 1 0 0 0,5 8 0 0 0,1 2 0 0 0,-3-8 41 0 0,0 0-1 0 0,0 0 1 0 0,1 0 0 0 0,0-1-1 0 0,0 1 1 0 0,0-1-1 0 0,1-1 1 0 0,1 1-1 0 0,-1-1 1 0 0,1 0-1 0 0,0 0 1 0 0,0-1 0 0 0,1 0-1 0 0,-1-1 1 0 0,1 1-1 0 0,15 5 1 0 0,-9-5 79 0 0,0 0 0 0 0,0-1 0 0 0,0-1 1 0 0,0 0-1 0 0,1-1 0 0 0,-1 0 0 0 0,1-1 0 0 0,20-2 1 0 0,-12-1-125 0 0,-1-1 0 0 0,0-1 1 0 0,0-1-1 0 0,40-14 1 0 0,-52 15-715 0 0,0 0 1 0 0,0-1 0 0 0,-1 0-1 0 0,16-11 1 0 0,-6 3-4029 0 0,1 3-1266 0 0</inkml:trace>
</inkml:ink>
</file>

<file path=ppt/ink/ink6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6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6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6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6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6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6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6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6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6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236 581 3224 0 0,'0'0'143'0'0,"-1"-1"-3"0"0,0-1 595 0 0,-1-1 1 0 0,0 1 0 0 0,1 1 0 0 0,-1-1 0 0 0,0 0 0 0 0,0 0 0 0 0,0 1 0 0 0,-1-1 0 0 0,1 1 0 0 0,0-1 0 0 0,-3 0 0 0 0,3 1-447 0 0,0 1 1 0 0,0-1 0 0 0,0 1 0 0 0,0 0 0 0 0,-1-1 0 0 0,1 1-1 0 0,0 0 1 0 0,0 0 0 0 0,0 0 0 0 0,0 1 0 0 0,-3 0 0 0 0,-2 1-201 0 0,0 1 1 0 0,1-1-1 0 0,-1 2 1 0 0,1-1-1 0 0,0 1 1 0 0,-8 6-1 0 0,-2 1 956 0 0,6-4-988 0 0,1 0-1 0 0,0 0 0 0 0,1 1 0 0 0,0 0 1 0 0,0 1-1 0 0,1 0 0 0 0,0 0 0 0 0,0 1 0 0 0,1-1 1 0 0,0 1-1 0 0,-8 21 0 0 0,9-20-27 0 0,-3 9-5 0 0,9-6-24 0 0,0-12 4 0 0,-1 0-1 0 0,1-1 1 0 0,0 1-1 0 0,0 0 0 0 0,0 0 1 0 0,0-1-1 0 0,0 1 1 0 0,0-1-1 0 0,0 1 0 0 0,0-1 1 0 0,1 1-1 0 0,-1-1 1 0 0,1 0-1 0 0,-1 0 0 0 0,1 0 1 0 0,-1 1-1 0 0,1-2 1 0 0,0 1-1 0 0,-1 0 0 0 0,1 0 1 0 0,0 0-1 0 0,0-1 1 0 0,2 1-1 0 0,2 0 22 0 0,1 0 0 0 0,0-1 0 0 0,0 1 0 0 0,0-2-1 0 0,8 0 1 0 0,9 0 144 0 0,-19 1-141 0 0,0-1-1 0 0,0 1 0 0 0,0-1 0 0 0,0 0 0 0 0,-1 0 0 0 0,1-1 0 0 0,0 1 0 0 0,0-1 0 0 0,-1 0 0 0 0,1 0 0 0 0,-1 0 0 0 0,7-5 0 0 0,21-13 105 0 0,-23 15-90 0 0,1 0 0 0 0,9-9 0 0 0,83-64-44 0 0,-75 52-170 0 0,-9 8 112 0 0,-14 16 60 0 0,-4 2 0 0 0,1-1 0 0 0,0 0 0 0 0,0 0 0 0 0,0 1 0 0 0,0-1 0 0 0,-1 0 0 0 0,1 0 0 0 0,0 0 0 0 0,-1 0 0 0 0,1 0 0 0 0,-1 0 0 0 0,1 0 0 0 0,-1 0 0 0 0,1 0 0 0 0,0-2 0 0 0,3-3 79 0 0,-4 11 145 0 0,-5 14-119 0 0,-1-6-103 0 0,0 0 0 0 0,1 0-1 0 0,1 0 1 0 0,-3 15-1 0 0,6-24 2 0 0,-5 24 43 0 0,-8 23 59 0 0,-8 32 172 0 0,10-31-134 0 0,-12 62-315 0 0,2-5 254 0 0,14-65 42 0 0,-12 149 906 0 0,2-76-524 0 0,-3 17-283 0 0,11-84-168 0 0,-10 51 35 0 0,19-99-90 0 0,1-1 0 0 0,-1 1 0 0 0,0 0 0 0 0,0 0 0 0 0,0 0 0 0 0,0-1 0 0 0,0 1 0 0 0,0-1 0 0 0,-2 3 0 0 0,-5 7 0 0 0,-1 0 21 0 0,9-11-20 0 0,0 0 1 0 0,0 0 0 0 0,0 0 0 0 0,-1 0 0 0 0,1 0 0 0 0,0 0 0 0 0,0 0 0 0 0,0 0-1 0 0,0 0 1 0 0,0 0 0 0 0,0 0 0 0 0,0 0 0 0 0,-1 0 0 0 0,1 0 0 0 0,0 0 0 0 0,0 0-1 0 0,0 0 1 0 0,0 0 0 0 0,0 0 0 0 0,0 0 0 0 0,-1 0 0 0 0,1 0 0 0 0,0 0 0 0 0,0 0-1 0 0,0 0 1 0 0,0 0 0 0 0,0-1 0 0 0,0 1 0 0 0,0 0 0 0 0,-1 0 0 0 0,1 0 0 0 0,0 0-1 0 0,0 0 1 0 0,0 0 0 0 0,0 0 0 0 0,0 0 0 0 0,0 0 0 0 0,0-1 0 0 0,0 1-1 0 0,-2-9 26 0 0,1-5-102 0 0,0 13 66 0 0,1-1-1 0 0,0 0 0 0 0,0 0 1 0 0,0 0-1 0 0,0 0 0 0 0,0 1 0 0 0,0-1 1 0 0,0 0-1 0 0,0 0 0 0 0,1 0 1 0 0,0-2-1 0 0,15-37 1 0 0,22-51 61 0 0,-19 48-41 0 0,-14 31-11 0 0,0 0 0 0 0,1 0 0 0 0,9-13-1 0 0,9-16-11 0 0,-17 29-5 0 0,0 0 0 0 0,12-15-1 0 0,23-31 18 0 0,6-7 0 0 0,-24 37-9 0 0,0 0 73 0 0,0 1-1 0 0,44-37 1 0 0,-52 52-62 0 0,-1 0 1 0 0,-1 0 0 0 0,18-22-1 0 0,12-18 29 0 0,99-91 0 0 0,-119 123 35 0 0,49-49 798 0 0,-72 69 534 0 0,5 15-1332 0 0,-3 1-66 0 0,0 1 0 0 0,-1 1 0 0 0,-1-1 0 0 0,-1 29 0 0 0,0-23 0 0 0,1-6 0 0 0,1 1 0 0 0,1-1 0 0 0,1 0 0 0 0,6 19 0 0 0,-8-30 0 0 0,0 1 0 0 0,1-1 0 0 0,0 0 0 0 0,0 1 0 0 0,0-1 0 0 0,1-1 0 0 0,0 1 0 0 0,0 0 0 0 0,0-1 0 0 0,8 7 0 0 0,-10-9-3 0 0,0-1 0 0 0,-1 1 0 0 0,1-1 0 0 0,0 0-1 0 0,0 1 1 0 0,1-1 0 0 0,-1 0 0 0 0,0 0 0 0 0,0 0 0 0 0,5 1-1 0 0,-6-2 1 0 0,1 0-1 0 0,-1-1 0 0 0,0 1 1 0 0,0 0-1 0 0,0 0 0 0 0,0 0 0 0 0,1-1 1 0 0,-1 1-1 0 0,0-1 0 0 0,0 1 0 0 0,0-1 1 0 0,2 0-1 0 0,2-2-1 0 0,0 0 2 0 0,0 0-1 0 0,0-1 0 0 0,0 1 1 0 0,0-1-1 0 0,-1 0 0 0 0,0-1 1 0 0,0 1-1 0 0,0-1 0 0 0,0 0 1 0 0,-1 0-1 0 0,0 0 0 0 0,0 0 1 0 0,3-6-1 0 0,13-21-9 0 0,-5 9 15 0 0,-2-1 1 0 0,-1 0-1 0 0,-1 0 0 0 0,13-45 0 0 0,-11 31 41 0 0,-8 23-20 0 0,4-24-1 0 0,-6 25 20 0 0,1 1 0 0 0,6-19-1 0 0,-8 29-10 0 0,1-1 0 0 0,-2 1 0 0 0,1-1 0 0 0,0 1 0 0 0,-1-1-1 0 0,1-5 1 0 0,-1 8 11 0 0,0 3-93 0 0,-1 47-65 0 0,2 65 25 0 0,1-97 82 0 0,0 0 0 0 0,2 0 0 0 0,-1 0 0 0 0,2 0 0 0 0,0-1-1 0 0,10 19 1 0 0,-11-27 9 0 0,2 0 0 0 0,10 12 0 0 0,-1 0 0 0 0,-10-13 0 0 0,0 1 0 0 0,1-1 0 0 0,0 0 0 0 0,10 9 0 0 0,-13-14 0 0 0,0 0 0 0 0,0 0 0 0 0,0 0 0 0 0,0-1 0 0 0,0 1 0 0 0,0-1 0 0 0,0 1 0 0 0,0-1 0 0 0,1 0 0 0 0,-1-1 0 0 0,0 1 0 0 0,1 0 0 0 0,-1-1 0 0 0,5 0 0 0 0,-3 0-39 0 0,0-1 0 0 0,1 1 0 0 0,-1-1 0 0 0,0-1 0 0 0,0 1 0 0 0,0-1 0 0 0,0 1 0 0 0,0-2 0 0 0,8-4 0 0 0,4-4-289 0 0,20-16 1 0 0,-14 9 150 0 0,-12 8 3 0 0,0 0-1 0 0,-1 0 1 0 0,0-1 0 0 0,10-16 0 0 0,4-2-3 0 0,-7 5 73 0 0,-14 18 90 0 0,1 1-1 0 0,-1 0 1 0 0,8-8-1 0 0,-5 6 15 0 0,1-1 0 0 0,-1-1 0 0 0,-1 1 0 0 0,8-16 0 0 0,-7 14 0 0 0,-1 1 0 0 0,1-1 0 0 0,9-10 0 0 0,-14 19 5 0 0,0-1-1 0 0,0 1 0 0 0,0-1 0 0 0,0 0 0 0 0,0 1 0 0 0,0-1 1 0 0,-1 0-1 0 0,1 0 0 0 0,-1 0 0 0 0,1 0 0 0 0,-1 1 0 0 0,0-1 1 0 0,1 0-1 0 0,-1 0 0 0 0,0 0 0 0 0,0-3 0 0 0,0 5 3 0 0,0-2 65 0 0,-1-1-31 0 0,2-6 296 0 0,-2 9-326 0 0,1-1 0 0 0,-1 0 0 0 0,0 1 0 0 0,1-1 0 0 0,-1 0 0 0 0,1 1 0 0 0,-1-1 0 0 0,0 1 0 0 0,1-1 0 0 0,-1 1 0 0 0,0-1 0 0 0,0 1 0 0 0,0 0 0 0 0,1-1-1 0 0,-1 1 1 0 0,0 0 0 0 0,0 0 0 0 0,-1-1 0 0 0,0 1-3 0 0,-1-1-1 0 0,1 1 1 0 0,0 0 0 0 0,-1 0-1 0 0,1-1 1 0 0,-1 2-1 0 0,1-1 1 0 0,-1 0 0 0 0,1 0-1 0 0,0 1 1 0 0,-1-1-1 0 0,1 1 1 0 0,0 0-1 0 0,-1 0 1 0 0,1 0 0 0 0,0 0-1 0 0,0 0 1 0 0,-3 2-1 0 0,1 0 14 0 0,0 0-1 0 0,0 1 1 0 0,0-1 0 0 0,1 1-1 0 0,-1 0 1 0 0,-5 9-1 0 0,-3-1-29 0 0,11-11 13 0 0,-1 1 0 0 0,1-1 1 0 0,-1 0-1 0 0,1 1 0 0 0,0-1 0 0 0,0 1 0 0 0,0-1 0 0 0,0 1 0 0 0,0 0 0 0 0,0-1 0 0 0,-1 3 0 0 0,-7 25 243 0 0,4-17-67 0 0,1 1 1 0 0,1-1-1 0 0,-3 21 0 0 0,3-11-180 0 0,2-12 0 0 0,-1 0 0 0 0,1 0 0 0 0,1 0 0 0 0,0 0 0 0 0,1 0 0 0 0,0 0 0 0 0,0 0 0 0 0,1 0 0 0 0,6 19 0 0 0,-4-16 0 0 0,-1-5 15 0 0,7-3 60 0 0,-9-5-72 0 0,-1 0 1 0 0,0 0-1 0 0,1 0 1 0 0,-1 0-1 0 0,1 0 0 0 0,-1 0 1 0 0,1 0-1 0 0,-1 0 1 0 0,0 0-1 0 0,1 0 1 0 0,-1-1-1 0 0,1 1 1 0 0,-1 0-1 0 0,1 0 1 0 0,-1 0-1 0 0,0 0 1 0 0,1-1-1 0 0,-1 1 1 0 0,0 0-1 0 0,1 0 1 0 0,-1-1-1 0 0,0 1 1 0 0,1 0-1 0 0,-1-1 1 0 0,0 1-1 0 0,1-1 1 0 0,0 0 7 0 0,7-7 2 0 0,-1-1 0 0 0,0 1 0 0 0,7-13-1 0 0,-1 3-26 0 0,-6 7-43 0 0,-6 9 25 0 0,0 0 0 0 0,0 0-1 0 0,1 0 1 0 0,-1 1 0 0 0,1-1-1 0 0,-1 0 1 0 0,1 1 0 0 0,-1-1 0 0 0,3-1-1 0 0,1-1-334 0 0,-5 0 315 0 0,8-5-242 0 0,-8 9 281 0 0,0-1 0 0 0,1 1 0 0 0,-1 0 0 0 0,1 0-1 0 0,-1-1 1 0 0,0 1 0 0 0,1 0 0 0 0,-1 0 0 0 0,1 0 0 0 0,-1 0 0 0 0,1 0 0 0 0,-1 0 0 0 0,1 0-1 0 0,-1 0 1 0 0,1 0 0 0 0,-1 0 0 0 0,1 0 0 0 0,-1 0 0 0 0,0 0 0 0 0,1 0 0 0 0,-1 0 0 0 0,1 0-1 0 0,-1 0 1 0 0,1 1 0 0 0,15 8-124 0 0,-11-5 123 0 0,-1 0 1 0 0,0 0 0 0 0,1 1 0 0 0,2 4 0 0 0,-3-3 37 0 0,0-1 1 0 0,0 0-1 0 0,0 0 0 0 0,0 0 0 0 0,1-1 0 0 0,9 8 1 0 0,-11-10 8 0 0,-1-1-1 0 0,1 1 1 0 0,0-1 0 0 0,0 1 0 0 0,0-1 0 0 0,0 0 0 0 0,0 0 0 0 0,0 0 0 0 0,1-1 0 0 0,5 1 0 0 0,-4-1 21 0 0,0 0 0 0 0,-1-1-1 0 0,1 0 1 0 0,-1 0 0 0 0,1 0 0 0 0,-1-1 0 0 0,1 0 0 0 0,-1 1 0 0 0,0-2-1 0 0,0 1 1 0 0,0 0 0 0 0,0-1 0 0 0,0 0 0 0 0,0 1 0 0 0,6-8 0 0 0,5-3 54 0 0,1-2-7 0 0,28-31 0 0 0,-25 24 15 0 0,27-24 0 0 0,12-13 204 0 0,-46 46-268 0 0,-2-1-1 0 0,0 0 1 0 0,0 0-1 0 0,-1-1 1 0 0,-1 0-1 0 0,-1 0 1 0 0,10-29-1 0 0,47-127 121 0 0,-51 132-170 0 0,-5 17 2 0 0,0 1 1 0 0,-2-1-1 0 0,-1-1 1 0 0,3-28-1 0 0,-2-3 256 0 0,0-24 66 0 0,-12-11-320 0 0,6 86 30 0 0,0 0 1 0 0,0 0-1 0 0,-1 0 0 0 0,1 0 1 0 0,-1 0-1 0 0,0 0 0 0 0,-2-6 1 0 0,2 8-24 0 0,0 0 0 0 0,1-1 0 0 0,-1 1 1 0 0,0 0-1 0 0,0 0 0 0 0,0-1 1 0 0,0 1-1 0 0,0 0 0 0 0,0 0 0 0 0,0 0 1 0 0,0 0-1 0 0,-1 0 0 0 0,1 0 0 0 0,0 1 1 0 0,0-1-1 0 0,-1 0 0 0 0,1 1 1 0 0,-1-1-1 0 0,-1 0 0 0 0,-8 0 31 0 0,8 4-28 0 0,2-2-4 0 0,-7 3-24 0 0,0-1-1 0 0,1 2 1 0 0,0-1 0 0 0,0 1-1 0 0,0 0 1 0 0,0 0 0 0 0,1 1-1 0 0,0 0 1 0 0,-6 7-1 0 0,-5 9-82 0 0,-21 35-1 0 0,22-33 79 0 0,8-10 1 0 0,1 1 0 0 0,-11 27-1 0 0,1 2-6 0 0,6-20 15 0 0,2 1-1 0 0,1 0 1 0 0,1 0-1 0 0,1 0 1 0 0,-4 33 0 0 0,6-16-15 0 0,2 0 1 0 0,5 61 0 0 0,-1-75 13 0 0,9 42 0 0 0,-9-59 21 0 0,1 0-1 0 0,1 0 1 0 0,0 0-1 0 0,1 0 1 0 0,0-1-1 0 0,10 16 1 0 0,-6-13 28 0 0,0 1 1 0 0,1-2 0 0 0,1 1-1 0 0,0-1 1 0 0,1-1 0 0 0,0 0 0 0 0,0-1-1 0 0,24 14 1 0 0,-32-21-226 0 0,2-1-1 0 0,-1 0 1 0 0,0-1-1 0 0,0 1 1 0 0,1-1-1 0 0,-1 0 0 0 0,0-1 1 0 0,1 1-1 0 0,-1-1 1 0 0,1 0-1 0 0,-1 0 1 0 0,7-2-1 0 0,-2 1-833 0 0,1-2 0 0 0,-1 1-1 0 0,1-2 1 0 0,-1 1 0 0 0,10-6-1 0 0,-1 0-6803 0 0</inkml:trace>
</inkml:ink>
</file>

<file path=ppt/ink/ink6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6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6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6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6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6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6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6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6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6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0,'0'0'4033'0'0,"0"2"-2314"0"0,0 4-1276 0 0,-1 0 1 0 0,0 0-1 0 0,0 0 0 0 0,-5 11 1 0 0,4-10-468 0 0,0 0 0 0 0,1 0 1 0 0,-1-1-1 0 0,1 1 0 0 0,0 8 0 0 0,1 26 413 0 0,2 1 1 0 0,2-1-1 0 0,14 59 0 0 0,-2-28-50 0 0,31 110 26 0 0,-34-118-365 0 0,-1-4 0 0 0,-1-14-2 0 0,-9-33-69 0 0,1-1-1 0 0,0 1 1 0 0,1-1-1 0 0,7 15 0 0 0,-11-26 69 0 0,0-1 0 0 0,0 0 0 0 0,0 0 0 0 0,0 1-1 0 0,0-1 1 0 0,0 0 0 0 0,0 0 0 0 0,0 1-1 0 0,0-1 1 0 0,0 0 0 0 0,0 0 0 0 0,1 0-1 0 0,-1 1 1 0 0,0-1 0 0 0,0 0 0 0 0,0 0-1 0 0,0 0 1 0 0,0 1 0 0 0,1-1 0 0 0,-1 0 0 0 0,0 0-1 0 0,0 0 1 0 0,0 0 0 0 0,1 1 0 0 0,-1-1-1 0 0,0 0 1 0 0,0 0 0 0 0,0 0 0 0 0,1 0-1 0 0,-1 0 1 0 0,0 0 0 0 0,0 0 0 0 0,0 0-1 0 0,1 0 1 0 0,-1 0 0 0 0,0 0 0 0 0,0 0 0 0 0,1 0-1 0 0,1-9 97 0 0,-1 1-50 0 0,3-7 199 0 0,0 0 0 0 0,0 0-1 0 0,2 0 1 0 0,0 1 0 0 0,0 0 0 0 0,10-16 0 0 0,-11 23-102 0 0,-1-1 1 0 0,4-12-1 0 0,-6 14-83 0 0,0 1 0 0 0,1 0 1 0 0,-1-1-1 0 0,1 1 0 0 0,0 0 0 0 0,0 0 0 0 0,7-7 1 0 0,8-8 106 0 0,-16 16-147 0 0,1 0 0 0 0,0 1 0 0 0,1-1 0 0 0,-1 1 0 0 0,1-1 0 0 0,0 1 0 0 0,-1 0 0 0 0,1 0 0 0 0,1 1 0 0 0,-1-1 0 0 0,8-2 0 0 0,-3 2-8 0 0,-7 2-9 0 0,0 0 0 0 0,0 0 1 0 0,1 0-1 0 0,-1 0 0 0 0,1 1 0 0 0,-1 0 0 0 0,0-1 0 0 0,1 1 0 0 0,-1 0 0 0 0,4 0 0 0 0,10 2 0 0 0,-12-1 0 0 0,0-1 0 0 0,-1 0 0 0 0,1 1 0 0 0,0-1 0 0 0,-1 1 0 0 0,1 0 0 0 0,0 1 0 0 0,-1-1 0 0 0,1 0 0 0 0,-1 1 0 0 0,0 0 0 0 0,0 0 0 0 0,4 3 0 0 0,-1 0 34 0 0,-1 2-1 0 0,-1-1 0 0 0,1 1 0 0 0,-1-1 1 0 0,0 1-1 0 0,0 0 0 0 0,-1 1 0 0 0,0-1 1 0 0,0 0-1 0 0,-1 1 0 0 0,0 0 1 0 0,0 0-1 0 0,-1-1 0 0 0,0 1 0 0 0,0 0 1 0 0,-1 0-1 0 0,0 0 0 0 0,-2 12 0 0 0,2-16-19 0 0,-1 1-1 0 0,0 0 0 0 0,0-1 0 0 0,0 1 0 0 0,-1-1 1 0 0,0 1-1 0 0,0-1 0 0 0,0 1 0 0 0,0-1 1 0 0,-1 0-1 0 0,1 0 0 0 0,-1 0 0 0 0,0-1 0 0 0,-1 1 1 0 0,-5 4-1 0 0,1-1 75 0 0,-1 0 1 0 0,0-2-1 0 0,-1 1 1 0 0,1-1-1 0 0,-19 7 1 0 0,-8 5 41 0 0,26-12-90 0 0,0 0 0 0 0,-1-1-1 0 0,-12 4 1 0 0,7-5-91 0 0,-1 0-1 0 0,0-1 1 0 0,0-1-1 0 0,-23-1 1 0 0,15-1-30 0 0,19 1-286 0 0,-1 0 0 0 0,0 0 1 0 0,0-1-1 0 0,0 0 1 0 0,1 0-1 0 0,-1-1 1 0 0,0 1-1 0 0,1-2 0 0 0,-1 1 1 0 0,1-1-1 0 0,0 0 1 0 0,0 0-1 0 0,0 0 1 0 0,0-1-1 0 0,1 0 0 0 0,-9-8 1 0 0,-7-14-1727 0 0</inkml:trace>
</inkml:ink>
</file>

<file path=ppt/ink/ink6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6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6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6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6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6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6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6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6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6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14368 0 0,'0'0'330'0'0,"1"2"45"0"0,56 162 1050 0 0,-48-145-1321 0 0,-5-11-49 0 0,-1 0 1 0 0,1 0-1 0 0,1 11 0 0 0,15 42 582 0 0,-16-47-418 0 0,6 9 185 0 0,-9-21 206 0 0,5 2-93 0 0,-6-4-489 0 0,0 1 0 0 0,0-1 0 0 0,0 0-1 0 0,0 0 1 0 0,0 0 0 0 0,0 1 0 0 0,0-1-1 0 0,0 0 1 0 0,0 0 0 0 0,1 0 0 0 0,-1 0 0 0 0,0 0-1 0 0,0 1 1 0 0,0-1 0 0 0,0 0 0 0 0,0 0-1 0 0,1 0 1 0 0,-1 0 0 0 0,0 0 0 0 0,0 0 0 0 0,0 1-1 0 0,0-1 1 0 0,1 0 0 0 0,-1 0 0 0 0,0 0-1 0 0,0 0 1 0 0,0 0 0 0 0,1 0 0 0 0,-1 0 0 0 0,0 0-1 0 0,0 0 1 0 0,0 0 0 0 0,1 0 0 0 0,-1 0-1 0 0,0 0 1 0 0,0 0 0 0 0,0 0 0 0 0,1 0 0 0 0,-1 0-1 0 0,0 0 1 0 0,0-1 0 0 0,0 1 0 0 0,0 0-1 0 0,1 0 1 0 0,-1 0 0 0 0,0 0 0 0 0,0 0 0 0 0,0 0-1 0 0,0 0 1 0 0,0-1 0 0 0,1 1 0 0 0,-1 0-1 0 0,0 0 1 0 0,0 0 0 0 0,0 0 0 0 0,0-1 0 0 0,0 1-1 0 0,0 0 1 0 0,0 0 0 0 0,1-1 0 0 0,1-3 134 0 0,0 0 0 0 0,0 0 1 0 0,-1 0-1 0 0,1-1 0 0 0,-1 1 1 0 0,0 0-1 0 0,0-1 0 0 0,0 0 1 0 0,0-4-1 0 0,0 4-9 0 0,-1-1 1 0 0,1 1-1 0 0,1 0 1 0 0,-1-1-1 0 0,3-6 1 0 0,-1 6 86 0 0,0-1 1 0 0,-1 0 0 0 0,2-7 0 0 0,-3 8-118 0 0,1 0 0 0 0,0 1 0 0 0,0-1 0 0 0,4-7 0 0 0,3-1 3 0 0,0 0 0 0 0,1 1 0 0 0,1 0-1 0 0,0 1 1 0 0,1 0 0 0 0,0 0 0 0 0,1 2-1 0 0,24-17 1 0 0,-23 20-364 0 0,1 0 0 0 0,0 1-1 0 0,0 0 1 0 0,1 1 0 0 0,-1 1-1 0 0,1 1 1 0 0,16-2 0 0 0,-17 4-1429 0 0,26 1 1 0 0,-20 0-15 0 0,-18 0 1307 0 0,-1 1 0 0 0,0 0-1 0 0,0 0 1 0 0,0-1-1 0 0,0 1 1 0 0,0 0 0 0 0,0 1-1 0 0,0-1 1 0 0,3 3 0 0 0,-3-3 1007 0 0,-8 10 293 0 0,-2 19-6 0 0,7-28 455 0 0,11-6-902 0 0,-9 3-439 0 0,0 0-1 0 0,0 0 0 0 0,0 0 0 0 0,0 0 0 0 0,0 0 1 0 0,0 0-1 0 0,0-1 0 0 0,0 1 0 0 0,-1 0 1 0 0,1 0-1 0 0,0-1 0 0 0,-1 1 0 0 0,1 0 0 0 0,-1-1 1 0 0,1 1-1 0 0,-1-1 0 0 0,0 1 0 0 0,0 0 1 0 0,1-3-1 0 0,4-17 430 0 0,-4 19-418 0 0,0-1 0 0 0,0 1 0 0 0,-1-1 0 0 0,1 1 0 0 0,-1-1 0 0 0,1 1 1 0 0,-1-4-1 0 0,2-10 186 0 0,-2 15-218 0 0,0 0 0 0 0,0 0-1 0 0,1 0 1 0 0,-1 0 0 0 0,0 0-1 0 0,0 0 1 0 0,0 0 0 0 0,0 0-1 0 0,0 0 1 0 0,0 0 0 0 0,0-1-1 0 0,0 1 1 0 0,-1 0 0 0 0,1 0-1 0 0,0 0 1 0 0,-1 0 0 0 0,1 0-1 0 0,0 0 1 0 0,-1 0 0 0 0,1 0-1 0 0,-1 0 1 0 0,0 0 0 0 0,-1-1-1 0 0,1 1 76 0 0,-9-12 0 0 0,7 12-92 0 0,1-1-1 0 0,0 1 0 0 0,-1 0 0 0 0,1 0 1 0 0,0 1-1 0 0,-1-1 0 0 0,1 0 1 0 0,-1 1-1 0 0,0 0 0 0 0,1-1 1 0 0,-1 1-1 0 0,1 0 0 0 0,-1 0 0 0 0,1 1 1 0 0,-1-1-1 0 0,1 0 0 0 0,-1 1 1 0 0,1 0-1 0 0,-1-1 0 0 0,1 1 0 0 0,0 0 1 0 0,-1 0-1 0 0,1 1 0 0 0,0-1 1 0 0,0 0-1 0 0,-1 1 0 0 0,1-1 0 0 0,0 1 1 0 0,-1 1-1 0 0,-15 11-47 0 0,15-12 47 0 0,0 0-1 0 0,0 0 0 0 0,0 0 1 0 0,0 0-1 0 0,-4 5 1 0 0,2 0 1 0 0,0 0 0 0 0,1 1 0 0 0,0-1-1 0 0,0 1 1 0 0,1-1 0 0 0,-1 1 0 0 0,2 0 0 0 0,-1 0 0 0 0,1 1 0 0 0,1-1 0 0 0,-1 0 0 0 0,1 1 0 0 0,1-1 0 0 0,0 1 0 0 0,0-1 0 0 0,0 1 0 0 0,1-1 0 0 0,1 0 0 0 0,-1 1 0 0 0,1-1 0 0 0,1 0 0 0 0,-1 0-1 0 0,1 0 1 0 0,5 9 0 0 0,2-3 99 0 0,0 1-1 0 0,1-1 0 0 0,20 19 1 0 0,-7-8 145 0 0,-16-17-160 0 0,1 1 0 0 0,1-2 0 0 0,-1 1 0 0 0,1-1 0 0 0,0-1 0 0 0,1 1 0 0 0,0-2 0 0 0,0 0 0 0 0,0 0 0 0 0,23 6 0 0 0,-24-8-18 0 0,0-1 0 0 0,0 0 0 0 0,0-1 0 0 0,0 0 0 0 0,0-1 0 0 0,0 0 0 0 0,0 0 0 0 0,1-1 0 0 0,-1 0 0 0 0,0-1 0 0 0,0 0 0 0 0,-1-1 0 0 0,15-5 0 0 0,3-2-35 0 0,-22 8-27 0 0,1 0 0 0 0,0 0-1 0 0,0 0 1 0 0,-1-1 0 0 0,1 1 0 0 0,-1-2 0 0 0,0 1 0 0 0,0 0 0 0 0,8-8 0 0 0,15-12 0 0 0,-24 20-41 0 0,1 0-1 0 0,-1 0 1 0 0,0 0 0 0 0,-1 0-1 0 0,1-1 1 0 0,-1 0 0 0 0,1 1 0 0 0,4-9-1 0 0,11-17-460 0 0,-16 25 451 0 0,1 0-1 0 0,-1-1 0 0 0,0 0 1 0 0,-1 0-1 0 0,5-8 0 0 0,-1-2 0 0 0,0 1 19 0 0,-4-19 22 0 0,-1 31 17 0 0,-1 2-2 0 0,0-1-1 0 0,0 0 0 0 0,0 1 1 0 0,0-1-1 0 0,0 1 0 0 0,0-1 1 0 0,0 0-1 0 0,0 1 0 0 0,0-1 1 0 0,0 0-1 0 0,0 1 1 0 0,-1-1-1 0 0,1 1 0 0 0,0-1 1 0 0,0 0-1 0 0,-1 1 0 0 0,1-1 1 0 0,0 1-1 0 0,-1-1 1 0 0,1 1-1 0 0,-1-1 0 0 0,1 1 1 0 0,-1-1-1 0 0,0 0 18 0 0,-7-9 45 0 0,-13 2-72 0 0,-8 7 6 0 0,26 1-4 0 0,1 1 0 0 0,-1-1 0 0 0,1 1 0 0 0,-1 0 0 0 0,1-1 0 0 0,-1 1 0 0 0,1 0 0 0 0,0 1 0 0 0,-1-1 0 0 0,1 0 0 0 0,0 1 0 0 0,0-1 0 0 0,0 1 0 0 0,0-1 1 0 0,0 1-1 0 0,-2 3 0 0 0,-6 4 7 0 0,3-4 7 0 0,0 0 1 0 0,0 1-1 0 0,0 0 0 0 0,1 0 0 0 0,0 1 0 0 0,0 0 0 0 0,0 0 0 0 0,1 0 1 0 0,0 1-1 0 0,1 0 0 0 0,0 0 0 0 0,0 0 0 0 0,1 0 0 0 0,-4 10 0 0 0,2 0-10 0 0,3-10 0 0 0,0-1 0 0 0,0 0 0 0 0,1 0 0 0 0,0 1 0 0 0,0 8 0 0 0,1-12 1 0 0,1 0 0 0 0,1 0 0 0 0,-1 0 1 0 0,1 0-1 0 0,-1-1 0 0 0,1 1 0 0 0,0 0 0 0 0,1-1 0 0 0,2 4 0 0 0,-3-4 42 0 0,0-1-39 0 0,0 0 0 0 0,0 0 0 0 0,0-1 0 0 0,0 1 0 0 0,1-1 0 0 0,-1 1 0 0 0,0-1 0 0 0,1 0 0 0 0,-1 0 0 0 0,1 0 1 0 0,4 1-1 0 0,-1-1 17 0 0,4 0 3 0 0,-7-2-19 0 0,0 1 0 0 0,0-1 0 0 0,0 0-1 0 0,0 0 1 0 0,0-1 0 0 0,0 1 0 0 0,-1-1-1 0 0,1 1 1 0 0,0-1 0 0 0,-1 0 0 0 0,0 0 0 0 0,1 0-1 0 0,-1 0 1 0 0,0 0 0 0 0,0 0 0 0 0,0-1-1 0 0,0 1 1 0 0,0-1 0 0 0,1-3 0 0 0,2-4 7 0 0,-1-1 1 0 0,0 1-1 0 0,0-1 0 0 0,1-11 1 0 0,5-15 96 0 0,-7 31 51 0 0,-1 0 0 0 0,0-1 0 0 0,-1 1 0 0 0,0-1 0 0 0,1-9 0 0 0,7 25-79 0 0,-6-4-94 0 0,0 0-1 0 0,0 1 1 0 0,0-1 0 0 0,-1 1-1 0 0,1-1 1 0 0,0 7 0 0 0,-1-6-8 0 0,0 0 1 0 0,0 0-1 0 0,1-1 1 0 0,-1 1 0 0 0,7 8-1 0 0,-3-6-145 0 0,0-1-1 0 0,10 9 1 0 0,0-5-2013 0 0,-14-10 1496 0 0,0 0 1 0 0,0-1 0 0 0,0 1-1 0 0,-1-1 1 0 0,1 1 0 0 0,0-1-1 0 0,0 0 1 0 0,2 1 0 0 0,6-4-6002 0 0</inkml:trace>
</inkml:ink>
</file>

<file path=ppt/ink/ink6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6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6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6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6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6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6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6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6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6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1840 0 0,'0'2'747'0'0,"-3"29"10023"0"0,1-8-5599 0 0,2 0-3757 0 0,3-3-1257 0 0,9 35-1 0 0,9 61-139 0 0,-8-36 30 0 0,-3-28-1 0 0,11 47-19 0 0,-16-82-27 0 0,1 0 0 0 0,0-1 0 0 0,15 28-1 0 0,-11-17 46 0 0,-5-12-15 0 0,-4-13 107 0 0,3-15-53 0 0,2-2 128 0 0,-3 8 0 0 0,-1 0 1 0 0,1 0-1 0 0,-1-1 0 0 0,1-9 1 0 0,13-97 2228 0 0,-14 95-2263 0 0,1 0 0 0 0,1 0 0 0 0,1 1 0 0 0,1-1 1 0 0,0 1-1 0 0,1 0 0 0 0,1 1 0 0 0,1 0 0 0 0,15-24 0 0 0,-18 32-181 0 0,5-9-110 0 0,21-22 1 0 0,-28 35 43 0 0,1 0 0 0 0,0 1 0 0 0,0-1 0 0 0,0 1 0 0 0,1 0 0 0 0,-1 1 0 0 0,1-1 0 0 0,10-3 0 0 0,-10 3-1191 0 0,-3 2-75 0 0</inkml:trace>
</inkml:ink>
</file>

<file path=ppt/ink/ink6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6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6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6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6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6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6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6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6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6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12440 0 0,'0'0'957'0'0,"-2"0"-624"0"0,-5 3-3 0 0,5-3 1180 0 0,5 2 506 0 0,4 2-539 0 0,1 0 0 0 0,14 5 0 0 0,43 10-380 0 0,-12-3-472 0 0,56 30 909 0 0,0-1-410 0 0,-51-24-975 0 0,44 14-1606 0 0,-91-33 294 0 0,0 0 0 0 0,-1-1 0 0 0,1 0 0 0 0,17-2 0 0 0,-12 1-1257 0 0,-13 0 118 0 0</inkml:trace>
</inkml:ink>
</file>

<file path=ppt/ink/ink6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6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6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6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6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6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6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6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6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6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10136 0 0,'-12'11'464'0'0,"12"-11"-439"0"0,-1 1 0 0 0,1-1-1 0 0,0 1 1 0 0,-1-1 0 0 0,1 1 0 0 0,0-1 0 0 0,0 0 0 0 0,-1 1 0 0 0,1 0 0 0 0,0-1 0 0 0,0 1 0 0 0,0-1 0 0 0,-1 1 0 0 0,1-1-1 0 0,0 1 1 0 0,0-1 0 0 0,0 1 0 0 0,0-1 0 0 0,0 1 0 0 0,0-1 0 0 0,0 1 0 0 0,1 0 0 0 0,-1 2 16 0 0,-10 21-54 0 0,8-20 468 0 0,0 0 0 0 0,1 0 0 0 0,-1 1 0 0 0,-1 7 0 0 0,1-3 843 0 0,-1 0 0 0 0,0 0 0 0 0,0 0 0 0 0,-1 0 0 0 0,-4 9 0 0 0,2-7-1339 0 0,-8 25 0 0 0,-6 11-966 0 0,19-44 905 0 0,0-1-1 0 0,-1 1 1 0 0,1-1-1 0 0,0 1 1 0 0,-1-1-1 0 0,-3 5 1 0 0,-1 1-374 0 0</inkml:trace>
</inkml:ink>
</file>

<file path=ppt/ink/ink6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6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6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6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6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6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6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6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6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6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23551 0 0,'0'0'2584'0'0,"14"-4"-2584"0"0,-5 1-6952 0 0,6-3-1423 0 0</inkml:trace>
</inkml:ink>
</file>

<file path=ppt/ink/ink6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6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6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6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6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6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6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6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6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6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18055 0 0,'0'0'5090'0'0,"3"1"-4109"0"0,9 4-309 0 0,-11 17-1015 0 0,-1-20 273 0 0,4 20-740 0 0,-4-21 703 0 0,-1 0 0 0 0,1 0 0 0 0,0 0 0 0 0,0 0 0 0 0,0 0 0 0 0,0 0 0 0 0,-1 0 0 0 0,1 0 0 0 0,0 0 0 0 0,-1 0 0 0 0,1 0 0 0 0,-1-1 0 0 0,1 1 0 0 0,-1 0 0 0 0,0 0 0 0 0,1 0 0 0 0,-1-1 0 0 0,-1 2 0 0 0</inkml:trace>
</inkml:ink>
</file>

<file path=ppt/ink/ink6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6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6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6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6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6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6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6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6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6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5984 0 0,'0'0'273'0'0,"1"2"-5"0"0,-1-1-264 0 0,0 0 0 0 0,1 0-1 0 0,-1 0 1 0 0,0 1 0 0 0,0-1 0 0 0,0 0-1 0 0,0 0 1 0 0,0 0 0 0 0,0 0 0 0 0,0 1-1 0 0,0-1 1 0 0,0 0 0 0 0,0 0-1 0 0,-1 0 1 0 0,1 0 0 0 0,0 0 0 0 0,-1 0-1 0 0,0 2 1 0 0,-4 16 445 0 0,1 19 6847 0 0,-1-1-2914 0 0,-4 25-4194 0 0,8-43-189 0 0,-1 0 1 0 0,-1 1-1 0 0,0-1 0 0 0,-9 23 0 0 0,8-27-5 0 0,-1 10-599 0 0,1 1 1 0 0,1-1 0 0 0,0 45-1 0 0,3-57-5366 0 0</inkml:trace>
</inkml:ink>
</file>

<file path=ppt/ink/ink6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6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6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6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6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6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6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6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6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6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8.8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692.77344"/>
      <inkml:brushProperty name="anchorY" value="-96114.98438"/>
      <inkml:brushProperty name="scaleFactor" value="0.5"/>
    </inkml:brush>
  </inkml:definitions>
  <inkml:trace contextRef="#ctx0" brushRef="#br0">662 0 920 0 0,'0'0'23019'0'0,"2"1"-22896"0"0,0 1 57 0 0,1-1-100 0 0,-2 0-11 0 0,1-1 23 0 0,-1 3-8 0 0,-2 4 4 0 0,-1 2 0 0 0,-1 5 234 0 0,-2 3-12 0 0,-3 2 28 0 0,-2 4 4 0 0,-1 2-166 0 0,-4 4 20 0 0,0 3-25 0 0,-3 4-2 0 0,-4 4 167 0 0,-3 3-20 0 0,-5 6 25 0 0,-1 4 2 0 0,-2 3-270 0 0,-3 3 22 0 0,-1 2-23 0 0,0 1-83 0 0,-1 1 22 0 0,2-1-11 0 0,0-2 0 0 0,2-2 0 0 0,3-3-112 0 0,2-4-61 0 0,2-3-9 0 0,3-5-7 0 0,-4 4-2728 0 0,0-5-13595 0 0,6-8 9010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0,'0'0'4033'0'0,"0"2"-2314"0"0,0 4-1276 0 0,-1 0 1 0 0,0 0-1 0 0,0 0 0 0 0,-5 11 1 0 0,4-10-468 0 0,0 0 0 0 0,1 0 1 0 0,-1-1-1 0 0,1 1 0 0 0,0 8 0 0 0,1 26 413 0 0,2 1 1 0 0,2-1-1 0 0,14 59 0 0 0,-2-28-50 0 0,31 110 26 0 0,-34-118-365 0 0,-1-4 0 0 0,-1-14-2 0 0,-9-33-69 0 0,1-1-1 0 0,0 1 1 0 0,1-1-1 0 0,7 15 0 0 0,-11-26 69 0 0,0-1 0 0 0,0 0 0 0 0,0 0 0 0 0,0 1-1 0 0,0-1 1 0 0,0 0 0 0 0,0 0 0 0 0,0 1-1 0 0,0-1 1 0 0,0 0 0 0 0,0 0 0 0 0,1 0-1 0 0,-1 1 1 0 0,0-1 0 0 0,0 0 0 0 0,0 0-1 0 0,0 0 1 0 0,0 1 0 0 0,1-1 0 0 0,-1 0 0 0 0,0 0-1 0 0,0 0 1 0 0,0 0 0 0 0,1 1 0 0 0,-1-1-1 0 0,0 0 1 0 0,0 0 0 0 0,0 0 0 0 0,1 0-1 0 0,-1 0 1 0 0,0 0 0 0 0,0 0 0 0 0,0 0-1 0 0,1 0 1 0 0,-1 0 0 0 0,0 0 0 0 0,0 0 0 0 0,1 0-1 0 0,1-9 97 0 0,-1 1-50 0 0,3-7 199 0 0,0 0 0 0 0,0 0-1 0 0,2 0 1 0 0,0 1 0 0 0,0 0 0 0 0,10-16 0 0 0,-11 23-102 0 0,-1-1 1 0 0,4-12-1 0 0,-6 14-83 0 0,0 1 0 0 0,1 0 1 0 0,-1-1-1 0 0,1 1 0 0 0,0 0 0 0 0,0 0 0 0 0,7-7 1 0 0,8-8 106 0 0,-16 16-147 0 0,1 0 0 0 0,0 1 0 0 0,1-1 0 0 0,-1 1 0 0 0,1-1 0 0 0,0 1 0 0 0,-1 0 0 0 0,1 0 0 0 0,1 1 0 0 0,-1-1 0 0 0,8-2 0 0 0,-3 2-8 0 0,-7 2-9 0 0,0 0 0 0 0,0 0 1 0 0,1 0-1 0 0,-1 0 0 0 0,1 1 0 0 0,-1 0 0 0 0,0-1 0 0 0,1 1 0 0 0,-1 0 0 0 0,4 0 0 0 0,10 2 0 0 0,-12-1 0 0 0,0-1 0 0 0,-1 0 0 0 0,1 1 0 0 0,0-1 0 0 0,-1 1 0 0 0,1 0 0 0 0,0 1 0 0 0,-1-1 0 0 0,1 0 0 0 0,-1 1 0 0 0,0 0 0 0 0,0 0 0 0 0,4 3 0 0 0,-1 0 34 0 0,-1 2-1 0 0,-1-1 0 0 0,1 1 0 0 0,-1-1 1 0 0,0 1-1 0 0,0 0 0 0 0,-1 1 0 0 0,0-1 1 0 0,0 0-1 0 0,-1 1 0 0 0,0 0 1 0 0,0 0-1 0 0,-1-1 0 0 0,0 1 0 0 0,0 0 1 0 0,-1 0-1 0 0,0 0 0 0 0,-2 12 0 0 0,2-16-19 0 0,-1 1-1 0 0,0 0 0 0 0,0-1 0 0 0,0 1 0 0 0,-1-1 1 0 0,0 1-1 0 0,0-1 0 0 0,0 1 0 0 0,0-1 1 0 0,-1 0-1 0 0,1 0 0 0 0,-1 0 0 0 0,0-1 0 0 0,-1 1 1 0 0,-5 4-1 0 0,1-1 75 0 0,-1 0 1 0 0,0-2-1 0 0,-1 1 1 0 0,1-1-1 0 0,-19 7 1 0 0,-8 5 41 0 0,26-12-90 0 0,0 0 0 0 0,-1-1-1 0 0,-12 4 1 0 0,7-5-91 0 0,-1 0-1 0 0,0-1 1 0 0,0-1-1 0 0,-23-1 1 0 0,15-1-30 0 0,19 1-286 0 0,-1 0 0 0 0,0 0 1 0 0,0-1-1 0 0,0 0 1 0 0,1 0-1 0 0,-1-1 1 0 0,0 1-1 0 0,1-2 0 0 0,-1 1 1 0 0,1-1-1 0 0,0 0 1 0 0,0 0-1 0 0,0 0 1 0 0,0-1-1 0 0,1 0 0 0 0,-9-8 1 0 0,-7-14-1727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10592 0 0,'-2'0'488'0'0,"-21"-1"157"0"0,1-12 8370 0 0,18 6-4788 0 0,3 6-4257 0 0,1 0 1 0 0,0 0 0 0 0,-1 0 0 0 0,1 0 0 0 0,0 0 0 0 0,0 0 0 0 0,0 0-1 0 0,0 0 1 0 0,0 0 0 0 0,0 0 0 0 0,0 0 0 0 0,0 0 0 0 0,0 0 0 0 0,0 0-1 0 0,0 0 1 0 0,1 0 0 0 0,-1 0 0 0 0,0 0 0 0 0,1 0 0 0 0,-1 0 0 0 0,1 0-1 0 0,-1 0 1 0 0,1 0 0 0 0,-1 0 0 0 0,1 0 0 0 0,0 1 0 0 0,0-1 0 0 0,-1 0-1 0 0,1 0 1 0 0,0 1 0 0 0,1-2 0 0 0,0 1-850 0 0,2-5-2133 0 0</inkml:trace>
</inkml:ink>
</file>

<file path=ppt/ink/ink6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9.63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7396.84375"/>
      <inkml:brushProperty name="anchorY" value="-96684.83594"/>
      <inkml:brushProperty name="scaleFactor" value="0.5"/>
    </inkml:brush>
  </inkml:definitions>
  <inkml:trace contextRef="#ctx0" brushRef="#br0">59 0 20383 0 0,'-1'2'3947'0'0,"-1"2"-3026"0"0,0 2 21 0 0,-1 3-877 0 0,-1 4 28 0 0,2 5-61 0 0,-2 4-32 0 0,0 6-84 0 0,0 5-41 0 0,1 7 6 0 0,-2 16-18 0 0,1 7 273 0 0,-1 7-88 0 0,1 3 32 0 0,2 1-92 0 0,1 1 25 0 0,-1-1-13 0 0,1-1 0 0 0,2-4 0 0 0,-1-2 0 0 0,0-5 0 0 0,-2 5-504 0 0,0-1-556 0 0,1-35-6683 0 0,0 0-1228 0 0,0 19 1799 0 0</inkml:trace>
</inkml:ink>
</file>

<file path=ppt/ink/ink6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40.2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6702.74219"/>
      <inkml:brushProperty name="anchorY" value="-97225.20313"/>
      <inkml:brushProperty name="scaleFactor" value="0.5"/>
    </inkml:brush>
  </inkml:definitions>
  <inkml:trace contextRef="#ctx0" brushRef="#br0">373 19 13360 0 0,'-4'0'3847'0'0,"-2"0"-1599"0"0,0 0 259 0 0,-1-1 70 0 0,-2 0-2498 0 0,-1 1 205 0 0,0 0-285 0 0,-5 2-501 0 0,-6 4-330 0 0,-3 2 540 0 0,-1 4 80 0 0,0 3 54 0 0,1 2 20 0 0,2 5 20 0 0,1 1 528 0 0,2 4-47 0 0,3 0 74 0 0,1 2 7 0 0,4 0-238 0 0,3-1 22 0 0,2-2-31 0 0,3 0-4 0 0,4-1 65 0 0,2-1-10 0 0,4-1 6 0 0,5 2-184 0 0,8-2-648 0 0,3-3 454 0 0,2-6-96 0 0,0-4 26 0 0,0-6 18 0 0,-3-4-2 0 0,0-3 96 0 0,-3-4 0 0 0,-2-4 6 0 0,-1-3 4 0 0,-1-2 84 0 0,-2-4-24 0 0,-1-1 12 0 0,2-8-317 0 0,-1-9-143 0 0,-1-1 292 0 0,-1-1 169 0 0,-3 3-41 0 0,-1 3 40 0 0,-3 4 0 0 0,-2 4 0 0 0,-2 3 0 0 0,0 2 75 0 0,-1 3-96 0 0,-2 2 106 0 0,0 3-106 0 0,0 3 115 0 0,1 4-118 0 0,-1 1 148 0 0,1 2-81 0 0,0 1 64 0 0,-1 3-17 0 0,-1 3 6 0 0,0 2 0 0 0,0 4 0 0 0,1 4 19 0 0,2 8 125 0 0,2 4-165 0 0,2 5 111 0 0,4 3-34 0 0,2 2 18 0 0,4 2-4 0 0,2 3 86 0 0,3 1-5 0 0,3 2 6 0 0,2 1 3 0 0,2 3-18 0 0,1 0 4 0 0,0 1-2 0 0,3 10 457 0 0,-1 1-373 0 0,-3 1 144 0 0,-3 0-37 0 0,-6-3-242 0 0,-5-1 33 0 0,-6-2-44 0 0,-5-1 1 0 0,-6-1-124 0 0,-7-2-50 0 0,-7 0 119 0 0,-9-3-156 0 0,-6-1 48 0 0,-8-1-16 0 0,-8-3-93 0 0,-22 7-207 0 0,-20 1-255 0 0,-17 0-1251 0 0,-12-5-1557 0 0,71-28-9161 0 0,-1-1-1985 0 0</inkml:trace>
</inkml:ink>
</file>

<file path=ppt/ink/ink6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1.8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5695.5"/>
      <inkml:brushProperty name="anchorY" value="-98147.03125"/>
      <inkml:brushProperty name="scaleFactor" value="0.5"/>
    </inkml:brush>
  </inkml:definitions>
  <inkml:trace contextRef="#ctx0" brushRef="#br0">477 1 23495 0 0,'0'0'0'0'0,"-1"3"1040"0"0,-5 6 551 0 0,-2 4-1922 0 0,-2 2 583 0 0,-2 4-252 0 0,1 3 598 0 0,-1 2-97 0 0,-1 5 64 0 0,-5 10-129 0 0,-7 16-1173 0 0,-7 16 345 0 0,-8 14-104 0 0,-6 11-196 0 0,-3 6-209 0 0,-1-2 14 0 0,2-8-74 0 0,7-17-6124 0 0,9-18 401 0 0,9-19-2983 0 0</inkml:trace>
</inkml:ink>
</file>

<file path=ppt/ink/ink6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2.2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4584.00781"/>
      <inkml:brushProperty name="anchorY" value="-98456.03125"/>
      <inkml:brushProperty name="scaleFactor" value="0.5"/>
    </inkml:brush>
  </inkml:definitions>
  <inkml:trace contextRef="#ctx0" brushRef="#br0">1 66 26351 0 0,'0'0'2703'0'0,"4"-3"-2666"0"0,4-1 111 0 0,13-6-1903 0 0,13-2 894 0 0,12-2-456 0 0,10 2 138 0 0,6 5 65 0 0,-2 4 634 0 0,-5 3 284 0 0,-7 4 46 0 0,-8 3 70 0 0,-6 3 4 0 0,-4 3 200 0 0,-5 2-18 0 0,-4 1 16 0 0,-1 3 16 0 0,-3 1-162 0 0,-2 2 140 0 0,-3 1-143 0 0,-2 3 115 0 0,-2 2-240 0 0,-4 1 23 0 0,-3 3-26 0 0,-6 10-396 0 0,-9 12-197 0 0,-6 3 471 0 0,-4 0 278 0 0,-4 0 131 0 0,-3-2-1 0 0,0-2 21 0 0,1 0 309 0 0,1-2-14 0 0,1-1 22 0 0,-2 6 683 0 0,3-2-752 0 0,4-4 266 0 0,3-5-84 0 0,6-6-268 0 0,5-4 30 0 0,4-6-44 0 0,5-3-2 0 0,4-4-272 0 0,5-4 2 0 0,4-4-18 0 0,-9-12-47 0 0,-1-1 0 0 0,0 1-1 0 0,0-1 1 0 0,1 1 0 0 0,3 0-1 0 0,1-2-93 0 0,-1 1 0 0 0,0-1 0 0 0,11-1 0 0 0,-4-2-471 0 0,0-1 1 0 0,15-4-1 0 0,-8-3-1099 0 0,30-16-1 0 0,-19 10-9202 0 0,1-4-1739 0 0</inkml:trace>
</inkml:ink>
</file>

<file path=ppt/ink/ink6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2.62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5766.70313"/>
      <inkml:brushProperty name="anchorY" value="-100125.60156"/>
      <inkml:brushProperty name="scaleFactor" value="0.5"/>
    </inkml:brush>
  </inkml:definitions>
  <inkml:trace contextRef="#ctx0" brushRef="#br0">484 0 12440 0 0,'0'0'0'0'0,"-5"6"544"0"0,-10 10 298 0 0,-5 4-1018 0 0,-6 6 310 0 0,-4 4-134 0 0,-4 6 2622 0 0,-3 3-254 0 0,-1 5 327 0 0,-3 3 71 0 0,0 3-2523 0 0,1 3 213 0 0,2 2-308 0 0,4 2-75 0 0,4 0-79 0 0,7-1-86 0 0,5-1 46 0 0,7-3-22 0 0,8-4 79 0 0,4-38 20 0 0,0-1-1 0 0,3 17 1 0 0,-1-19-20 0 0,-1 0 1 0 0,0 0-1 0 0,7 12 0 0 0,-5-12 6 0 0,0-1 0 0 0,1 1 0 0 0,7 8 0 0 0,-6-8 120 0 0,1 1-1 0 0,12 8 1 0 0,20 10 239 0 0,6-6 49 0 0,5-6 4 0 0,3-7-43 0 0,3-8 3 0 0,3-8-4 0 0,4-9-1 0 0,2-7-159 0 0,1-8 9 0 0,3-7-22 0 0,-1-4-3 0 0,-2-4-1 0 0,-3-2 0 0 0,-4-3 0 0 0,-7 1 0 0 0,-7-1-93 0 0,-31 32 16 0 0,11-20 0 0 0,-18 25-106 0 0,0 0 0 0 0,6-21 0 0 0,-9 22-24 0 0,0-1-1 0 0,2-21 0 0 0,-6 25 5 0 0,1 0 0 0 0,-1 0-1 0 0,-3-16 1 0 0,-2 19-129 0 0,2 1 0 0 0,0 0 0 0 0,0 0 0 0 0,-1 0 0 0 0,0 0 0 0 0,-8-10 0 0 0,-1 6-237 0 0,2 1 0 0 0,0 0 0 0 0,-1 1 0 0 0,-18-13 0 0 0,-5-4-14576 0 0,-8 0-2356 0 0</inkml:trace>
</inkml:ink>
</file>

<file path=ppt/ink/ink6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0.7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1394 27 6448 0 0,'0'0'498'0'0,"-2"-1"-327"0"0,-17-15 1075 0 0,16 15-29 0 0,1-1 1 0 0,-1 1 0 0 0,0 0-1 0 0,1 0 1 0 0,-1 0 0 0 0,0 0-1 0 0,0 1 1 0 0,0-1-1 0 0,0 1 1 0 0,-5-1 0 0 0,7 1-1084 0 0,-1 1 1 0 0,1-1 0 0 0,0 1-1 0 0,0-1 1 0 0,-1 1 0 0 0,1-1-1 0 0,0 1 1 0 0,0 0-1 0 0,0 0 1 0 0,0 0 0 0 0,0-1-1 0 0,0 1 1 0 0,0 0 0 0 0,-1 2-1 0 0,-2 0 85 0 0,-8 9-265 0 0,1 0-1 0 0,0 0 0 0 0,1 2 0 0 0,-11 17 0 0 0,-3 5-160 0 0,-73 87-643 0 0,13-18 408 0 0,-45 51 217 0 0,80-99 155 0 0,-147 153 45 0 0,57-78 590 0 0,-12 12 119 0 0,101-92-490 0 0,-2-3 0 0 0,-3-2 0 0 0,-94 63 0 0 0,134-100-178 0 0,11-7 6 0 0,0 0 0 0 0,0 0-1 0 0,-1-1 1 0 0,1 1 0 0 0,-1-1 0 0 0,-7 3-1 0 0,11-6-21 0 0,0 1 0 0 0,0 0 0 0 0,0-1 0 0 0,0 1 0 0 0,1-1 0 0 0,-1 1 0 0 0,0-1 0 0 0,0 0 0 0 0,0 1 0 0 0,1-1 0 0 0,-1 0 0 0 0,0 1 0 0 0,1-1 0 0 0,-1 0 0 0 0,0 0 0 0 0,1 0 0 0 0,-1 0 0 0 0,1 1 0 0 0,-1-1 0 0 0,0-2 0 0 0,1 3 0 0 0,-1-6 0 0 0,-1-1 0 0 0,1 1 0 0 0,0 0 0 0 0,1-1 0 0 0,-1 1 0 0 0,1-1 0 0 0,1-7 0 0 0,9-46 0 0 0,-5 34 0 0 0,0-4 0 0 0,2 0 0 0 0,15-44 0 0 0,16-18 19 0 0,-37 90 122 0 0,5 34-463 0 0,-8-13 301 0 0,0 1 0 0 0,-1-1 1 0 0,-6 25-1 0 0,-5 24-14 0 0,11-41 49 0 0,-10 90 223 0 0,13-102-207 0 0,0 0 0 0 0,0 1 1 0 0,2-1-1 0 0,0 0 0 0 0,6 22 0 0 0,-7-31-30 0 0,1-1 0 0 0,0 1 0 0 0,1-1 0 0 0,-1 0 0 0 0,1 0 0 0 0,0 0 0 0 0,0-1 0 0 0,1 1 0 0 0,-1-1 0 0 0,1 1 0 0 0,0-1 0 0 0,0 0 0 0 0,1-1 0 0 0,-1 1 0 0 0,1-1 0 0 0,-1 0-1 0 0,1 0 1 0 0,0 0 0 0 0,6 2 0 0 0,-2-2 1 0 0,-1 0 0 0 0,1-1 0 0 0,0 0 0 0 0,0 0 0 0 0,0-1 0 0 0,0-1 0 0 0,1 1 0 0 0,-1-1 0 0 0,0-1 0 0 0,0 0 0 0 0,11-2 0 0 0,9-4-20 0 0,-1-2 1 0 0,-1-1-1 0 0,51-25 0 0 0,-52 21-522 0 0,-1-1 1 0 0,39-31-1 0 0,-1-5-469 0 0</inkml:trace>
</inkml:ink>
</file>

<file path=ppt/ink/ink6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1.1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38 17047 0 0,'-1'0'246'0'0,"-1"-1"-1"0"0,1 0 1 0 0,-1 0-1 0 0,1 0 0 0 0,-1 1 1 0 0,1-1-1 0 0,0-1 1 0 0,-1 1-1 0 0,1 0 0 0 0,0 0 1 0 0,-2-3-1 0 0,3 4-173 0 0,-1 0 0 0 0,1-1 0 0 0,0 1 0 0 0,0 0 1 0 0,0-1-1 0 0,0 1 0 0 0,0 0 0 0 0,0-1 0 0 0,0 1 0 0 0,-1 0 0 0 0,1-1 0 0 0,0 1 0 0 0,0 0 1 0 0,0-1-1 0 0,0 1 0 0 0,1 0 0 0 0,-1-1 0 0 0,0 1 0 0 0,0-1 0 0 0,0 1 0 0 0,0 0 0 0 0,0-1 1 0 0,1 0 22 0 0,-1 1 0 0 0,1-1 1 0 0,-1 0-1 0 0,1 1 0 0 0,0-1 1 0 0,-1 1-1 0 0,1-1 0 0 0,0 1 1 0 0,-1 0-1 0 0,1-1 0 0 0,0 1 1 0 0,0 0-1 0 0,-1-1 0 0 0,2 1 1 0 0,5-2 146 0 0,0 0 1 0 0,1 0 0 0 0,-1 1 0 0 0,1 1 0 0 0,-1-1 0 0 0,1 1-1 0 0,7 1 1 0 0,55 8-566 0 0,-59-7 425 0 0,22 4-221 0 0,1 1 0 0 0,-1 1 0 0 0,41 17 1 0 0,-62-20 26 0 0,1 1 0 0 0,-1 0 0 0 0,-1 1 0 0 0,1 0 0 0 0,-1 1 0 0 0,-1 0 0 0 0,1 1 0 0 0,-1 0 0 0 0,-1 1 0 0 0,0 0 0 0 0,11 15 0 0 0,-12-13-27 0 0,1 2 0 0 0,-2-1 0 0 0,0 1 0 0 0,8 20 0 0 0,-13-26 99 0 0,1 1 0 0 0,-2-1 0 0 0,1 0-1 0 0,-1 1 1 0 0,0-1 0 0 0,0 1 0 0 0,-1-1-1 0 0,-1 1 1 0 0,-1 11 0 0 0,-3 9 14 0 0,-2 0 0 0 0,-2 0-1 0 0,0-1 1 0 0,-1-1 0 0 0,-2 0 0 0 0,-1 0-1 0 0,-1-1 1 0 0,-1-1 0 0 0,-2 0 0 0 0,0-1 0 0 0,-2-1-1 0 0,0 0 1 0 0,-1-2 0 0 0,-44 36 0 0 0,58-52-218 0 0,0 0-1 0 0,-1-1 1 0 0,1 0 0 0 0,-1 0 0 0 0,1 0 0 0 0,-1-1 0 0 0,0 0 0 0 0,-1 0 0 0 0,1-1 0 0 0,0 1 0 0 0,-1-2 0 0 0,1 1 0 0 0,-14 0-1 0 0,19-2 71 0 0,1 0 0 0 0,-1 0 0 0 0,1-1 0 0 0,-1 1 0 0 0,1 0 0 0 0,-1-1 0 0 0,1 1 0 0 0,-1-1 0 0 0,1 1 1 0 0,-1-1-1 0 0,1 0 0 0 0,0 0 0 0 0,-1 1 0 0 0,1-1 0 0 0,0 0 0 0 0,0 0 0 0 0,0 0 0 0 0,-1-1 0 0 0,1 1 0 0 0,0 0 0 0 0,-1-2 0 0 0,0 0-178 0 0,1-1 0 0 0,-1 1 1 0 0,1 0-1 0 0,-1-1 0 0 0,1 1 0 0 0,0-1 1 0 0,0 1-1 0 0,0-6 0 0 0,0-16-1506 0 0</inkml:trace>
</inkml:ink>
</file>

<file path=ppt/ink/ink6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1.5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266 59 11432 0 0,'32'-33'1085'0'0,"-6"8"3085"0"0,-27 27-2820 0 0,-34 50 1371 0 0,-19 32-1620 0 0,27-35-858 0 0,-36 63 190 0 0,-57 140-1 0 0,115-240-282 0 0,1 0 0 0 0,0 0-1 0 0,1 0 1 0 0,0 0 0 0 0,1 1 0 0 0,-1 19-1 0 0,3-28-105 0 0,0 0 0 0 0,1-1-1 0 0,-1 1 1 0 0,1 0-1 0 0,-1 0 1 0 0,1-1-1 0 0,0 1 1 0 0,0-1-1 0 0,1 1 1 0 0,-1-1-1 0 0,1 1 1 0 0,0-1 0 0 0,0 0-1 0 0,0 0 1 0 0,0 1-1 0 0,0-2 1 0 0,1 1-1 0 0,-1 0 1 0 0,1 0-1 0 0,0-1 1 0 0,0 1-1 0 0,0-1 1 0 0,0 0 0 0 0,0 0-1 0 0,0 0 1 0 0,4 1-1 0 0,2 0-15 0 0,1 0 1 0 0,-1 0-1 0 0,0-1 0 0 0,1 0 0 0 0,0-1 0 0 0,-1 0 0 0 0,1 0 1 0 0,0-1-1 0 0,-1-1 0 0 0,11-1 0 0 0,6-2-19 0 0,-1-1 0 0 0,36-12-1 0 0,-10-1-667 0 0,-1-3-1 0 0,-1-2 0 0 0,82-52 1 0 0,-71 36-791 0 0</inkml:trace>
</inkml:ink>
</file>

<file path=ppt/ink/ink6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33.3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6301 377 11520 0 0,'0'-2'86'0'0,"0"0"1"0"0,0 0-1 0 0,-1 1 1 0 0,1-1 0 0 0,-1 0-1 0 0,1 1 1 0 0,-1-1-1 0 0,1 0 1 0 0,-1 1 0 0 0,0-1-1 0 0,0 1 1 0 0,0-1-1 0 0,-1-1 1 0 0,-49-63 8476 0 0,16 45-5512 0 0,22 13-2582 0 0,-31-14-781 0 0,-1 1-1 0 0,-51-16 1 0 0,69 27 209 0 0,-55-15-423 0 0,-132-24 0 0 0,126 31 300 0 0,-237-32 189 0 0,-4 26 232 0 0,-419 37 99 0 0,274 28-142 0 0,112-9-24 0 0,-219 28-105 0 0,176-15 60 0 0,-62-1 236 0 0,-69-4 471 0 0,378-31-684 0 0,-174 5 69 0 0,108-6-114 0 0,-120 0 232 0 0,285-9-119 0 0,1-2 0 0 0,-107-19 0 0 0,163 22-134 0 0,0-1 1 0 0,0 1 0 0 0,0-1 0 0 0,0 1-1 0 0,0-1 1 0 0,0 0 0 0 0,0 0 0 0 0,1 0 0 0 0,-1 0-1 0 0,0 0 1 0 0,-2-3 0 0 0,4 4-40 0 0,-1 0 0 0 0,1 0-1 0 0,0 0 1 0 0,0-1 0 0 0,-1 1 0 0 0,1 0 0 0 0,0 0 0 0 0,0-1 0 0 0,-1 1-1 0 0,1 0 1 0 0,0 0 0 0 0,0-1 0 0 0,0 1 0 0 0,-1 0 0 0 0,1 0 0 0 0,0-1-1 0 0,0 1 1 0 0,0 0 0 0 0,0-1 0 0 0,0 1 0 0 0,0 0 0 0 0,-1-1 0 0 0,1 1-1 0 0,0 0 1 0 0,0-1 0 0 0,0 1 0 0 0,0 0 0 0 0,0-1 0 0 0,0 1 0 0 0,1 0-1 0 0,-1-1 1 0 0,0 1 0 0 0,0 0 0 0 0,0-1 0 0 0,0 1 0 0 0,0 0 0 0 0,0-1-1 0 0,1 1 1 0 0,-1 0 0 0 0,0 0 0 0 0,0-1 0 0 0,0 1 0 0 0,1 0 0 0 0,-1 0-1 0 0,0-1 1 0 0,0 1 0 0 0,1 0 0 0 0,-1 0 0 0 0,0 0 0 0 0,0-1-1 0 0,1 1 1 0 0,0 0 0 0 0,3-3-1 0 0,1 1 0 0 0,1 0 0 0 0,-1 0 0 0 0,0 0 0 0 0,0 1 0 0 0,1 0 0 0 0,-1 0 0 0 0,10-1 0 0 0,2 0 0 0 0,76-10 0 0 0,107 0 0 0 0,-126 10 0 0 0,1700 29 0 0 0,-1364-2 0 0 0,387 29 0 0 0,947 33-236 0 0,-556-100 682 0 0,-946 5-557 0 0,147-5-2201 0 0,-255 8 1029 0 0</inkml:trace>
</inkml:ink>
</file>

<file path=ppt/ink/ink6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74 5064 0 0,'0'0'389'0'0,"-1"-1"184"0"0,-39-34 10172 0 0,8 7-7551 0 0,30 27-3127 0 0,0 0-1 0 0,0 0 1 0 0,0-1 0 0 0,-1 1 0 0 0,1 1 0 0 0,0-1 0 0 0,-1 0 0 0 0,1 1 0 0 0,-1-1 0 0 0,1 1-1 0 0,-1-1 1 0 0,1 1 0 0 0,-6 0 0 0 0,-27 5 319 0 0,28-3-293 0 0,1 0 0 0 0,-1 1 0 0 0,1-1 0 0 0,0 1 0 0 0,0 1 0 0 0,0-1 0 0 0,0 1 0 0 0,0 0 0 0 0,1 0 0 0 0,0 1 0 0 0,0 0 0 0 0,0-1 0 0 0,0 2 0 0 0,1-1 0 0 0,0 0 0 0 0,0 1 0 0 0,0 0 0 0 0,1 0 0 0 0,-3 7 0 0 0,-2 4 121 0 0,2 0-1 0 0,0 1 1 0 0,0 0-1 0 0,2 0 1 0 0,-5 34 0 0 0,3 8 146 0 0,1-1 1 0 0,4 1 0 0 0,10 102-1 0 0,29 157-690 0 0,-35-281 53 0 0,5 72-854 0 0,-8-92-1628 0 0,-5 35 0 0 0,4-39-4256 0 0</inkml:trace>
</inkml:ink>
</file>

<file path=ppt/ink/ink6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6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6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6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6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6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6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6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6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6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21047 0 0,'0'0'1906'0'0,"2"0"-1569"0"0,67-10 436 0 0,71-8 187 0 0,-21 2-834 0 0,126 1-901 0 0,-82 12-4156 0 0,-133 3 3375 0 0</inkml:trace>
</inkml:ink>
</file>

<file path=ppt/ink/ink6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6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6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6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6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6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6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6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6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6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16184 0 0,'0'0'2266'0'0,"-1"2"-1707"0"0,-3 7-392 0 0,0 0 1 0 0,0 0-1 0 0,-1 0 1 0 0,0 0-1 0 0,-1-1 1 0 0,0 1-1 0 0,-10 10 1 0 0,-234 174 402 0 0,161-133 440 0 0,48-30-591 0 0,-60 32 0 0 0,86-54-236 0 0,-26 9 0 0 0,-6 3 273 0 0,40-15 170 0 0,13 0-132 0 0,-2-3-625 0 0,8 4 246 0 0,1 0 1 0 0,-1-1-1 0 0,1-1 1 0 0,0 0-1 0 0,0 0 1 0 0,0-2-1 0 0,15 2 1 0 0,24 6 445 0 0,18 10-325 0 0,78 34 0 0 0,-116-41-156 0 0,34 13 223 0 0,70 40 0 0 0,114 90 208 0 0,-149-90-752 0 0,-79-52-1615 0 0,-20-13 764 0 0</inkml:trace>
</inkml:ink>
</file>

<file path=ppt/ink/ink6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6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6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6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6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6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6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6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6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6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15752 0 0,'0'0'720'0'0,"2"0"-17"0"0,7-1-547 0 0,-1 0 0 0 0,0 1 0 0 0,1 0 0 0 0,-1 0 0 0 0,12 3 0 0 0,-7 0 652 0 0,1 0 0 0 0,20 8-1 0 0,-8-2-560 0 0,-17-6-215 0 0,0 1 0 0 0,-1 1 0 0 0,0-1 0 0 0,0 1 0 0 0,-1 1 0 0 0,1-1 0 0 0,-1 1 0 0 0,0 1 0 0 0,-1-1 0 0 0,8 10 0 0 0,9 8-22 0 0,-15-16-11 0 0,0 1-1 0 0,-1 0 1 0 0,0 1 0 0 0,-1-1-1 0 0,0 1 1 0 0,-1 1-1 0 0,0-1 1 0 0,0 1-1 0 0,-1-1 1 0 0,4 20-1 0 0,-6-24-48 0 0,-1 0 0 0 0,-1 0 0 0 0,1 1-1 0 0,-1-1 1 0 0,0 0 0 0 0,-1 0 0 0 0,1 0-1 0 0,-1 0 1 0 0,0 1 0 0 0,-1-1 0 0 0,1 0-1 0 0,-1-1 1 0 0,0 1 0 0 0,-1 0-1 0 0,0-1 1 0 0,1 1 0 0 0,-2-1 0 0 0,-3 6-1 0 0,1-3-115 0 0,0-1 0 0 0,-1 0 0 0 0,1-1 0 0 0,-1 1-1 0 0,-1-1 1 0 0,1-1 0 0 0,-1 1 0 0 0,0-1 0 0 0,0-1-1 0 0,-1 1 1 0 0,-9 3 0 0 0,-67 32-5230 0 0,52-31 486 0 0</inkml:trace>
</inkml:ink>
</file>

<file path=ppt/ink/ink6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6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6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6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6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6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6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6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6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6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15432 0 0,'0'0'1715'0'0,"-1"1"-1325"0"0,-3 1-215 0 0,1 0-1 0 0,0 0 1 0 0,0 1 0 0 0,0-1-1 0 0,0 1 1 0 0,1 0 0 0 0,-3 3 0 0 0,-13 11-63 0 0,-64 60-184 0 0,66-60 200 0 0,1 2 0 0 0,1 0 0 0 0,1 0 0 0 0,0 1 0 0 0,-15 36 0 0 0,26-53-110 0 0,1 1 1 0 0,-1-1-1 0 0,1 1 0 0 0,0-1 0 0 0,0 1 0 0 0,0 0 0 0 0,1 0 0 0 0,-1 0 0 0 0,1-1 0 0 0,0 1 0 0 0,0 0 0 0 0,0 0 0 0 0,0 0 0 0 0,1 0 1 0 0,0-1-1 0 0,-1 1 0 0 0,1 0 0 0 0,1 0 0 0 0,-1-1 0 0 0,1 1 0 0 0,-1-1 0 0 0,1 1 0 0 0,0-1 0 0 0,0 0 0 0 0,0 0 0 0 0,6 6 0 0 0,-5-5-34 0 0,1-1 1 0 0,-1 1-1 0 0,1-1 0 0 0,0 0 0 0 0,0 0 0 0 0,0 0 0 0 0,0 0 0 0 0,1-1 0 0 0,-1 0 0 0 0,1 1 0 0 0,-1-2 0 0 0,1 1 0 0 0,0-1 1 0 0,0 1-1 0 0,6 0 0 0 0,-3-1-334 0 0,0 0 0 0 0,-1 0 1 0 0,15-1-1 0 0,1-3-1085 0 0</inkml:trace>
</inkml:ink>
</file>

<file path=ppt/ink/ink6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6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6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6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6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6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6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6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6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6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16495 0 0,'0'0'1248'0'0,"15"0"-776"0"0,5 5-376 0 0,-6-10-96 0 0,6 5 0 0 0,6-4 0 0 0,3 1 0 0 0,0-3-112 0 0,-4 3 24 0 0,4-3 8 0 0,-3 3-552 0 0,-2-1-104 0 0,1-2-31 0 0,-7 6-5665 0 0</inkml:trace>
</inkml:ink>
</file>

<file path=ppt/ink/ink6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6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6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6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6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6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6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6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6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6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17247 0 0,'0'0'2876'0'0,"2"1"-3065"0"0,10 2 104 0 0,0 0-1 0 0,1 0 1 0 0,23 0 0 0 0,8 2 50 0 0,-29-3-499 0 0,27 0 0 0 0,-16-2-133 0 0</inkml:trace>
</inkml:ink>
</file>

<file path=ppt/ink/ink6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6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6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6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6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6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6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6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6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6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18975 0 0,'0'0'930'0'0,"1"-1"-410"0"0,20-6-281 0 0,0 0 1 0 0,1 1-1 0 0,-1 2 0 0 0,1 0 1 0 0,0 1-1 0 0,40 0 1 0 0,-48 4-170 0 0,0 1 1 0 0,0 0-1 0 0,0 1 0 0 0,16 6 1 0 0,-22-7 78 0 0,2 2 46 0 0,0 1-1 0 0,0 0 1 0 0,0 0 0 0 0,0 1-1 0 0,-1 1 1 0 0,0 0 0 0 0,0 0 0 0 0,10 10-1 0 0,13 11 43 0 0,-22-21-216 0 0,-1 1 0 0 0,1 1 0 0 0,-2 0 0 0 0,1 0 0 0 0,-1 1 0 0 0,-1 0 0 0 0,10 16 0 0 0,-15-22-73 0 0,1 1-1 0 0,-1-1 0 0 0,-1 1 0 0 0,1 0 1 0 0,-1 0-1 0 0,0 0 0 0 0,0 0 0 0 0,0 0 1 0 0,0 0-1 0 0,-1 0 0 0 0,0 0 1 0 0,0 0-1 0 0,-1 0 0 0 0,1 0 0 0 0,-1 0 1 0 0,0 0-1 0 0,0 0 0 0 0,-1 0 0 0 0,1-1 1 0 0,-1 1-1 0 0,-4 6 0 0 0,3-6-117 0 0,-1 0 0 0 0,1 0 1 0 0,-1-1-1 0 0,0 1 0 0 0,0-1 0 0 0,0 0 0 0 0,-1 0 0 0 0,0-1 0 0 0,-6 5 0 0 0,-50 25-1152 0 0,51-29 1127 0 0,-16 8-363 0 0,1-2 0 0 0,-2-1 0 0 0,-44 9 0 0 0,3-7-4755 0 0,29-5-221 0 0</inkml:trace>
</inkml:ink>
</file>

<file path=ppt/ink/ink6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6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6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6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6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6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6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6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6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6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11024 0 0,'0'0'3344'0'0,"-2"1"-2635"0"0,-18 9 34 0 0,15-8-589 0 0,0 0 0 0 0,1 0-1 0 0,-1 1 1 0 0,-5 3 0 0 0,-8 7 450 0 0,2 1 1 0 0,0 1-1 0 0,1 0 1 0 0,-19 25-1 0 0,26-30-311 0 0,1 0-1 0 0,1 1 1 0 0,-1 0-1 0 0,2 0 0 0 0,0 0 1 0 0,0 1-1 0 0,1-1 1 0 0,0 1-1 0 0,-2 15 0 0 0,5-22-181 0 0,0 0 0 0 0,1 0 0 0 0,0 0-1 0 0,0 0 1 0 0,0 0 0 0 0,0 0-1 0 0,1 0 1 0 0,0 0 0 0 0,0 0 0 0 0,0 0-1 0 0,0 0 1 0 0,1-1 0 0 0,0 1 0 0 0,0-1-1 0 0,0 1 1 0 0,1-1 0 0 0,3 6 0 0 0,0-1 101 0 0,1 0 0 0 0,1 0 1 0 0,0-1-1 0 0,0 0 0 0 0,0 0 1 0 0,10 7-1 0 0,9 3 95 0 0,36 20 1 0 0,-49-32-1034 0 0,-1 1 0 0 0,1-2 1 0 0,0 0-1 0 0,1-1 0 0 0,17 4 0 0 0,-13-7-7421 0 0</inkml:trace>
</inkml:ink>
</file>

<file path=ppt/ink/ink6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6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6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6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6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6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6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6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6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6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14368 0 0,'0'0'330'0'0,"1"2"45"0"0,56 162 1050 0 0,-48-145-1321 0 0,-5-11-49 0 0,-1 0 1 0 0,1 0-1 0 0,1 11 0 0 0,15 42 582 0 0,-16-47-418 0 0,6 9 185 0 0,-9-21 206 0 0,5 2-93 0 0,-6-4-489 0 0,0 1 0 0 0,0-1 0 0 0,0 0-1 0 0,0 0 1 0 0,0 0 0 0 0,0 1 0 0 0,0-1-1 0 0,0 0 1 0 0,0 0 0 0 0,1 0 0 0 0,-1 0 0 0 0,0 0-1 0 0,0 1 1 0 0,0-1 0 0 0,0 0 0 0 0,0 0-1 0 0,1 0 1 0 0,-1 0 0 0 0,0 0 0 0 0,0 0 0 0 0,0 1-1 0 0,0-1 1 0 0,1 0 0 0 0,-1 0 0 0 0,0 0-1 0 0,0 0 1 0 0,0 0 0 0 0,1 0 0 0 0,-1 0 0 0 0,0 0-1 0 0,0 0 1 0 0,0 0 0 0 0,1 0 0 0 0,-1 0-1 0 0,0 0 1 0 0,0 0 0 0 0,0 0 0 0 0,1 0 0 0 0,-1 0-1 0 0,0 0 1 0 0,0-1 0 0 0,0 1 0 0 0,0 0-1 0 0,1 0 1 0 0,-1 0 0 0 0,0 0 0 0 0,0 0 0 0 0,0 0-1 0 0,0 0 1 0 0,0-1 0 0 0,1 1 0 0 0,-1 0-1 0 0,0 0 1 0 0,0 0 0 0 0,0 0 0 0 0,0-1 0 0 0,0 1-1 0 0,0 0 1 0 0,0 0 0 0 0,1-1 0 0 0,1-3 134 0 0,0 0 0 0 0,0 0 1 0 0,-1 0-1 0 0,1-1 0 0 0,-1 1 1 0 0,0 0-1 0 0,0-1 0 0 0,0 0 1 0 0,0-4-1 0 0,0 4-9 0 0,-1-1 1 0 0,1 1-1 0 0,1 0 1 0 0,-1-1-1 0 0,3-6 1 0 0,-1 6 86 0 0,0-1 1 0 0,-1 0 0 0 0,2-7 0 0 0,-3 8-118 0 0,1 0 0 0 0,0 1 0 0 0,0-1 0 0 0,4-7 0 0 0,3-1 3 0 0,0 0 0 0 0,1 1 0 0 0,1 0-1 0 0,0 1 1 0 0,1 0 0 0 0,0 0 0 0 0,1 2-1 0 0,24-17 1 0 0,-23 20-364 0 0,1 0 0 0 0,0 1-1 0 0,0 0 1 0 0,1 1 0 0 0,-1 1-1 0 0,1 1 1 0 0,16-2 0 0 0,-17 4-1429 0 0,26 1 1 0 0,-20 0-15 0 0,-18 0 1307 0 0,-1 1 0 0 0,0 0-1 0 0,0 0 1 0 0,0-1-1 0 0,0 1 1 0 0,0 0 0 0 0,0 1-1 0 0,0-1 1 0 0,3 3 0 0 0,-3-3 1007 0 0,-8 10 293 0 0,-2 19-6 0 0,7-28 455 0 0,11-6-902 0 0,-9 3-439 0 0,0 0-1 0 0,0 0 0 0 0,0 0 0 0 0,0 0 0 0 0,0 0 1 0 0,0 0-1 0 0,0-1 0 0 0,0 1 0 0 0,-1 0 1 0 0,1 0-1 0 0,0-1 0 0 0,-1 1 0 0 0,1 0 0 0 0,-1-1 1 0 0,1 1-1 0 0,-1-1 0 0 0,0 1 0 0 0,0 0 1 0 0,1-3-1 0 0,4-17 430 0 0,-4 19-418 0 0,0-1 0 0 0,0 1 0 0 0,-1-1 0 0 0,1 1 0 0 0,-1-1 0 0 0,1 1 1 0 0,-1-4-1 0 0,2-10 186 0 0,-2 15-218 0 0,0 0 0 0 0,0 0-1 0 0,1 0 1 0 0,-1 0 0 0 0,0 0-1 0 0,0 0 1 0 0,0 0 0 0 0,0 0-1 0 0,0 0 1 0 0,0 0 0 0 0,0-1-1 0 0,0 1 1 0 0,-1 0 0 0 0,1 0-1 0 0,0 0 1 0 0,-1 0 0 0 0,1 0-1 0 0,0 0 1 0 0,-1 0 0 0 0,1 0-1 0 0,-1 0 1 0 0,0 0 0 0 0,-1-1-1 0 0,1 1 76 0 0,-9-12 0 0 0,7 12-92 0 0,1-1-1 0 0,0 1 0 0 0,-1 0 0 0 0,1 0 1 0 0,0 1-1 0 0,-1-1 0 0 0,1 0 1 0 0,-1 1-1 0 0,0 0 0 0 0,1-1 1 0 0,-1 1-1 0 0,1 0 0 0 0,-1 0 0 0 0,1 1 1 0 0,-1-1-1 0 0,1 0 0 0 0,-1 1 1 0 0,1 0-1 0 0,-1-1 0 0 0,1 1 0 0 0,0 0 1 0 0,-1 0-1 0 0,1 1 0 0 0,0-1 1 0 0,0 0-1 0 0,-1 1 0 0 0,1-1 0 0 0,0 1 1 0 0,-1 1-1 0 0,-15 11-47 0 0,15-12 47 0 0,0 0-1 0 0,0 0 0 0 0,0 0 1 0 0,0 0-1 0 0,-4 5 1 0 0,2 0 1 0 0,0 0 0 0 0,1 1 0 0 0,0-1-1 0 0,0 1 1 0 0,1-1 0 0 0,-1 1 0 0 0,2 0 0 0 0,-1 0 0 0 0,1 1 0 0 0,1-1 0 0 0,-1 0 0 0 0,1 1 0 0 0,1-1 0 0 0,0 1 0 0 0,0-1 0 0 0,0 1 0 0 0,1-1 0 0 0,1 0 0 0 0,-1 1 0 0 0,1-1 0 0 0,1 0 0 0 0,-1 0-1 0 0,1 0 1 0 0,5 9 0 0 0,2-3 99 0 0,0 1-1 0 0,1-1 0 0 0,20 19 1 0 0,-7-8 145 0 0,-16-17-160 0 0,1 1 0 0 0,1-2 0 0 0,-1 1 0 0 0,1-1 0 0 0,0-1 0 0 0,1 1 0 0 0,0-2 0 0 0,0 0 0 0 0,0 0 0 0 0,23 6 0 0 0,-24-8-18 0 0,0-1 0 0 0,0 0 0 0 0,0-1 0 0 0,0 0 0 0 0,0-1 0 0 0,0 0 0 0 0,0 0 0 0 0,1-1 0 0 0,-1 0 0 0 0,0-1 0 0 0,0 0 0 0 0,-1-1 0 0 0,15-5 0 0 0,3-2-35 0 0,-22 8-27 0 0,1 0 0 0 0,0 0-1 0 0,0 0 1 0 0,-1-1 0 0 0,1 1 0 0 0,-1-2 0 0 0,0 1 0 0 0,0 0 0 0 0,8-8 0 0 0,15-12 0 0 0,-24 20-41 0 0,1 0-1 0 0,-1 0 1 0 0,0 0 0 0 0,-1 0-1 0 0,1-1 1 0 0,-1 0 0 0 0,1 1 0 0 0,4-9-1 0 0,11-17-460 0 0,-16 25 451 0 0,1 0-1 0 0,-1-1 0 0 0,0 0 1 0 0,-1 0-1 0 0,5-8 0 0 0,-1-2 0 0 0,0 1 19 0 0,-4-19 22 0 0,-1 31 17 0 0,-1 2-2 0 0,0-1-1 0 0,0 0 0 0 0,0 1 1 0 0,0-1-1 0 0,0 1 0 0 0,0-1 1 0 0,0 0-1 0 0,0 1 0 0 0,0-1 1 0 0,0 0-1 0 0,0 1 1 0 0,-1-1-1 0 0,1 1 0 0 0,0-1 1 0 0,0 0-1 0 0,-1 1 0 0 0,1-1 1 0 0,0 1-1 0 0,-1-1 1 0 0,1 1-1 0 0,-1-1 0 0 0,1 1 1 0 0,-1-1-1 0 0,0 0 18 0 0,-7-9 45 0 0,-13 2-72 0 0,-8 7 6 0 0,26 1-4 0 0,1 1 0 0 0,-1-1 0 0 0,1 1 0 0 0,-1 0 0 0 0,1-1 0 0 0,-1 1 0 0 0,1 0 0 0 0,0 1 0 0 0,-1-1 0 0 0,1 0 0 0 0,0 1 0 0 0,0-1 0 0 0,0 1 0 0 0,0-1 1 0 0,0 1-1 0 0,-2 3 0 0 0,-6 4 7 0 0,3-4 7 0 0,0 0 1 0 0,0 1-1 0 0,0 0 0 0 0,1 0 0 0 0,0 1 0 0 0,0 0 0 0 0,0 0 0 0 0,1 0 1 0 0,0 1-1 0 0,1 0 0 0 0,0 0 0 0 0,0 0 0 0 0,1 0 0 0 0,-4 10 0 0 0,2 0-10 0 0,3-10 0 0 0,0-1 0 0 0,0 0 0 0 0,1 0 0 0 0,0 1 0 0 0,0 8 0 0 0,1-12 1 0 0,1 0 0 0 0,1 0 0 0 0,-1 0 1 0 0,1 0-1 0 0,-1-1 0 0 0,1 1 0 0 0,0 0 0 0 0,1-1 0 0 0,2 4 0 0 0,-3-4 42 0 0,0-1-39 0 0,0 0 0 0 0,0 0 0 0 0,0-1 0 0 0,0 1 0 0 0,1-1 0 0 0,-1 1 0 0 0,0-1 0 0 0,1 0 0 0 0,-1 0 0 0 0,1 0 1 0 0,4 1-1 0 0,-1-1 17 0 0,4 0 3 0 0,-7-2-19 0 0,0 1 0 0 0,0-1 0 0 0,0 0-1 0 0,0 0 1 0 0,0-1 0 0 0,0 1 0 0 0,-1-1-1 0 0,1 1 1 0 0,0-1 0 0 0,-1 0 0 0 0,0 0 0 0 0,1 0-1 0 0,-1 0 1 0 0,0 0 0 0 0,0 0 0 0 0,0-1-1 0 0,0 1 1 0 0,0-1 0 0 0,1-3 0 0 0,2-4 7 0 0,-1-1 1 0 0,0 1-1 0 0,0-1 0 0 0,1-11 1 0 0,5-15 96 0 0,-7 31 51 0 0,-1 0 0 0 0,0-1 0 0 0,-1 1 0 0 0,0-1 0 0 0,1-9 0 0 0,7 25-79 0 0,-6-4-94 0 0,0 0-1 0 0,0 1 1 0 0,0-1 0 0 0,-1 1-1 0 0,1-1 1 0 0,0 7 0 0 0,-1-6-8 0 0,0 0 1 0 0,0 0-1 0 0,1-1 1 0 0,-1 1 0 0 0,7 8-1 0 0,-3-6-145 0 0,0-1-1 0 0,10 9 1 0 0,0-5-2013 0 0,-14-10 1496 0 0,0 0 1 0 0,0-1 0 0 0,0 1-1 0 0,-1-1 1 0 0,1 1 0 0 0,0-1-1 0 0,0 0 1 0 0,2 1 0 0 0,6-4-6002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25343 0 0,'0'0'1238'0'0,"3"2"-540"0"0,4 2-708 0 0,0 0 0 0 0,1 0-1 0 0,-1-1 1 0 0,1 0 0 0 0,0 0-1 0 0,0-1 1 0 0,0 0 0 0 0,0 0-1 0 0,0-1 1 0 0,15 0 0 0 0,-22-1-378 0 0,-7-9-6296 0 0,-2-4 5117 0 0</inkml:trace>
</inkml:ink>
</file>

<file path=ppt/ink/ink6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6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6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6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6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6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6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6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6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6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0,'0'0'3026'0'0,"0"3"-2354"0"0,0 3-455 0 0,1 1 1 0 0,1-1 0 0 0,-1 0-1 0 0,1 1 1 0 0,1-1 0 0 0,2 6-1 0 0,-1-1 168 0 0,7 23 0 0 0,-8-17-38 0 0,33 197 2594 0 0,-24-101-2055 0 0,6 89-403 0 0,-8-63-467 0 0,4-4-384 0 0,-8-113 144 0 0,-1 3-1396 0 0,-6-9-6300 0 0</inkml:trace>
</inkml:ink>
</file>

<file path=ppt/ink/ink6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6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6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6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6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6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6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6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6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6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14 302 18719 0 0,'0'0'1972'0'0,"2"0"-2029"0"0,6 1 31 0 0,-4-1-186 0 0,0 0 0 0 0,1 0 1 0 0,-1 0-1 0 0,0 0 0 0 0,0-1 1 0 0,0 0-1 0 0,0 1 0 0 0,0-1 1 0 0,0-1-1 0 0,7-2 0 0 0,19-9 1201 0 0,-22 10-267 0 0,1-1-1 0 0,11-6 1 0 0,16-12 388 0 0,-2-1 1 0 0,43-37 0 0 0,-75 57-1071 0 0,0 1 1 0 0,0-1-1 0 0,0 0 1 0 0,0 0-1 0 0,0-1 1 0 0,0 1 0 0 0,-1 0-1 0 0,0-1 1 0 0,1 1-1 0 0,-1 0 1 0 0,0-1 0 0 0,-1 0-1 0 0,1 1 1 0 0,-1-1-1 0 0,0 1 1 0 0,1-1-1 0 0,-2-6 1 0 0,4-21 761 0 0,2 5-332 0 0,-5 25-460 0 0,0 0 0 0 0,0 0 0 0 0,0 0-1 0 0,0 0 1 0 0,0 0 0 0 0,0 0 0 0 0,0 0 0 0 0,-1 0-1 0 0,1 0 1 0 0,0 0 0 0 0,0 0 0 0 0,-1 0 0 0 0,1 0-1 0 0,-1 0 1 0 0,1 1 0 0 0,-1-1 0 0 0,1 0 0 0 0,-1 0-1 0 0,0 0 1 0 0,1 0 0 0 0,-1 1 0 0 0,0-1 0 0 0,1 0-1 0 0,-1 1 1 0 0,0-1 0 0 0,0 1 0 0 0,0-1 0 0 0,-1 0-1 0 0,0 0-1 0 0,0-1-1 0 0,-1 1 0 0 0,1 0 1 0 0,-1 0-1 0 0,1 0 0 0 0,-1 0 1 0 0,1 0-1 0 0,-1 0 0 0 0,-4 0 1 0 0,-7 3-31 0 0,0-1 1 0 0,0 2-1 0 0,1 0 1 0 0,-1 0-1 0 0,1 1 1 0 0,-23 11-1 0 0,26-10 23 0 0,0 0 0 0 0,1 1 0 0 0,0 0 0 0 0,0 0 0 0 0,1 1 0 0 0,-13 13 0 0 0,8-6 0 0 0,0 2 0 0 0,-18 27 0 0 0,27-33 0 0 0,0-1 0 0 0,0 1 0 0 0,1 0 0 0 0,0 0 0 0 0,0 0 0 0 0,-1 13 0 0 0,4-16 0 0 0,0 0 0 0 0,1 0 0 0 0,-1 0 0 0 0,1 0 0 0 0,1 0 0 0 0,-1 0 0 0 0,1 0 0 0 0,0-1 0 0 0,1 1 0 0 0,-1-1 0 0 0,1 1 0 0 0,1-1 0 0 0,4 7 0 0 0,1-2-25 0 0,1 0 1 0 0,1-1-1 0 0,-1 0 0 0 0,2-1 0 0 0,-1 0 0 0 0,1-1 1 0 0,1 0-1 0 0,0-1 0 0 0,14 6 0 0 0,-19-10-79 0 0,0 0-1 0 0,0 0 0 0 0,0-1 1 0 0,1-1-1 0 0,-1 1 0 0 0,0-1 1 0 0,1-1-1 0 0,-1 1 0 0 0,1-1 1 0 0,-1-1-1 0 0,15-2 0 0 0,-19 1-191 0 0,1 0 0 0 0,-1 0 0 0 0,0-1 0 0 0,0 1 0 0 0,0-1 0 0 0,0 0 0 0 0,0 0 0 0 0,5-6 0 0 0,-3 4-190 0 0,9-12-1020 0 0</inkml:trace>
</inkml:ink>
</file>

<file path=ppt/ink/ink6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6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6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6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6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6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6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6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6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6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149 128 14600 0 0,'0'0'664'0'0,"1"-1"-8"0"0,4-9-400 0 0,-4 7-238 0 0,0 1 0 0 0,0 0 0 0 0,0-1 0 0 0,0 1 0 0 0,0-1 0 0 0,0 1 0 0 0,-1-1 0 0 0,1 1 0 0 0,0-5 0 0 0,0-19 2375 0 0,0 18-1489 0 0,-1-1 1 0 0,0 0-1 0 0,-2-14 0 0 0,2 20-957 0 0,0 3 89 0 0,0-1 0 0 0,0 1-1 0 0,0 0 1 0 0,0-1 0 0 0,0 1 0 0 0,0 0 0 0 0,0-1 0 0 0,0 1 0 0 0,0 0 0 0 0,0-1-1 0 0,0 1 1 0 0,-1 0 0 0 0,1-1 0 0 0,0 1 0 0 0,0 0 0 0 0,0-1 0 0 0,0 1 0 0 0,-1 0-1 0 0,1 0 1 0 0,0-1 0 0 0,0 1 0 0 0,0 0 0 0 0,-1 0 0 0 0,1-1 0 0 0,0 1 0 0 0,0 0-1 0 0,-1 0 1 0 0,1 0 0 0 0,0 0 0 0 0,-1-1 0 0 0,1 1 0 0 0,0 0 0 0 0,0 0 0 0 0,-1 0-1 0 0,1 0 1 0 0,0 0 0 0 0,-1 0 0 0 0,1 0 0 0 0,0 0 0 0 0,-1 0 0 0 0,1 0 0 0 0,0 0 0 0 0,-1 0-1 0 0,1 0 1 0 0,-6 4 445 0 0,5-2-427 0 0,-5 3-5 0 0,1 0 1 0 0,0 0-1 0 0,0 1 1 0 0,0 0-1 0 0,0 0 1 0 0,1 0-1 0 0,0 0 0 0 0,1 1 1 0 0,-1-1-1 0 0,1 1 1 0 0,-3 9-1 0 0,4-10-30 0 0,-5 15 305 0 0,0 1-1 0 0,1 0 1 0 0,-4 40 0 0 0,-6 379 1609 0 0,11-320-1721 0 0,-1 4-474 0 0,6-104-254 0 0,-1 0 0 0 0,-2 0-1 0 0,0-1 1 0 0,-1 1-1 0 0,-9 26 1 0 0,4-29-4073 0 0</inkml:trace>
</inkml:ink>
</file>

<file path=ppt/ink/ink6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6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6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6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6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6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6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6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6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6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23583 0 0,'0'0'2575'0'0,"3"0"-2495"0"0,6 3-66 0 0,1-1-1 0 0,-1-1 1 0 0,1 0 0 0 0,-1 0 0 0 0,18-1 0 0 0,-21-1-90 0 0,0 0 0 0 0,1 0 0 0 0,-1-1 1 0 0,0 0-1 0 0,0 0 0 0 0,0 0 0 0 0,0 0 0 0 0,-1-1 1 0 0,1 0-1 0 0,6-5 0 0 0,-11 8 77 0 0,5-5-410 0 0,0 1 0 0 0,0-1 0 0 0,0 0 0 0 0,-1 0 0 0 0,8-9 0 0 0,-3-4-794 0 0</inkml:trace>
</inkml:ink>
</file>

<file path=ppt/ink/ink6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6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6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6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6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6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6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6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6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6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8288 0 0,'0'0'756'0'0,"-1"3"-623"0"0,-4 11-146 0 0,3-11 495 0 0,1 1 0 0 0,0-1 0 0 0,0 1 0 0 0,0 0-1 0 0,0-1 1 0 0,-1 8 0 0 0,4 17 6897 0 0,2-1-3361 0 0,-2-12-3514 0 0,1 25 1 0 0,-2-19-555 0 0,1 1 0 0 0,7 28 0 0 0,-4-24 222 0 0,1 30 0 0 0,1 41 569 0 0,2 64 164 0 0,-10-136-833 0 0,2 1 0 0 0,1 0 0 0 0,6 28 0 0 0,-2-22 184 0 0,19 52 0 0 0,-21-72-192 0 0,2 0 0 0 0,-1 0 0 0 0,2-1 0 0 0,0 1 0 0 0,0-2 0 0 0,1 1 0 0 0,10 11 0 0 0,-11-16-168 0 0,0 0-1 0 0,0 0 1 0 0,1 0-1 0 0,11 5 0 0 0,-18-10 72 0 0,-1-1-1 0 0,1 0 0 0 0,0 0 0 0 0,0 0 0 0 0,-1 0 0 0 0,1 0 0 0 0,0 0 0 0 0,0-1 0 0 0,-1 1 0 0 0,1 0 1 0 0,0 0-1 0 0,0 0 0 0 0,-1-1 0 0 0,1 1 0 0 0,0 0 0 0 0,1-1 0 0 0,-1 0-81 0 0,1 0-32 0 0,0 1 1 0 0,0-1 0 0 0,0 1 0 0 0,0-1-1 0 0,-1 0 1 0 0,1 0 0 0 0,0 0 0 0 0,-1 0-1 0 0,1 0 1 0 0,-1 0 0 0 0,1 0 0 0 0,-1-1-1 0 0,1 1 1 0 0,-1 0 0 0 0,0-1 0 0 0,1 0-1 0 0,0-1 1 0 0,8-21-6067 0 0,-4-1-1558 0 0</inkml:trace>
  <inkml:trace contextRef="#ctx0" brushRef="#br0" timeOffset="1">1 439 21743 0 0,'0'0'1966'0'0,"2"0"-1542"0"0,5 1-251 0 0,0 0 1 0 0,-1-1-1 0 0,1 0 1 0 0,0-1 0 0 0,0 1-1 0 0,-1-1 1 0 0,1 0 0 0 0,8-3-1 0 0,9-1 95 0 0,105-21-1037 0 0,55-8 110 0 0,-136 27 155 0 0,63-8 914 0 0,-38 1-7154 0 0,-29 5-857 0 0</inkml:trace>
</inkml:ink>
</file>

<file path=ppt/ink/ink6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6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6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6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6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6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6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6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6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6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7832 0 0,'-5'15'762'0'0,"1"-8"-189"0"0,1 1 1 0 0,1-1-1 0 0,0 1 1 0 0,-2 10-1 0 0,2-7 2271 0 0,-1 0 0 0 0,-6 17 0 0 0,6-17-2213 0 0,0-1 1 0 0,0 0 0 0 0,-2 14-1 0 0,4-16-548 0 0,1-1-8 0 0,-1 0-1 0 0,0 0 1 0 0,0 0 0 0 0,0 0-1 0 0,-5 10 1 0 0,0-3-38 0 0,3-9-36 0 0,1 0 0 0 0,-1 0 0 0 0,1 1 1 0 0,1-1-1 0 0,-1 1 0 0 0,-1 10 0 0 0,4 13-2 0 0,0-23 9 0 0,-1 0 0 0 0,1 1 0 0 0,-2-1 0 0 0,0 10 0 0 0,-8 24 214 0 0,-5 24 261 0 0,7-20-328 0 0,1-1-621 0 0,-3 63 1 0 0,9-104 323 0 0,0 1 0 0 0,0 0 0 0 0,-1-1 0 0 0,0 1 0 0 0,1-1-1 0 0,-1 1 1 0 0,0-1 0 0 0,0 1 0 0 0,-1-1 0 0 0,1 0 0 0 0,0 1-1 0 0,-1-1 1 0 0,1 0 0 0 0,-1 0 0 0 0,0 0 0 0 0,-2 2 0 0 0,4-4 84 0 0,-13 15-1236 0 0</inkml:trace>
</inkml:ink>
</file>

<file path=ppt/ink/ink6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6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6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6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6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6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6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6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6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6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14280 0 0,'0'0'1102'0'0,"-2"1"-719"0"0,0 0-164 0 0,0-1 0 0 0,0 1 0 0 0,0-1 0 0 0,0 1 0 0 0,0-1 0 0 0,-1 0 0 0 0,1 0 0 0 0,0 0 1 0 0,-3 0-1 0 0,-7-3 9747 0 0,10 2-10125 0 0,7-14-1198 0 0,-5 14 1263 0 0,0 0-1 0 0,0-1 1 0 0,0 1 0 0 0,0 0-1 0 0,0 0 1 0 0,0-1 0 0 0,0 1-1 0 0,0 0 1 0 0,-1 0 0 0 0,1 0-1 0 0,0-1 1 0 0,-1 1 0 0 0,1 0 0 0 0,-2-2-1 0 0,2 3-84 0 0,1-1 0 0 0,-1 0-1 0 0,0 0 1 0 0,0 1 0 0 0,1-1-1 0 0,-1 0 1 0 0,1 1 0 0 0,-1-1-1 0 0,1 0 1 0 0,-1 1 0 0 0,1-1-1 0 0,-1 1 1 0 0,1-1 0 0 0,-1 1-1 0 0,2-1 1 0 0,-2 0 37 0 0,0 1 1 0 0,1-1-1 0 0,-1 1 0 0 0,1-1 1 0 0,-1 0-1 0 0,0 1 0 0 0,0-1 1 0 0,1 0-1 0 0,-1 1 0 0 0,0-1 1 0 0,0 0-1 0 0,0 0 0 0 0,0 1 1 0 0,0-1-1 0 0,0 0 0 0 0,0 1 1 0 0,0-1-1 0 0,0 0 0 0 0,0 0 1 0 0,0 1-1 0 0,-1-1 0 0 0,1 0 1 0 0,0 1-1 0 0,0-1 1 0 0,-1 0-1 0 0,1 1 0 0 0,0-1 1 0 0,-1 1-1 0 0,0-2 0 0 0,0 0-373 0 0,0-1-1930 0 0</inkml:trace>
</inkml:ink>
</file>

<file path=ppt/ink/ink6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6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6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6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6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6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6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6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6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6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144 286 3224 0 0,'2'-1'240'0'0,"-1"0"-41"0"0,1 0 0 0 0,0 0 0 0 0,-1 0-1 0 0,1-1 1 0 0,-1 1 0 0 0,1 0 0 0 0,-1-1 0 0 0,0 0 0 0 0,1 1 0 0 0,-1-1 0 0 0,0 1 0 0 0,1-5 0 0 0,13-27 6491 0 0,-8 16-3686 0 0,-3 9-2448 0 0,0-1 0 0 0,-1-1 0 0 0,4-15 1 0 0,-6 20-396 0 0,0 1 0 0 0,-1 0 1 0 0,1-1-1 0 0,-1 1 1 0 0,-1-1-1 0 0,1 1 1 0 0,0-1-1 0 0,-1 1 1 0 0,0-1-1 0 0,-2-4 1 0 0,-2-6 534 0 0,1 2 259 0 0,0 1 1 0 0,-7-11 0 0 0,9 19-673 0 0,-1 0 0 0 0,1 0 0 0 0,-1 0 0 0 0,0 1 0 0 0,0-1 0 0 0,0 1 0 0 0,-1 0 0 0 0,1 0 0 0 0,-6-4 0 0 0,8 6-278 0 0,0 1 1 0 0,0-1 0 0 0,0 1-1 0 0,0-1 1 0 0,0 1-1 0 0,-1 0 1 0 0,1-1-1 0 0,0 1 1 0 0,0 0 0 0 0,0 0-1 0 0,0 0 1 0 0,-1 0-1 0 0,1 0 1 0 0,0 0-1 0 0,0 0 1 0 0,0 0-1 0 0,0 1 1 0 0,-1-1 0 0 0,1 0-1 0 0,0 1 1 0 0,0-1-1 0 0,0 1 1 0 0,0-1-1 0 0,0 1 1 0 0,0-1 0 0 0,0 1-1 0 0,-1 1 1 0 0,-1 0-5 0 0,1-1 1 0 0,0 1-1 0 0,1 0 1 0 0,-1 0-1 0 0,0 0 0 0 0,1 0 1 0 0,-1 0-1 0 0,1 1 1 0 0,-1-1-1 0 0,1 0 1 0 0,-2 5-1 0 0,-12 41-83 0 0,3 2-1 0 0,-10 63 0 0 0,2 298 83 0 0,24-277-136 0 0,0 33 406 0 0,-5-130-2007 0 0,-2 0-1 0 0,-11 55 1 0 0,4-61-6024 0 0</inkml:trace>
</inkml:ink>
</file>

<file path=ppt/ink/ink6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6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6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6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6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6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6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6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6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6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8752 0 0,'4'3'182'0'0,"-1"0"0"0"0,1 0 1 0 0,0 0-1 0 0,0 0 0 0 0,8 3 1 0 0,-4-2 904 0 0,0-1 0 0 0,0-1 0 0 0,0 1 0 0 0,0-1 1 0 0,10 0-1 0 0,9 1 4226 0 0,49-3 1 0 0,-43 0-5580 0 0,48-1-309 0 0,0 5 0 0 0,146 24 0 0 0,-129-7-3536 0 0,-57-11-3639 0 0</inkml:trace>
</inkml:ink>
</file>

<file path=ppt/ink/ink6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6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8.8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692.77344"/>
      <inkml:brushProperty name="anchorY" value="-96114.98438"/>
      <inkml:brushProperty name="scaleFactor" value="0.5"/>
    </inkml:brush>
  </inkml:definitions>
  <inkml:trace contextRef="#ctx0" brushRef="#br0">662 0 920 0 0,'0'0'23019'0'0,"2"1"-22896"0"0,0 1 57 0 0,1-1-100 0 0,-2 0-11 0 0,1-1 23 0 0,-1 3-8 0 0,-2 4 4 0 0,-1 2 0 0 0,-1 5 234 0 0,-2 3-12 0 0,-3 2 28 0 0,-2 4 4 0 0,-1 2-166 0 0,-4 4 20 0 0,0 3-25 0 0,-3 4-2 0 0,-4 4 167 0 0,-3 3-20 0 0,-5 6 25 0 0,-1 4 2 0 0,-2 3-270 0 0,-3 3 22 0 0,-1 2-23 0 0,0 1-83 0 0,-1 1 22 0 0,2-1-11 0 0,0-2 0 0 0,2-2 0 0 0,3-3-112 0 0,2-4-61 0 0,2-3-9 0 0,3-5-7 0 0,-4 4-2728 0 0,0-5-13595 0 0,6-8 9010 0 0</inkml:trace>
</inkml:ink>
</file>

<file path=ppt/ink/ink6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9.63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7396.84375"/>
      <inkml:brushProperty name="anchorY" value="-96684.83594"/>
      <inkml:brushProperty name="scaleFactor" value="0.5"/>
    </inkml:brush>
  </inkml:definitions>
  <inkml:trace contextRef="#ctx0" brushRef="#br0">59 0 20383 0 0,'-1'2'3947'0'0,"-1"2"-3026"0"0,0 2 21 0 0,-1 3-877 0 0,-1 4 28 0 0,2 5-61 0 0,-2 4-32 0 0,0 6-84 0 0,0 5-41 0 0,1 7 6 0 0,-2 16-18 0 0,1 7 273 0 0,-1 7-88 0 0,1 3 32 0 0,2 1-92 0 0,1 1 25 0 0,-1-1-13 0 0,1-1 0 0 0,2-4 0 0 0,-1-2 0 0 0,0-5 0 0 0,-2 5-504 0 0,0-1-556 0 0,1-35-6683 0 0,0 0-1228 0 0,0 19 1799 0 0</inkml:trace>
</inkml:ink>
</file>

<file path=ppt/ink/ink6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40.2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6702.74219"/>
      <inkml:brushProperty name="anchorY" value="-97225.20313"/>
      <inkml:brushProperty name="scaleFactor" value="0.5"/>
    </inkml:brush>
  </inkml:definitions>
  <inkml:trace contextRef="#ctx0" brushRef="#br0">373 19 13360 0 0,'-4'0'3847'0'0,"-2"0"-1599"0"0,0 0 259 0 0,-1-1 70 0 0,-2 0-2498 0 0,-1 1 205 0 0,0 0-285 0 0,-5 2-501 0 0,-6 4-330 0 0,-3 2 540 0 0,-1 4 80 0 0,0 3 54 0 0,1 2 20 0 0,2 5 20 0 0,1 1 528 0 0,2 4-47 0 0,3 0 74 0 0,1 2 7 0 0,4 0-238 0 0,3-1 22 0 0,2-2-31 0 0,3 0-4 0 0,4-1 65 0 0,2-1-10 0 0,4-1 6 0 0,5 2-184 0 0,8-2-648 0 0,3-3 454 0 0,2-6-96 0 0,0-4 26 0 0,0-6 18 0 0,-3-4-2 0 0,0-3 96 0 0,-3-4 0 0 0,-2-4 6 0 0,-1-3 4 0 0,-1-2 84 0 0,-2-4-24 0 0,-1-1 12 0 0,2-8-317 0 0,-1-9-143 0 0,-1-1 292 0 0,-1-1 169 0 0,-3 3-41 0 0,-1 3 40 0 0,-3 4 0 0 0,-2 4 0 0 0,-2 3 0 0 0,0 2 75 0 0,-1 3-96 0 0,-2 2 106 0 0,0 3-106 0 0,0 3 115 0 0,1 4-118 0 0,-1 1 148 0 0,1 2-81 0 0,0 1 64 0 0,-1 3-17 0 0,-1 3 6 0 0,0 2 0 0 0,0 4 0 0 0,1 4 19 0 0,2 8 125 0 0,2 4-165 0 0,2 5 111 0 0,4 3-34 0 0,2 2 18 0 0,4 2-4 0 0,2 3 86 0 0,3 1-5 0 0,3 2 6 0 0,2 1 3 0 0,2 3-18 0 0,1 0 4 0 0,0 1-2 0 0,3 10 457 0 0,-1 1-373 0 0,-3 1 144 0 0,-3 0-37 0 0,-6-3-242 0 0,-5-1 33 0 0,-6-2-44 0 0,-5-1 1 0 0,-6-1-124 0 0,-7-2-50 0 0,-7 0 119 0 0,-9-3-156 0 0,-6-1 48 0 0,-8-1-16 0 0,-8-3-93 0 0,-22 7-207 0 0,-20 1-255 0 0,-17 0-1251 0 0,-12-5-1557 0 0,71-28-9161 0 0,-1-1-1985 0 0</inkml:trace>
</inkml:ink>
</file>

<file path=ppt/ink/ink6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1.8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5695.5"/>
      <inkml:brushProperty name="anchorY" value="-98147.03125"/>
      <inkml:brushProperty name="scaleFactor" value="0.5"/>
    </inkml:brush>
  </inkml:definitions>
  <inkml:trace contextRef="#ctx0" brushRef="#br0">477 1 23495 0 0,'0'0'0'0'0,"-1"3"1040"0"0,-5 6 551 0 0,-2 4-1922 0 0,-2 2 583 0 0,-2 4-252 0 0,1 3 598 0 0,-1 2-97 0 0,-1 5 64 0 0,-5 10-129 0 0,-7 16-1173 0 0,-7 16 345 0 0,-8 14-104 0 0,-6 11-196 0 0,-3 6-209 0 0,-1-2 14 0 0,2-8-74 0 0,7-17-6124 0 0,9-18 401 0 0,9-19-2983 0 0</inkml:trace>
</inkml:ink>
</file>

<file path=ppt/ink/ink6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2.2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4584.00781"/>
      <inkml:brushProperty name="anchorY" value="-98456.03125"/>
      <inkml:brushProperty name="scaleFactor" value="0.5"/>
    </inkml:brush>
  </inkml:definitions>
  <inkml:trace contextRef="#ctx0" brushRef="#br0">1 66 26351 0 0,'0'0'2703'0'0,"4"-3"-2666"0"0,4-1 111 0 0,13-6-1903 0 0,13-2 894 0 0,12-2-456 0 0,10 2 138 0 0,6 5 65 0 0,-2 4 634 0 0,-5 3 284 0 0,-7 4 46 0 0,-8 3 70 0 0,-6 3 4 0 0,-4 3 200 0 0,-5 2-18 0 0,-4 1 16 0 0,-1 3 16 0 0,-3 1-162 0 0,-2 2 140 0 0,-3 1-143 0 0,-2 3 115 0 0,-2 2-240 0 0,-4 1 23 0 0,-3 3-26 0 0,-6 10-396 0 0,-9 12-197 0 0,-6 3 471 0 0,-4 0 278 0 0,-4 0 131 0 0,-3-2-1 0 0,0-2 21 0 0,1 0 309 0 0,1-2-14 0 0,1-1 22 0 0,-2 6 683 0 0,3-2-752 0 0,4-4 266 0 0,3-5-84 0 0,6-6-268 0 0,5-4 30 0 0,4-6-44 0 0,5-3-2 0 0,4-4-272 0 0,5-4 2 0 0,4-4-18 0 0,-9-12-47 0 0,-1-1 0 0 0,0 1-1 0 0,0-1 1 0 0,1 1 0 0 0,3 0-1 0 0,1-2-93 0 0,-1 1 0 0 0,0-1 0 0 0,11-1 0 0 0,-4-2-471 0 0,0-1 1 0 0,15-4-1 0 0,-8-3-1099 0 0,30-16-1 0 0,-19 10-9202 0 0,1-4-1739 0 0</inkml:trace>
</inkml:ink>
</file>

<file path=ppt/ink/ink6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2.62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5766.70313"/>
      <inkml:brushProperty name="anchorY" value="-100125.60156"/>
      <inkml:brushProperty name="scaleFactor" value="0.5"/>
    </inkml:brush>
  </inkml:definitions>
  <inkml:trace contextRef="#ctx0" brushRef="#br0">484 0 12440 0 0,'0'0'0'0'0,"-5"6"544"0"0,-10 10 298 0 0,-5 4-1018 0 0,-6 6 310 0 0,-4 4-134 0 0,-4 6 2622 0 0,-3 3-254 0 0,-1 5 327 0 0,-3 3 71 0 0,0 3-2523 0 0,1 3 213 0 0,2 2-308 0 0,4 2-75 0 0,4 0-79 0 0,7-1-86 0 0,5-1 46 0 0,7-3-22 0 0,8-4 79 0 0,4-38 20 0 0,0-1-1 0 0,3 17 1 0 0,-1-19-20 0 0,-1 0 1 0 0,0 0-1 0 0,7 12 0 0 0,-5-12 6 0 0,0-1 0 0 0,1 1 0 0 0,7 8 0 0 0,-6-8 120 0 0,1 1-1 0 0,12 8 1 0 0,20 10 239 0 0,6-6 49 0 0,5-6 4 0 0,3-7-43 0 0,3-8 3 0 0,3-8-4 0 0,4-9-1 0 0,2-7-159 0 0,1-8 9 0 0,3-7-22 0 0,-1-4-3 0 0,-2-4-1 0 0,-3-2 0 0 0,-4-3 0 0 0,-7 1 0 0 0,-7-1-93 0 0,-31 32 16 0 0,11-20 0 0 0,-18 25-106 0 0,0 0 0 0 0,6-21 0 0 0,-9 22-24 0 0,0-1-1 0 0,2-21 0 0 0,-6 25 5 0 0,1 0 0 0 0,-1 0-1 0 0,-3-16 1 0 0,-2 19-129 0 0,2 1 0 0 0,0 0 0 0 0,0 0 0 0 0,-1 0 0 0 0,0 0 0 0 0,-8-10 0 0 0,-1 6-237 0 0,2 1 0 0 0,0 0 0 0 0,-1 1 0 0 0,-18-13 0 0 0,-5-4-14576 0 0,-8 0-2356 0 0</inkml:trace>
</inkml:ink>
</file>

<file path=ppt/ink/ink6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0.7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1394 27 6448 0 0,'0'0'498'0'0,"-2"-1"-327"0"0,-17-15 1075 0 0,16 15-29 0 0,1-1 1 0 0,-1 1 0 0 0,0 0-1 0 0,1 0 1 0 0,-1 0 0 0 0,0 0-1 0 0,0 1 1 0 0,0-1-1 0 0,0 1 1 0 0,-5-1 0 0 0,7 1-1084 0 0,-1 1 1 0 0,1-1 0 0 0,0 1-1 0 0,0-1 1 0 0,-1 1 0 0 0,1-1-1 0 0,0 1 1 0 0,0 0-1 0 0,0 0 1 0 0,0 0 0 0 0,0-1-1 0 0,0 1 1 0 0,0 0 0 0 0,-1 2-1 0 0,-2 0 85 0 0,-8 9-265 0 0,1 0-1 0 0,0 0 0 0 0,1 2 0 0 0,-11 17 0 0 0,-3 5-160 0 0,-73 87-643 0 0,13-18 408 0 0,-45 51 217 0 0,80-99 155 0 0,-147 153 45 0 0,57-78 590 0 0,-12 12 119 0 0,101-92-490 0 0,-2-3 0 0 0,-3-2 0 0 0,-94 63 0 0 0,134-100-178 0 0,11-7 6 0 0,0 0 0 0 0,0 0-1 0 0,-1-1 1 0 0,1 1 0 0 0,-1-1 0 0 0,-7 3-1 0 0,11-6-21 0 0,0 1 0 0 0,0 0 0 0 0,0-1 0 0 0,0 1 0 0 0,1-1 0 0 0,-1 1 0 0 0,0-1 0 0 0,0 0 0 0 0,0 1 0 0 0,1-1 0 0 0,-1 0 0 0 0,0 1 0 0 0,1-1 0 0 0,-1 0 0 0 0,0 0 0 0 0,1 0 0 0 0,-1 0 0 0 0,1 1 0 0 0,-1-1 0 0 0,0-2 0 0 0,1 3 0 0 0,-1-6 0 0 0,-1-1 0 0 0,1 1 0 0 0,0 0 0 0 0,1-1 0 0 0,-1 1 0 0 0,1-1 0 0 0,1-7 0 0 0,9-46 0 0 0,-5 34 0 0 0,0-4 0 0 0,2 0 0 0 0,15-44 0 0 0,16-18 19 0 0,-37 90 122 0 0,5 34-463 0 0,-8-13 301 0 0,0 1 0 0 0,-1-1 1 0 0,-6 25-1 0 0,-5 24-14 0 0,11-41 49 0 0,-10 90 223 0 0,13-102-207 0 0,0 0 0 0 0,0 1 1 0 0,2-1-1 0 0,0 0 0 0 0,6 22 0 0 0,-7-31-30 0 0,1-1 0 0 0,0 1 0 0 0,1-1 0 0 0,-1 0 0 0 0,1 0 0 0 0,0 0 0 0 0,0-1 0 0 0,1 1 0 0 0,-1-1 0 0 0,1 1 0 0 0,0-1 0 0 0,0 0 0 0 0,1-1 0 0 0,-1 1 0 0 0,1-1 0 0 0,-1 0-1 0 0,1 0 1 0 0,0 0 0 0 0,6 2 0 0 0,-2-2 1 0 0,-1 0 0 0 0,1-1 0 0 0,0 0 0 0 0,0 0 0 0 0,0-1 0 0 0,0-1 0 0 0,1 1 0 0 0,-1-1 0 0 0,0-1 0 0 0,0 0 0 0 0,11-2 0 0 0,9-4-20 0 0,-1-2 1 0 0,-1-1-1 0 0,51-25 0 0 0,-52 21-522 0 0,-1-1 1 0 0,39-31-1 0 0,-1-5-469 0 0</inkml:trace>
</inkml:ink>
</file>

<file path=ppt/ink/ink6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1.1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38 17047 0 0,'-1'0'246'0'0,"-1"-1"-1"0"0,1 0 1 0 0,-1 0-1 0 0,1 0 0 0 0,-1 1 1 0 0,1-1-1 0 0,0-1 1 0 0,-1 1-1 0 0,1 0 0 0 0,0 0 1 0 0,-2-3-1 0 0,3 4-173 0 0,-1 0 0 0 0,1-1 0 0 0,0 1 0 0 0,0 0 1 0 0,0-1-1 0 0,0 1 0 0 0,0 0 0 0 0,0-1 0 0 0,0 1 0 0 0,-1 0 0 0 0,1-1 0 0 0,0 1 0 0 0,0 0 1 0 0,0-1-1 0 0,0 1 0 0 0,1 0 0 0 0,-1-1 0 0 0,0 1 0 0 0,0-1 0 0 0,0 1 0 0 0,0 0 0 0 0,0-1 1 0 0,1 0 22 0 0,-1 1 0 0 0,1-1 1 0 0,-1 0-1 0 0,1 1 0 0 0,0-1 1 0 0,-1 1-1 0 0,1-1 0 0 0,0 1 1 0 0,-1 0-1 0 0,1-1 0 0 0,0 1 1 0 0,0 0-1 0 0,-1-1 0 0 0,2 1 1 0 0,5-2 146 0 0,0 0 1 0 0,1 0 0 0 0,-1 1 0 0 0,1 1 0 0 0,-1-1 0 0 0,1 1-1 0 0,7 1 1 0 0,55 8-566 0 0,-59-7 425 0 0,22 4-221 0 0,1 1 0 0 0,-1 1 0 0 0,41 17 1 0 0,-62-20 26 0 0,1 1 0 0 0,-1 0 0 0 0,-1 1 0 0 0,1 0 0 0 0,-1 1 0 0 0,-1 0 0 0 0,1 1 0 0 0,-1 0 0 0 0,-1 1 0 0 0,0 0 0 0 0,11 15 0 0 0,-12-13-27 0 0,1 2 0 0 0,-2-1 0 0 0,0 1 0 0 0,8 20 0 0 0,-13-26 99 0 0,1 1 0 0 0,-2-1 0 0 0,1 0-1 0 0,-1 1 1 0 0,0-1 0 0 0,0 1 0 0 0,-1-1-1 0 0,-1 1 1 0 0,-1 11 0 0 0,-3 9 14 0 0,-2 0 0 0 0,-2 0-1 0 0,0-1 1 0 0,-1-1 0 0 0,-2 0 0 0 0,-1 0-1 0 0,-1-1 1 0 0,-1-1 0 0 0,-2 0 0 0 0,0-1 0 0 0,-2-1-1 0 0,0 0 1 0 0,-1-2 0 0 0,-44 36 0 0 0,58-52-218 0 0,0 0-1 0 0,-1-1 1 0 0,1 0 0 0 0,-1 0 0 0 0,1 0 0 0 0,-1-1 0 0 0,0 0 0 0 0,-1 0 0 0 0,1-1 0 0 0,0 1 0 0 0,-1-2 0 0 0,1 1 0 0 0,-14 0-1 0 0,19-2 71 0 0,1 0 0 0 0,-1 0 0 0 0,1-1 0 0 0,-1 1 0 0 0,1 0 0 0 0,-1-1 0 0 0,1 1 0 0 0,-1-1 0 0 0,1 1 1 0 0,-1-1-1 0 0,1 0 0 0 0,0 0 0 0 0,-1 1 0 0 0,1-1 0 0 0,0 0 0 0 0,0 0 0 0 0,0 0 0 0 0,-1-1 0 0 0,1 1 0 0 0,0 0 0 0 0,-1-2 0 0 0,0 0-178 0 0,1-1 0 0 0,-1 1 1 0 0,1 0-1 0 0,-1-1 0 0 0,1 1 0 0 0,0-1 1 0 0,0 1-1 0 0,0-6 0 0 0,0-16-1506 0 0</inkml:trace>
</inkml:ink>
</file>

<file path=ppt/ink/ink6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1.5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266 59 11432 0 0,'32'-33'1085'0'0,"-6"8"3085"0"0,-27 27-2820 0 0,-34 50 1371 0 0,-19 32-1620 0 0,27-35-858 0 0,-36 63 190 0 0,-57 140-1 0 0,115-240-282 0 0,1 0 0 0 0,0 0-1 0 0,1 0 1 0 0,0 0 0 0 0,1 1 0 0 0,-1 19-1 0 0,3-28-105 0 0,0 0 0 0 0,1-1-1 0 0,-1 1 1 0 0,1 0-1 0 0,-1 0 1 0 0,1-1-1 0 0,0 1 1 0 0,0-1-1 0 0,1 1 1 0 0,-1-1-1 0 0,1 1 1 0 0,0-1 0 0 0,0 0-1 0 0,0 0 1 0 0,0 1-1 0 0,0-2 1 0 0,1 1-1 0 0,-1 0 1 0 0,1 0-1 0 0,0-1 1 0 0,0 1-1 0 0,0-1 1 0 0,0 0 0 0 0,0 0-1 0 0,0 0 1 0 0,4 1-1 0 0,2 0-15 0 0,1 0 1 0 0,-1 0-1 0 0,0-1 0 0 0,1 0 0 0 0,0-1 0 0 0,-1 0 0 0 0,1 0 1 0 0,0-1-1 0 0,-1-1 0 0 0,11-1 0 0 0,6-2-19 0 0,-1-1 0 0 0,36-12-1 0 0,-10-1-667 0 0,-1-3-1 0 0,-1-2 0 0 0,82-52 1 0 0,-71 36-791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1840 0 0,'0'2'747'0'0,"-3"29"10023"0"0,1-8-5599 0 0,2 0-3757 0 0,3-3-1257 0 0,9 35-1 0 0,9 61-139 0 0,-8-36 30 0 0,-3-28-1 0 0,11 47-19 0 0,-16-82-27 0 0,1 0 0 0 0,0-1 0 0 0,15 28-1 0 0,-11-17 46 0 0,-5-12-15 0 0,-4-13 107 0 0,3-15-53 0 0,2-2 128 0 0,-3 8 0 0 0,-1 0 1 0 0,1 0-1 0 0,-1-1 0 0 0,1-9 1 0 0,13-97 2228 0 0,-14 95-2263 0 0,1 0 0 0 0,1 0 0 0 0,1 1 0 0 0,1-1 1 0 0,0 1-1 0 0,1 0 0 0 0,1 1 0 0 0,1 0 0 0 0,15-24 0 0 0,-18 32-181 0 0,5-9-110 0 0,21-22 1 0 0,-28 35 43 0 0,1 0 0 0 0,0 1 0 0 0,0-1 0 0 0,0 1 0 0 0,1 0 0 0 0,-1 1 0 0 0,1-1 0 0 0,10-3 0 0 0,-10 3-1191 0 0,-3 2-75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7832 0 0,'0'0'602'0'0,"-2"1"-395"0"0,-16 13 11415 0 0,18-11-11499 0 0,1 1-1 0 0,0-1 0 0 0,0 0 1 0 0,0 0-1 0 0,1 0 1 0 0,-1 0-1 0 0,0 0 0 0 0,1 0 1 0 0,0-1-1 0 0,0 1 0 0 0,0 0 1 0 0,0-1-1 0 0,0 1 0 0 0,3 1 1 0 0,37 33-226 0 0,-39-35 168 0 0,31 26 220 0 0,2-2 1 0 0,1-2 0 0 0,1-1 0 0 0,1-2 0 0 0,75 30-1 0 0,-25-16 44 0 0,-39-14-322 0 0,18 4-58 0 0,55 25-642 0 0,-121-49 682 0 0,0 0 0 0 0,0 0-1 0 0,0 0 1 0 0,0 0-1 0 0,0 0 1 0 0,-1 0 0 0 0,1 0-1 0 0,0 1 1 0 0,-1-1-1 0 0,1 1 1 0 0,-1-1 0 0 0,1 1-1 0 0,-1-1 1 0 0,0 1 0 0 0,0 0-1 0 0,0 0 1 0 0,0 0-1 0 0,0-1 1 0 0,0 1 0 0 0,0 0-1 0 0,0 0 1 0 0,-1 0-1 0 0,1 1 1 0 0,-1-1 0 0 0,1 0-1 0 0,-1 0 1 0 0,0 0-1 0 0,0 0 1 0 0,0 0 0 0 0,0 0-1 0 0,-1 0 1 0 0,1 1 0 0 0,0-1-1 0 0,-1 0 1 0 0,1 0-1 0 0,-2 2 1 0 0,0 2-5 0 0,-1 0 0 0 0,1 0 0 0 0,-1 0 0 0 0,-1-1 0 0 0,1 1 0 0 0,-6 6 0 0 0,-29 31-61 0 0,27-32 53 0 0,-81 76-70 0 0,54-51 89 0 0,-67 50 1 0 0,2-2 16 0 0,65-53 33 0 0,-42 28 0 0 0,22-18 4 0 0,-96 79-144 0 0,119-96-1696 0 0,28-20 179 0 0</inkml:trace>
</inkml:ink>
</file>

<file path=ppt/ink/ink6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57.6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32 348 10592 0 0,'-32'-49'8218'0'0,"56"43"-8122"0"0,39-2-1 0 0,73 3-427 0 0,-55 3 189 0 0,-56 1 116 0 0,281-15-425 0 0,216-21 417 0 0,-76 6 6 0 0,-288 18 31 0 0,241-17-17 0 0,-142 9-60 0 0,-93 7 30 0 0,68-7 69 0 0,71-5 79 0 0,538-26 94 0 0,-559 41-124 0 0,-207 9-73 0 0,26 0-77 0 0,104 10 0 0 0,-193-5 204 0 0,-21 3-34 0 0,5-4-99 0 0,-9 4 65 0 0,-1 0 0 0 0,0 0 0 0 0,-23 5 0 0 0,-47 6 203 0 0,74-15-244 0 0,-124 18 264 0 0,22-4-100 0 0,-218 34 262 0 0,-93 17-2 0 0,118-12-277 0 0,-399 65 256 0 0,-506 81 1015 0 0,1006-163-1246 0 0,-320 52 416 0 0,451-80-497 0 0,-228 39 978 0 0,280-44-997 0 0,0-1-1 0 0,-25 1 0 0 0,524-28-269 0 0,-129 2 48 0 0,516-16-777 0 0,98 19 794 0 0,-909 18 115 0 0,342 3 0 0 0,-227 7 0 0 0,-59-2 0 0 0,186 23 0 0 0,-282-28 0 0 0,1 1 0 0 0,-1 0 0 0 0,16 7 0 0 0,-30-11 0 0 0,1 0 0 0 0,-1 1 0 0 0,0-1 0 0 0,1 0 0 0 0,-1 0 0 0 0,1 0 0 0 0,-1 0 0 0 0,0 1 0 0 0,1-1 0 0 0,-1 0 0 0 0,0 0 0 0 0,1 1 0 0 0,-1-1 0 0 0,0 0 0 0 0,1 1 0 0 0,-1-1 0 0 0,0 0 0 0 0,1 1 0 0 0,-1-1 0 0 0,0 0 0 0 0,0 1 0 0 0,0-1 0 0 0,0 1 0 0 0,1-1 0 0 0,-1 0 0 0 0,0 1 0 0 0,-2 2-1 0 0,-1-1 0 0 0,1 1 1 0 0,-1-1-1 0 0,1 0 0 0 0,-1 0 0 0 0,0-1 0 0 0,0 1 0 0 0,0 0 0 0 0,-4 1 0 0 0,6-3 0 0 0,-11 5 16 0 0,0 0 0 0 0,0-1 0 0 0,0 0 0 0 0,-19 2 0 0 0,-55 5 238 0 0,50-7-171 0 0,-781 70 884 0 0,644-62-915 0 0,-341 16 143 0 0,226-14-83 0 0,68-2-65 0 0,-84 7-48 0 0,145-7 20 0 0,49 1 111 0 0,7 0-34 0 0,80-12-88 0 0,3 0 35 0 0,-30 6 0 0 0,44-4 136 0 0,14-2-144 0 0,20 0-53 0 0,-27-1 23 0 0,405-14-513 0 0,-83 1 290 0 0,737-5-101 0 0,-474 5 64 0 0,-361 4 153 0 0,-42 1 25 0 0,326-21 282 0 0,-353 18-263 0 0,223-33-35 0 0,-363 42 171 0 0,-1-1 0 0 0,0-1 1 0 0,0 0-1 0 0,28-13 0 0 0,-43 17-75 0 0,1 0 1 0 0,-1 0-1 0 0,0 0 0 0 0,1 0 0 0 0,-1 0 1 0 0,0-1-1 0 0,1 1 0 0 0,-1 0 0 0 0,0 0 1 0 0,0 0-1 0 0,1 0 0 0 0,-1-1 0 0 0,0 1 1 0 0,0 0-1 0 0,1 0 0 0 0,-1-1 0 0 0,0 1 1 0 0,0 0-1 0 0,0 0 0 0 0,1-1 0 0 0,-1 1 0 0 0,0 0 1 0 0,0-1-1 0 0,0 1 0 0 0,0 0 0 0 0,0-1 1 0 0,0 1-1 0 0,0 0 0 0 0,0-1 0 0 0,0 1 1 0 0,0 0-1 0 0,0-1 0 0 0,0 1 0 0 0,0 0 1 0 0,0-1-1 0 0,0 1 0 0 0,0 0 0 0 0,0-1 0 0 0,0 1 1 0 0,0 0-1 0 0,0 0 0 0 0,0-1 0 0 0,0 1 1 0 0,-1 0-1 0 0,1-1 0 0 0,-2-1 10 0 0,1 1 1 0 0,-1-1-1 0 0,0 1 0 0 0,1-1 1 0 0,-1 1-1 0 0,0 0 0 0 0,-4-2 1 0 0,-6-3 58 0 0,-22-6 0 0 0,-38-7 9 0 0,-108-14 0 0 0,-80 7 71 0 0,192 20-142 0 0,-539-29-9 0 0,-430 49-3300 0 0,870-5-4591 0 0</inkml:trace>
</inkml:ink>
</file>

<file path=ppt/ink/ink6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6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6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6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6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6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6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6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6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20815 0 0,'0'0'1012'0'0,"2"-1"-438"0"0,36-15 168 0 0,-28 11-738 0 0,0 1 1 0 0,13-5 0 0 0,0 4 533 0 0,33-5 0 0 0,-47 9-335 0 0,-1 0-1 0 0,0 1 1 0 0,1 1 0 0 0,-1-1 0 0 0,0 1 0 0 0,1 0-1 0 0,13 5 1 0 0,-6-1-27 0 0,0 1-1 0 0,0 1 1 0 0,-1 1-1 0 0,0 0 1 0 0,0 1-1 0 0,-1 0 0 0 0,0 1 1 0 0,0 1-1 0 0,-1 0 1 0 0,-1 1-1 0 0,0 0 1 0 0,-1 1-1 0 0,0 1 1 0 0,14 22-1 0 0,-19-27-177 0 0,0 0 1 0 0,-1 0-1 0 0,0 1 0 0 0,0 0 0 0 0,-1 0 0 0 0,0 0 1 0 0,-1 0-1 0 0,4 22 0 0 0,-6-21-111 0 0,-1 0 0 0 0,0 0 0 0 0,-1 0 0 0 0,0 1 0 0 0,0-1 0 0 0,-1 0 0 0 0,-1-1 0 0 0,0 1 0 0 0,0 0 0 0 0,-1-1 0 0 0,0 1 0 0 0,-1-1 0 0 0,0 0 0 0 0,-1-1 0 0 0,0 1 0 0 0,0-1 0 0 0,-1 0 1 0 0,-12 11-1 0 0,4-4-247 0 0,-2-1 0 0 0,0-1 0 0 0,-1 0 0 0 0,-21 12 0 0 0,-81 38-1174 0 0,105-58 678 0 0,-1 0-1 0 0,0-1 0 0 0,0 0 0 0 0,-33 4 0 0 0,30-9-3904 0 0,2-5-1265 0 0</inkml:trace>
</inkml:ink>
</file>

<file path=ppt/ink/ink6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6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6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6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6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6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6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6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6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6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13216 0 0,'0'0'1194'0'0,"-2"1"-980"0"0,-54 41 1836 0 0,39-28-1775 0 0,2-1 166 0 0,0 0-1 0 0,1 0 1 0 0,-21 27-1 0 0,26-27 138 0 0,0 1 0 0 0,-13 25 0 0 0,19-32-413 0 0,0 1 0 0 0,0-1 1 0 0,1 1-1 0 0,0 0 0 0 0,1-1 1 0 0,-1 1-1 0 0,0 13 0 0 0,2-1 57 0 0,0-10-107 0 0,0-1 0 0 0,0 1 0 0 0,1 0 0 0 0,0 0 0 0 0,4 13 0 0 0,1-3 166 0 0,0 0 0 0 0,16 28-1 0 0,-18-40-210 0 0,1 1-1 0 0,1 0 0 0 0,0-1 0 0 0,0 0 0 0 0,0-1 0 0 0,1 1 0 0 0,11 8 0 0 0,-5-6-229 0 0,1-1 0 0 0,-1 0 0 0 0,1-1 0 0 0,1-1 0 0 0,-1 0 0 0 0,1-1 0 0 0,24 6 0 0 0,-21-8-3364 0 0,27 3 0 0 0,-23-6-3262 0 0</inkml:trace>
</inkml:ink>
</file>

<file path=ppt/ink/ink6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6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6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6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6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6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6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6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6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6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8752 0 0,'2'0'5138'0'0,"6"-1"-4261"0"0,-1 0 0 0 0,1-1 0 0 0,-1 0 0 0 0,0 0 0 0 0,10-4 0 0 0,19-6-880 0 0,-8 5 286 0 0,-18 4-87 0 0,0 0-1 0 0,0 1 1 0 0,12-1 0 0 0,3-1 714 0 0,41-10 0 0 0,-16 2-642 0 0,-44 11-408 0 0,-1 0 0 0 0,0-1 0 0 0,0 1 0 0 0,0-1 0 0 0,0 0 0 0 0,0 0-1 0 0,0-1 1 0 0,0 1 0 0 0,4-5 0 0 0,1-2-1347 0 0</inkml:trace>
</inkml:ink>
</file>

<file path=ppt/ink/ink6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6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6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6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6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6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6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6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6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6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18975 0 0,'0'0'1720'0'0,"2"0"-1342"0"0,4-1-75 0 0,0 0-1 0 0,0 0 1 0 0,0 0 0 0 0,0-1 0 0 0,9-3 0 0 0,23-6-207 0 0,10 2-311 0 0,69-7-129 0 0,-71 11-2277 0 0,-21 4-4585 0 0</inkml:trace>
</inkml:ink>
</file>

<file path=ppt/ink/ink6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6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6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6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6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6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6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6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6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6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17855 0 0,'0'0'1974'0'0,"3"1"-1586"0"0,2 0-207 0 0,0-1 0 0 0,0 1 0 0 0,0-1 0 0 0,0 0 0 0 0,0 0 0 0 0,5-2 0 0 0,25 2 237 0 0,-22 2-97 0 0,0 1 0 0 0,1 1 1 0 0,-1 0-1 0 0,0 1 0 0 0,-1 1 0 0 0,23 12 0 0 0,-2 4 649 0 0,32 27 0 0 0,-60-45-973 0 0,4 4 4 0 0,-1 0-1 0 0,13 15 0 0 0,2 3-14 0 0,-17-20-6 0 0,-1 0 0 0 0,1 1 0 0 0,-1-1-1 0 0,-1 1 1 0 0,1 0 0 0 0,-1 0 0 0 0,0 1 0 0 0,-1-1 0 0 0,0 1 0 0 0,3 12 0 0 0,-4-15-52 0 0,-1 1 0 0 0,0 0 0 0 0,-1 0 0 0 0,0-1 1 0 0,0 1-1 0 0,0 0 0 0 0,0 0 0 0 0,-1-1 0 0 0,0 1 0 0 0,0 0 0 0 0,0-1 1 0 0,-1 1-1 0 0,0-1 0 0 0,0 1 0 0 0,-6 9 0 0 0,3-7-77 0 0,-1-1 0 0 0,0 1 0 0 0,-1-1 0 0 0,0 0 0 0 0,0-1-1 0 0,-10 8 1 0 0,-48 29-595 0 0,42-29 528 0 0,-1-1 0 0 0,-43 17 1 0 0,52-25 47 0 0,0-1 1 0 0,-1 0 0 0 0,1-1 0 0 0,-1 0 0 0 0,-30 0 0 0 0,29-2-497 0 0,-12-1-1384 0 0,12-3-2653 0 0,2-8-1279 0 0</inkml:trace>
</inkml:ink>
</file>

<file path=ppt/ink/ink6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6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6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6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6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6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6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6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6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6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11600 0 0,'0'0'1053'0'0,"-2"2"-864"0"0,-26 19 1233 0 0,12-9-470 0 0,-19 19 0 0 0,2 1-964 0 0,-46 50 1731 0 0,72-73-1297 0 0,-1 1 1 0 0,2-1 0 0 0,-1 1-1 0 0,2 1 1 0 0,-1-1-1 0 0,1 1 1 0 0,-4 15-1 0 0,7-19-228 0 0,1 0 0 0 0,0 0 0 0 0,0 0 0 0 0,1 0 0 0 0,0 1 0 0 0,0-1 1 0 0,1 0-1 0 0,0 0 0 0 0,0 0 0 0 0,1 0 0 0 0,0 0 0 0 0,0 0 0 0 0,0 0 0 0 0,1-1 0 0 0,0 1 0 0 0,4 6 0 0 0,0-1 50 0 0,2 1-1 0 0,-1-1 1 0 0,2 0 0 0 0,-1-1 0 0 0,2 0 0 0 0,18 15 0 0 0,-11-12-206 0 0,0-1 1 0 0,0-1 0 0 0,1-1 0 0 0,1-1 0 0 0,0 0 0 0 0,0-2 0 0 0,1 0 0 0 0,0-1 0 0 0,30 5 0 0 0,-46-11-417 0 0,0 0 0 0 0,0-1 0 0 0,0 0 0 0 0,1 0 0 0 0,-1 0 0 0 0,0 0 0 0 0,0-1 0 0 0,0 0 0 0 0,8-2 0 0 0,2-5-1053 0 0</inkml:trace>
  <inkml:trace contextRef="#ctx0" brushRef="#br0" timeOffset="1">551 513 24415 0 0,'0'0'1196'0'0,"1"3"-526"0"0,2 0-553 0 0,-1 1-54 0 0,1 0 0 0 0,0-1 1 0 0,-1 1-1 0 0,1-1 1 0 0,0 0-1 0 0,1 0 1 0 0,-1 0-1 0 0,0 0 0 0 0,1 0 1 0 0,6 2-1 0 0,-5-2-153 0 0,0-2-1 0 0,0 1 1 0 0,0 0-1 0 0,0-1 1 0 0,1 0-1 0 0,-1-1 1 0 0,0 1-1 0 0,1-1 1 0 0,-1 0-1 0 0,1 0 1 0 0,-1 0 0 0 0,0-1-1 0 0,11-2 1 0 0,-14 2-166 0 0,0 0 0 0 0,0 0 1 0 0,-1 0-1 0 0,1-1 0 0 0,0 1 0 0 0,0 0 1 0 0,0-1-1 0 0,-1 1 0 0 0,1-1 1 0 0,-1 0-1 0 0,1 1 0 0 0,-1-1 1 0 0,0 0-1 0 0,0 0 0 0 0,0 0 1 0 0,2-3-1 0 0,-3-4-1395 0 0</inkml:trace>
</inkml:ink>
</file>

<file path=ppt/ink/ink6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6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6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6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6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6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6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6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6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6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0,'0'2'319'0'0,"0"1"-127"0"0,0 1 0 0 0,0-1 0 0 0,1 1 0 0 0,-1-1 0 0 0,1 1 0 0 0,1 4 0 0 0,0 4 2078 0 0,-2-4-110 0 0,1 0 1 0 0,0 0-1 0 0,0 0 1 0 0,4 11-1 0 0,13 32 1008 0 0,-10-30-3156 0 0,19 36 360 0 0,-4-10-244 0 0,-7-8 81 0 0,77 172 1230 0 0,-31-71-1289 0 0,-60-136-430 0 0,-1 0 0 0 0,0 0 1 0 0,0 0-1 0 0,0 0 1 0 0,-1 0-1 0 0,1 7 0 0 0,-2-13 278 0 0,1 1 0 0 0,-1 0 0 0 0,1-1 0 0 0,-1 1 0 0 0,0 0 0 0 0,0-1 0 0 0,0 1-1 0 0,0 0 1 0 0,0 0 0 0 0,-2-2 0 0 0,-1-3 33 0 0,-2-5 48 0 0,0-1 0 0 0,2 0 0 0 0,-1 0 0 0 0,2 0 0 0 0,-1 0 0 0 0,-1-15-1 0 0,2 0 768 0 0,-1-49-1 0 0,5 57-463 0 0,1 0 0 0 0,0 1 1 0 0,1-1-1 0 0,2 1 0 0 0,7-24 0 0 0,-9 36-285 0 0,0-1 0 0 0,0 1 0 0 0,1 0 0 0 0,0 1 0 0 0,0-1 0 0 0,0 1 0 0 0,1 0 0 0 0,0 0 0 0 0,8-7 0 0 0,-1 3-130 0 0,0-1 0 0 0,1 2 1 0 0,15-8-1 0 0,40-18-1878 0 0,-62 30 1286 0 0,1 1-1 0 0,0 0 0 0 0,0 0 1 0 0,8-1-1 0 0,-12 2 237 0 0,12-2-1150 0 0</inkml:trace>
</inkml:ink>
</file>

<file path=ppt/ink/ink6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6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6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6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6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6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6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6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6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6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21 434 11976 0 0,'-11'21'528'0'0,"11"-8"112"0"0,-4 0-512 0 0,4 1-128 0 0,-5-1 0 0 0,5 0 0 0 0,0 0 2120 0 0,0-4 399 0 0,0 3 2689 0 0</inkml:trace>
  <inkml:trace contextRef="#ctx0" brushRef="#br0" timeOffset="1">44 97 22319 0 0,'0'0'1688'0'0,"0"-6"-1056"0"0,6-1-504 0 0,-6-2-128 0 0,5 0 0 0 0,-1-9-544 0 0,-4 5-128 0 0,5 0-24 0 0,1 4-5488 0 0,-6-4-1103 0 0</inkml:trace>
</inkml:ink>
</file>

<file path=ppt/ink/ink6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6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6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6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6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6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6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6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6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6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14368 0 0,'0'0'1305'0'0,"-1"2"-1076"0"0,-9 17-81 0 0,3-14 282 0 0,1-2 47 0 0,-41 46 3724 0 0,23-23-3697 0 0,13-13-394 0 0,1-1-1 0 0,1 2 1 0 0,-1-1 0 0 0,2 1 0 0 0,0 0-1 0 0,1 1 1 0 0,0 0 0 0 0,1 0 0 0 0,-4 18-1 0 0,9-28-38 0 0,0 0 0 0 0,1 0 0 0 0,-1 0 1 0 0,1 0-1 0 0,0 0 0 0 0,2 9 0 0 0,-2-11-33 0 0,0 0 1 0 0,1-1-1 0 0,-1 1 1 0 0,1 0 0 0 0,0-1-1 0 0,0 1 1 0 0,0-1-1 0 0,0 0 1 0 0,1 1-1 0 0,-1-1 1 0 0,1 0 0 0 0,-1 0-1 0 0,1 0 1 0 0,2 3-1 0 0,5 3 33 0 0,-8-6-58 0 0,1-1 0 0 0,-1 0 0 0 0,1 1 0 0 0,-1-1 0 0 0,1 0 0 0 0,-1 0 0 0 0,1 0 0 0 0,0 0 0 0 0,0 0 0 0 0,-1 0 0 0 0,1 0 0 0 0,0 0 0 0 0,0-1 0 0 0,0 1 0 0 0,0-1 0 0 0,2 1 0 0 0,6-4-13 0 0,-3 0 1 0 0,0 0-1 0 0,-1-1 1 0 0,0 0 0 0 0,1 0-1 0 0,5-5 1 0 0,11-8-26 0 0,-18 13 15 0 0,0-1-1 0 0,0 0 1 0 0,0-1-1 0 0,0 1 1 0 0,-1-1-1 0 0,0 0 1 0 0,0 0 0 0 0,-1 0-1 0 0,1-1 1 0 0,2-6-1 0 0,-1 2 157 0 0,9-19 2771 0 0,-13 32-2764 0 0,22 84 212 0 0,-21-77-335 0 0,12 96 556 0 0,-10-75-570 0 0,0 39 0 0 0,-3-24-21 0 0,0-13-50 0 0,-1 0 1 0 0,-6 46-1 0 0,4-64 28 0 0,0-1 0 0 0,-1 0 0 0 0,-1 0 0 0 0,0-1 0 0 0,-1 1-1 0 0,0-1 1 0 0,-1 0 0 0 0,-12 20 0 0 0,9-20-187 0 0,0 0-1 0 0,-1-1 0 0 0,0 0 1 0 0,-1 0-1 0 0,0-1 0 0 0,0 0 1 0 0,-17 9-1 0 0,-8 3-888 0 0,-62 25 0 0 0,76-38 766 0 0,0-1-1 0 0,-1-2 1 0 0,0 0-1 0 0,-31 4 1 0 0,38-9-374 0 0,0-1 0 0 0,0-1 0 0 0,0 0 0 0 0,0-1 0 0 0,0 0 0 0 0,0-2 0 0 0,-17-5 0 0 0,20 4-337 0 0,-21-11-1 0 0,33 16 1045 0 0</inkml:trace>
</inkml:ink>
</file>

<file path=ppt/ink/ink6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6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6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6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6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6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6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6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6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6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12440 0 0,'0'0'957'0'0,"-2"0"-624"0"0,-5 3-3 0 0,5-3 1180 0 0,5 2 506 0 0,4 2-539 0 0,1 0 0 0 0,14 5 0 0 0,43 10-380 0 0,-12-3-472 0 0,56 30 909 0 0,0-1-410 0 0,-51-24-975 0 0,44 14-1606 0 0,-91-33 294 0 0,0 0 0 0 0,-1-1 0 0 0,1 0 0 0 0,17-2 0 0 0,-12 1-1257 0 0,-13 0 118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14568 0 0,'0'0'1320'0'0,"0"9"-1056"0"0,-1-3 77 0 0,1-1 0 0 0,-1 1 1 0 0,-3 9-1 0 0,3-9-137 0 0,-1 0 0 0 0,1 0 0 0 0,0 10 0 0 0,2 4 24 0 0,3 22-1 0 0,-1-21 11 0 0,0 24-1 0 0,8 101 638 0 0,0 6-442 0 0,-11-109-420 0 0,1 57-14 0 0,0-73-26 0 0,-1-15-18 0 0,1 0 0 0 0,2 14 0 0 0,-2-5 19 0 0,-1-19-34 0 0,0-15-970 0 0,5-40 680 0 0,-3 32 444 0 0,0 1-1 0 0,2-1 0 0 0,0 1 1 0 0,8-24-1 0 0,-6 26 199 0 0,14-27 0 0 0,-5 12 85 0 0,-12 26-220 0 0,1 0 0 0 0,0 0 0 0 0,0 1 0 0 0,0-1 0 0 0,11-10 0 0 0,-12 14-102 0 0,-1 1 0 0 0,1-1 0 0 0,-1 1 0 0 0,1 0 0 0 0,-1 0 1 0 0,1 0-1 0 0,0 0 0 0 0,0 0 0 0 0,0 1 0 0 0,0-1 0 0 0,1 1 1 0 0,-1 0-1 0 0,0 0 0 0 0,1 0 0 0 0,4-1 0 0 0,-6 2 21 0 0,1 0 16 0 0,-2 0-82 0 0,-1 0 0 0 0,1 0 0 0 0,0 0 0 0 0,0 0 0 0 0,0 0 0 0 0,0 1 0 0 0,0-1 0 0 0,0 0 0 0 0,0 0 0 0 0,-1 0 0 0 0,1 1 0 0 0,0-1 0 0 0,0 1 0 0 0,0-1 0 0 0,-1 0 0 0 0,2 2 0 0 0,-1-1 1 0 0,0 0 0 0 0,0 0 0 0 0,-1 0 0 0 0,1 1 0 0 0,-1-1 0 0 0,1 0 0 0 0,-1 1 0 0 0,1-1 0 0 0,-1 0 0 0 0,0 1 0 0 0,1 2 0 0 0,1 4 21 0 0,0 0 0 0 0,6 14 1 0 0,4 14 16 0 0,-3-5-44 0 0,1 13-127 0 0,5 25-1114 0 0,-15-61 499 0 0,0-1-606 0 0</inkml:trace>
</inkml:ink>
</file>

<file path=ppt/ink/ink6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6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6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6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6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6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6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6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6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6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12896 0 0,'0'0'1605'0'0,"0"2"-190"0"0,2 39 3977 0 0,1 3-4669 0 0,1 95-448 0 0,-2-93 312 0 0,1 0 1 0 0,3-1-1 0 0,12 46 0 0 0,-13-70-648 0 0,0-1 0 0 0,1 0-1 0 0,2-1 1 0 0,0 0 0 0 0,0 0-1 0 0,2 0 1 0 0,0-1 0 0 0,2 0-1 0 0,0-1 1 0 0,26 29 0 0 0,-37-46 23 0 0,0 1 1 0 0,0-1 0 0 0,0 0 0 0 0,0 0 0 0 0,0 1 0 0 0,1-1-1 0 0,-1 0 1 0 0,0 0 0 0 0,0 0 0 0 0,0 0 0 0 0,0 0-1 0 0,0-1 1 0 0,0 1 0 0 0,0 0 0 0 0,1 0 0 0 0,-1-1 0 0 0,0 1-1 0 0,0-1 1 0 0,0 1 0 0 0,0-1 0 0 0,1 0 0 0 0,0 0-55 0 0,5-2-200 0 0,6-3-1181 0 0,-4-7-130 0 0</inkml:trace>
</inkml:ink>
</file>

<file path=ppt/ink/ink6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6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6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6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6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6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6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6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6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6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8752 0 0,'-5'4'8329'0'0,"11"-5"-5360"0"0,5 1-2744 0 0,-3 1-119 0 0,1-2-101 0 0,1 0 0 0 0,0 0 0 0 0,12-4 0 0 0,19-3-7 0 0,102-5 1073 0 0,35-2 1090 0 0,-143 12-2848 0 0,38-8 0 0 0,-39 3-363 0 0</inkml:trace>
</inkml:ink>
</file>

<file path=ppt/ink/ink6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6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6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6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6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6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6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6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6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6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55 13760 0 0,'0'0'1246'0'0,"1"-2"-1022"0"0,1-2 320 0 0,-1-1 0 0 0,1 0-1 0 0,-1 0 1 0 0,0 0-1 0 0,0 0 1 0 0,0 0 0 0 0,0-6 690 0 0,-1 9-519 0 0,0-3-737 0 0,-1 5 112 0 0,1 0-1 0 0,-1 0 1 0 0,1 0 0 0 0,0 0-1 0 0,-1 0 1 0 0,1 0 0 0 0,-1 0 0 0 0,1 0-1 0 0,-1 0 1 0 0,1 0 0 0 0,0 0-1 0 0,-1 0 1 0 0,1 0 0 0 0,-1 1-1 0 0,1-1 1 0 0,0 0 0 0 0,-1 0 0 0 0,1 0-1 0 0,0 1 1 0 0,-1-1 0 0 0,1 0-1 0 0,-1 1 1 0 0,0 0-82 0 0,-1 1-1 0 0,1-1 1 0 0,-1 1 0 0 0,1-1 0 0 0,0 1 0 0 0,0 0-1 0 0,0-1 1 0 0,0 1 0 0 0,0 0 0 0 0,0 0-1 0 0,0-1 1 0 0,0 1 0 0 0,1 0 0 0 0,-1 0-1 0 0,1 0 1 0 0,-1 0 0 0 0,1 0 0 0 0,0 4-1 0 0,0 2 10 0 0,0 0-1 0 0,0 0 1 0 0,2 9-1 0 0,1-2-38 0 0,1-1 1 0 0,5 14-1 0 0,0-2-1 0 0,16 42 29 0 0,-6-17 172 0 0,1 5 216 0 0,-8-24-396 0 0,-1 2 1 0 0,-1-1-1 0 0,-2 1 0 0 0,4 43 1 0 0,-11-57 15 0 0,-1 1 1 0 0,0 0-1 0 0,-2 0 0 0 0,-1-1 1 0 0,-9 39-1 0 0,8-46 8 0 0,0 0 0 0 0,-1 0 0 0 0,0 0 0 0 0,-1-1 0 0 0,-1 1 0 0 0,0-1-1 0 0,-1-1 1 0 0,0 0 0 0 0,-15 17 0 0 0,-5 1-169 0 0,-28 25 261 0 0,53-52-105 0 0,-1 0-1 0 0,1 0 1 0 0,-1-1 0 0 0,1 0 0 0 0,-1 0 0 0 0,1 0 0 0 0,-1 0 0 0 0,0 0 0 0 0,1-1 0 0 0,-1 0 0 0 0,0 0 0 0 0,0 0 0 0 0,0 0-1 0 0,1 0 1 0 0,-6-2 0 0 0,3-2-9 0 0,4 5 0 0 0,0 6 0 0 0,2 7 0 0 0,0-14 0 0 0,1 13 0 0 0,0-1 0 0 0,1 0 0 0 0,4 16 0 0 0,2 12 0 0 0,12 60 0 0 0,-15-61 0 0 0,13 112 0 0 0,-15-108 0 0 0,-4 65 0 0 0,-2-67 0 0 0,-4 89 0 0 0,7-125-6 0 0,0-1-1 0 0,0 0 0 0 0,1 0 1 0 0,-1 1-1 0 0,1-1 0 0 0,0 0 1 0 0,1 0-1 0 0,-1 0 0 0 0,1 0 1 0 0,-1 0-1 0 0,4 4 0 0 0,-4-6-85 0 0,0 0 1 0 0,1 0-1 0 0,-1-1 0 0 0,1 1 1 0 0,0 0-1 0 0,0-1 0 0 0,-1 0 1 0 0,1 1-1 0 0,0-1 0 0 0,0 0 1 0 0,0 0-1 0 0,0 0 0 0 0,1 0 1 0 0,-1 0-1 0 0,0 0 0 0 0,0 0 0 0 0,0-1 1 0 0,1 1-1 0 0,-1-1 0 0 0,0 0 1 0 0,5 0-1 0 0,12-2-675 0 0</inkml:trace>
</inkml:ink>
</file>

<file path=ppt/ink/ink6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6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6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6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6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6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6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6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6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6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1 110 920 0 0,'0'-1'67'0'0,"1"-1"-67"0"0,-1 1 0 0 0,1-1 0 0 0,0 1 0 0 0,0-1 0 0 0,0 1 0 0 0,0 0 1 0 0,0 0-1 0 0,0-1 0 0 0,0 1 0 0 0,1 0 0 0 0,-1 0 0 0 0,0 0 0 0 0,1 0 0 0 0,2-1 0 0 0,7-7 579 0 0,-2 2 1530 0 0,0 1 0 0 0,0-1 0 0 0,1 2 0 0 0,0 0 0 0 0,0 0 1 0 0,16-5-1 0 0,-6 2-403 0 0,-6 2-1289 0 0,1 1 1 0 0,-1 1 0 0 0,1 0 0 0 0,17-1-1 0 0,-24 4-195 0 0,1 0 0 0 0,0 1 0 0 0,-1 0 0 0 0,1 0 0 0 0,-1 1-1 0 0,1 0 1 0 0,0 1 0 0 0,13 4 0 0 0,-16-3-205 0 0,0 0 0 0 0,-1 0 0 0 0,1 1 0 0 0,-1 0 0 0 0,1 0 0 0 0,-1 1 0 0 0,-1 0 0 0 0,1 0 0 0 0,-1 0 0 0 0,1 0 0 0 0,-1 0 0 0 0,4 9 0 0 0,-3-3-16 0 0,0 1-1 0 0,-1-1 0 0 0,0 1 1 0 0,3 22-1 0 0,-3-14 10 0 0,-2-10 1 0 0,-1 0-1 0 0,0 0 0 0 0,0 0 0 0 0,-1 0 0 0 0,-2 14 1 0 0,1-10-12 0 0,1 25 0 0 0,1-20 1 0 0,0 0 0 0 0,-3 30 0 0 0,2-41 6 0 0,0 0 0 0 0,1-1-1 0 0,0 1 1 0 0,0 0 0 0 0,4 13-1 0 0,1 6 25 0 0,-5-24-30 0 0,-1-1 0 0 0,1 1 0 0 0,0-1 0 0 0,0 1 0 0 0,0 0 0 0 0,2 3-1 0 0,8 18 13 0 0,-11-23-7 0 0,1 0 0 0 0,0 0 0 0 0,0 0 0 0 0,-1 0 0 0 0,1-1 0 0 0,0 1 0 0 0,0 0 0 0 0,0 0 0 0 0,0-1 0 0 0,0 1 0 0 0,0-1 0 0 0,0 1 0 0 0,0-1 0 0 0,1 1 0 0 0,-1-1 0 0 0,0 1 0 0 0,0-1 0 0 0,0 0 0 0 0,0 0 0 0 0,1 0 0 0 0,-1 0 0 0 0,0 0 0 0 0,0 0 0 0 0,2 0 0 0 0,0 0 13 0 0,1 0 0 0 0,-1-1 0 0 0,0 1 0 0 0,0-1 0 0 0,0 0 0 0 0,5-1 0 0 0,-1-3-6 0 0,0 1 0 0 0,0-1 0 0 0,-1-1 1 0 0,0 1-1 0 0,0-1 0 0 0,-1 0 1 0 0,1 0-1 0 0,-1-1 0 0 0,5-8 0 0 0,-9 14-3 0 0,-1 0 0 0 0,1 0 0 0 0,0 0 0 0 0,0 0 0 0 0,0 1 0 0 0,0-1 0 0 0,0 0 0 0 0,0 0 0 0 0,0 1 0 0 0,1-2-1 0 0,-1 2-2 0 0,0 0 0 0 0,0-1-1 0 0,-1 1 1 0 0,1-1 0 0 0,0 1-1 0 0,-1-1 1 0 0,1 1 0 0 0,0-1-1 0 0,-1 1 1 0 0,1-1 0 0 0,-1 1-1 0 0,1-1 1 0 0,-1 0-1 0 0,1 0 1 0 0,-1 1 0 0 0,1-1-1 0 0,-1 0 1 0 0,1-1 0 0 0,-1-2 3 0 0,0 3-8 0 0,0 0-1 0 0,0 1 1 0 0,0-1-1 0 0,1 0 1 0 0,-1 0-1 0 0,0 0 0 0 0,0 1 1 0 0,0-1-1 0 0,1 0 1 0 0,-1 1-1 0 0,0-1 1 0 0,1 0-1 0 0,-1 1 1 0 0,1-1-1 0 0,-1 0 1 0 0,0 1-1 0 0,1-1 1 0 0,0 1-1 0 0,-1-1 1 0 0,1 0-1 0 0,-1 1 1 0 0,1 0-1 0 0,0-1 0 0 0,1 0 1 0 0,0 0 42 0 0,-2 1-43 0 0,1 0 0 0 0,-1 0 0 0 0,1 0 0 0 0,-1 0-1 0 0,1 0 1 0 0,-1 1 0 0 0,1-1 0 0 0,-1 0 0 0 0,1 0 0 0 0,-1 0 0 0 0,1 0 0 0 0,-1 0 0 0 0,0 1 0 0 0,1-1 0 0 0,-1 0 0 0 0,1 0 0 0 0,-1 1 0 0 0,0-1 0 0 0,1 0 0 0 0,-1 1 0 0 0,0-1 0 0 0,1 0 0 0 0,-1 1 0 0 0,0-1 0 0 0,1 1 0 0 0,-1-1 0 0 0,0 0 0 0 0,0 1 0 0 0,0-1 0 0 0,1 1 0 0 0,-1-1 0 0 0,0 1 0 0 0,0-1 0 0 0,0 1 0 0 0,0-1 0 0 0,0 1 0 0 0,0-1 0 0 0,0 1-1 0 0,0 0 1 0 0,0-1-2 0 0,0 2-6 0 0,0 0 0 0 0,0 0 1 0 0,0 0-1 0 0,0 0 0 0 0,0 0 1 0 0,0 0-1 0 0,-1 0 0 0 0,1 0 1 0 0,-1 0-1 0 0,0 3 0 0 0,-3 10-34 0 0,0 9 14 0 0,0 0 1 0 0,-9 24-1 0 0,12-42 29 0 0,0 0-1 0 0,0 0 1 0 0,1 1 0 0 0,0 8-1 0 0,0-8-3 0 0,0 0-1 0 0,-1-1 0 0 0,-1 12 0 0 0,-2 3-18 0 0,1 0 0 0 0,-1 42-1 0 0,2-18-43 0 0,1-24 29 0 0,2-1-1 0 0,0 1 1 0 0,5 22-1 0 0,-3-23-68 0 0,0 0 0 0 0,-2 0 0 0 0,-1 24-1 0 0,0-33 34 0 0,2 24-1 0 0,-2-27 73 0 0,1 0 1 0 0,-1 0-1 0 0,0 0 0 0 0,0 0 0 0 0,-4 16 0 0 0,2-15 1 0 0,-1 1 0 0 0,0 0 0 0 0,0-1 0 0 0,-9 16 0 0 0,10-22 26 0 0,0 0 0 0 0,-1 1-1 0 0,1-1 1 0 0,-1 0 0 0 0,1 0 0 0 0,-1-1 0 0 0,0 1 0 0 0,0 0 0 0 0,0-1-1 0 0,-1 0 1 0 0,1 0 0 0 0,-1 0 0 0 0,1 0 0 0 0,-1 0 0 0 0,-4 1 0 0 0,4-2-22 0 0,0-1-1 0 0,1 1 1 0 0,-1-1 0 0 0,0 0 0 0 0,1 0 0 0 0,-1 0 0 0 0,0 0 0 0 0,1-1 0 0 0,-1 1 0 0 0,0-1 0 0 0,1 0-1 0 0,-1 0 1 0 0,-5-3 0 0 0,3 2-212 0 0,1-1-1 0 0,0 0 1 0 0,0 0-1 0 0,0 0 0 0 0,1 0 1 0 0,-1-1-1 0 0,1 0 1 0 0,-7-7-1 0 0,-3-9-590 0 0</inkml:trace>
</inkml:ink>
</file>

<file path=ppt/ink/ink6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6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6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6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6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6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6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6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6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6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38.9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0 181 18055 0 0,'0'0'1976'0'0,"5"-1"-1381"0"0,6-1-470 0 0,11 1-125 0 0,5 1-80 0 0,4 1 112 0 0,3 0 27 0 0,1-1-80 0 0,0-1 134 0 0,2 1 44 0 0,-1-1 19 0 0,2 0 4 0 0,2 1 4 0 0,1 0 103 0 0,2 0-11 0 0,0 1 19 0 0,3 0-1 0 0,-1 1-100 0 0,2 1 10 0 0,-1 0-19 0 0,0 1 0 0 0,0 0-29 0 0,-1 1 8 0 0,0 0-4 0 0,-1 0 0 0 0,-1 1-186 0 0,1 0-88 0 0,3 0 42 0 0,0-1-28 0 0,0 0 116 0 0,1 0-32 0 0,-1 0 100 0 0,1-1-108 0 0,1 0 130 0 0,-2 0-133 0 0,1 1 134 0 0,0-1-134 0 0,-2 1 40 0 0,-1-1 62 0 0,-2-1-96 0 0,-1 1 31 0 0,-2-1-10 0 0,1 0 0 0 0,-2 0 0 0 0,1 0 0 0 0,-2-1 0 0 0,2-1 75 0 0,0 0-96 0 0,-1-1 31 0 0,0 0 65 0 0,0 1-96 0 0,0-1 134 0 0,0 2-142 0 0,-1-1 43 0 0,0 0-14 0 0,0 0 0 0 0,0 0 0 0 0,-1-1 0 0 0,-1 0-84 0 0,-2 0 108 0 0,0 1-36 0 0,0 0 12 0 0,-1 0 0 0 0,0 0 0 0 0,0 0 0 0 0,0-1 0 0 0,2 0 0 0 0,0 0 0 0 0,0 0 0 0 0,0 0 0 0 0,0 0 0 0 0,-1 0 0 0 0,0 1-74 0 0,-1 0 95 0 0,1-1-32 0 0,-1 1 11 0 0,-1 1 0 0 0,-1-1 0 0 0,-2 1 0 0 0,-1 0 0 0 0,-1 0 0 0 0,-2 0 0 0 0,0 0 0 0 0,-1 1 0 0 0,-1 0 0 0 0,0 1 0 0 0,-2-2 0 0 0,-1 0 0 0 0,-1-1 0 0 0,-1 0 0 0 0,-1-1 0 0 0,-1 0 75 0 0,4-1-96 0 0,0-1 31 0 0,0 0-10 0 0,0-1 75 0 0,-2 0-96 0 0,1 1 31 0 0,-2 1-10 0 0,0 0 0 0 0,-2 0 0 0 0,-2 0 0 0 0,0-1 0 0 0,-1 1 0 0 0,-3 0 0 0 0,0 0 84 0 0,-3 1-108 0 0,-1-1 36 0 0,-3 1 82 0 0,0 0-121 0 0,-2 0 115 0 0,0 0-109 0 0,0 0 199 0 0,-1 0-76 0 0,1 0 28 0 0,0 0-2 0 0,-3-1-18 0 0,0-3-5 0 0,-3-1 0 0 0,-1-2-1 0 0,-3 0 66 0 0,-2 0-1 0 0,-2-1 4 0 0,-1 0 3 0 0,-1-1-112 0 0,-1 1 14 0 0,-1 0-86 0 0,-1 0 130 0 0,-3-1-154 0 0,0 0 48 0 0,-2-2-16 0 0,-1 0 0 0 0,-1 0 0 0 0,-1-1 103 0 0,-1 0-132 0 0,0-1 137 0 0,-2 1-135 0 0,-1 1 115 0 0,-1 1-109 0 0,1 0 106 0 0,-1 0-106 0 0,2 0 31 0 0,1-1 74 0 0,3 1-108 0 0,2 0 130 0 0,3 1-58 0 0,-1 1-56 0 0,2 0 130 0 0,1 2-79 0 0,2 2-48 0 0,1 0 118 0 0,2 0-142 0 0,0 0 118 0 0,3 1-110 0 0,2 0 31 0 0,3 0-10 0 0,1 2 0 0 0,1 0 0 0 0,2 1 0 0 0,0-1 0 0 0,2 1 0 0 0,0 1 0 0 0,0-1 0 0 0,0 0 0 0 0,0 0 0 0 0,0 0 0 0 0,0 0 0 0 0,1 0-84 0 0,0 2 108 0 0,4 2-110 0 0,0 1 107 0 0,3 2-106 0 0,1 0 106 0 0,3 2-32 0 0,1 0-73 0 0,2 0 108 0 0,0 1-36 0 0,0 0-72 0 0,1 1 108 0 0,1 0-36 0 0,1 0-81 0 0,1 1 120 0 0,1 0-115 0 0,1 0 109 0 0,0 1-32 0 0,-1-1 11 0 0,1 0 0 0 0,-1-1 0 0 0,-1 1 0 0 0,-1-1 0 0 0,0-1 0 0 0,-1-1 75 0 0,-1 0-96 0 0,-1-2 31 0 0,0-1-84 0 0,-2 0 95 0 0,1-1-32 0 0,1-2 11 0 0,-1-2 0 0 0,0 0 103 0 0,-1-2-132 0 0,1 0 43 0 0,-1-1-14 0 0,0-1-102 0 0,-1 0 131 0 0,-1 0-44 0 0,0 0 15 0 0,-1 0 75 0 0,0 0-96 0 0,-1 0 31 0 0,-2 1-10 0 0,-3 1 0 0 0,-1 0 0 0 0,-1 1 0 0 0,-2 0 0 0 0,0 0 0 0 0,1 1 0 0 0,-1 0 0 0 0,1 0 0 0 0,0 3 0 0 0,-2 3 0 0 0,-1 1 0 0 0,-3 3 0 0 0,-3 3 0 0 0,-3 2 0 0 0,-2 2 75 0 0,-3 1-96 0 0,-2 0 134 0 0,-4 1-142 0 0,-2 1 43 0 0,-3 1-14 0 0,-2 1 0 0 0,-1 0 0 0 0,-2 2 0 0 0,0-1 0 0 0,-6 5-560 0 0,-2 5-670 0 0,21-16-6666 0 0,-1 1-1260 0 0,-13 13 1796 0 0</inkml:trace>
</inkml:ink>
</file>

<file path=ppt/ink/ink6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6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6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6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6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6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6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6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6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6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30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1099 113 17967 0 0,'0'0'0'0'0,"-6"-5"1968"0"0,-9-8-2296 0 0,-4 0 656 0 0,-4-2-169 0 0,-10-2 132 0 0,-11 0-113 0 0,-12 1-127 0 0,-9 4 300 0 0,-11 8 39 0 0,40 11 271 0 0,-47 11 0 0 0,-36 18-847 0 0,9 6 485 0 0,15 2-178 0 0,19-1-141 0 0,19-4 143 0 0,12-1-152 0 0,12-4 137 0 0,5-2-135 0 0,7-2 40 0 0,3-3-13 0 0,3-2 0 0 0,4-2 0 0 0,2-1 0 0 0,4-2 0 0 0,5-1 0 0 0,3-1 0 0 0,4 0 94 0 0,4-1-121 0 0,3-1 134 0 0,5 1-134 0 0,4-1 40 0 0,5 0-125 0 0,3 0 144 0 0,3 0 139 0 0,4 0 65 0 0,2 1 16 0 0,2 1 19 0 0,1 1-318 0 0,1 2-85 0 0,1 0 33 0 0,1 3-33 0 0,-1 1 154 0 0,1 1-44 0 0,-1 2 22 0 0,0 1 0 0 0,-4 2 0 0 0,-2 1 159 0 0,-5 2-74 0 0,-3 1 22 0 0,-4 2-123 0 0,-6-1 33 0 0,-3 1-17 0 0,-6 0 0 0 0,-4-1 122 0 0,-6-1-64 0 0,-4-1 17 0 0,-11 6 306 0 0,6-27-175 0 0,1-1 1 0 0,-9 11-1 0 0,-23 25 9 0 0,-7-3 175 0 0,-3-4-48 0 0,-3-4 0 0 0,-2-5 2 0 0,1-4-177 0 0,-2-5 13 0 0,0-3-24 0 0,-1-6-3 0 0,0-4-178 0 0,2-4 50 0 0,3-6-100 0 0,35-3-231 0 0,-23-4-1 0 0,25 2-106 0 0,-1 0 0 0 0,-14-7 1 0 0,18 5-101 0 0,-1 0 1 0 0,1 0 0 0 0,-11-10-1 0 0,13 9 61 0 0,-1-1 0 0 0,-16-20 0 0 0</inkml:trace>
</inkml:ink>
</file>

<file path=ppt/ink/ink6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6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6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6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6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6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6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6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6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6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98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1734.39514"/>
      <inkml:brushProperty name="anchorY" value="-763.39978"/>
      <inkml:brushProperty name="scaleFactor" value="0.5"/>
    </inkml:brush>
  </inkml:definitions>
  <inkml:trace contextRef="#ctx0" brushRef="#br0">119 333 18455 0 0,'0'0'1867'0'0,"0"3"-1766"0"0,0 1-69 0 0,1 2 715 0 0,1 2-102 0 0,0-1 85 0 0,2 1 22 0 0,3 0-552 0 0,3 1 46 0 0,2-1-74 0 0,2-2-8 0 0,1-1-190 0 0,1-2 52 0 0,1-1-26 0 0,-1-2 0 0 0,-1 0 0 0 0,0-1 159 0 0,-2-2-64 0 0,-1 0 18 0 0,0-1 84 0 0,-2-1-15 0 0,-1-1 18 0 0,-1-1-2 0 0,-1-2 30 0 0,-1-1-8 0 0,0-2 4 0 0,0-1 0 0 0,0-1-149 0 0,0-1 5 0 0,-1-1-11 0 0,0 0-5 0 0,0-1-74 0 0,-1-2 20 0 0,0 1-10 0 0,-1-1 0 0 0,-2 0 0 0 0,0 1 0 0 0,0 0 0 0 0,-3 0 0 0 0,0 1 0 0 0,-1 1 0 0 0,-2 0 75 0 0,-1 2-96 0 0,-2 2 125 0 0,-1 1-131 0 0,0 1 152 0 0,-1 2-157 0 0,0 1 179 0 0,0 1-91 0 0,0 1 20 0 0,0 1-3 0 0,-1 1-85 0 0,0 3 118 0 0,-1 1-133 0 0,0 2 134 0 0,0 3-134 0 0,-1 2 40 0 0,0 0-13 0 0,0 4 75 0 0,-1 0-96 0 0,0 2 31 0 0,0 2-10 0 0,-1 5 75 0 0,-1 4-96 0 0,1 3 31 0 0,2 1 65 0 0,0 1-96 0 0,2 1 31 0 0,0 1-10 0 0,0 0 0 0 0,1 1 0 0 0,1 0 0 0 0,1 1 0 0 0,1 1 0 0 0,0 0 0 0 0,1-1 0 0 0,2 0 0 0 0,1 0 0 0 0,1-1 0 0 0,2 0 0 0 0,2 0 0 0 0,1 1 0 0 0,1-1 75 0 0,2 0-97 0 0,1 0 145 0 0,2-1-80 0 0,2-1 63 0 0,3-1-6 0 0,1-3 3 0 0,3-2 1 0 0,0-1-37 0 0,8 0 75 0 0,1-2-98 0 0,4-3-44 0 0,-1-3 86 0 0,0-4-108 0 0,-1-3 108 0 0,0-4-108 0 0,-1-2 33 0 0,-1-3-11 0 0,5-4 0 0 0,-2-4-112 0 0,0-3 51 0 0,3-7-899 0 0,3-10-895 0 0,3-11-1019 0 0,-1-3 1024 0 0</inkml:trace>
</inkml:ink>
</file>

<file path=ppt/ink/ink6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6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6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6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6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6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6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6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6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6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9.67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584.84802"/>
      <inkml:brushProperty name="anchorY" value="-1971.65137"/>
      <inkml:brushProperty name="scaleFactor" value="0.5"/>
    </inkml:brush>
  </inkml:definitions>
  <inkml:trace contextRef="#ctx0" brushRef="#br0">670 1 18255 0 0,'-4'1'2000'0'0,"-2"2"-2333"0"0,-2 0 666 0 0,-3 0-333 0 0,-1 1 0 0 0,-1 1 0 0 0,-1 0 0 0 0,-2 0 0 0 0,-1 1 0 0 0,-2 1 0 0 0,0 1 0 0 0,-1 2-93 0 0,-2 1 120 0 0,0 2 43 0 0,0 2-19 0 0,1 1-60 0 0,-1 2 542 0 0,1 0-122 0 0,-1 2 63 0 0,0 0 16 0 0,0 0-274 0 0,-1 0 13 0 0,1 2-29 0 0,-1 0-7 0 0,0 1 55 0 0,1 2-6 0 0,0 0 4 0 0,0 0 2 0 0,1 1-158 0 0,1 1 16 0 0,1-1-23 0 0,1 0-2 0 0,2 2-94 0 0,1-2 26 0 0,3 1-13 0 0,1-2 0 0 0,2-1 0 0 0,2 4 112 0 0,2 0-32 0 0,1-2-21 0 0,4-1 10 0 0,1-2-5 0 0,1-1 0 0 0,3-2 0 0 0,1-2-74 0 0,1-1 132 0 0,0-1-79 0 0,0-1 26 0 0,0-1-5 0 0,2-2 0 0 0,0 0 0 0 0,0-2 0 0 0,1-2-74 0 0,0-1 132 0 0,2-2-79 0 0,0 0-48 0 0,-1-2 127 0 0,2-1-154 0 0,-1-1 160 0 0,1-1-160 0 0,0-1 160 0 0,-1-1-160 0 0,1-2 160 0 0,0 0-160 0 0,0-2 48 0 0,-1-1 68 0 0,-1-2-108 0 0,0-2 158 0 0,1-1-57 0 0,-2-2 11 0 0,2-6 1 0 0,0-1-103 0 0,-2-1 28 0 0,-1-2-14 0 0,-4 1 0 0 0,1 1 0 0 0,-2-2 0 0 0,2 0 0 0 0,-1-1 0 0 0,2 1 0 0 0,0-1 0 0 0,2 0 0 0 0,-2-1 0 0 0,0 0 0 0 0,1-1 0 0 0,0 0 0 0 0,-1 0 0 0 0,1 0 0 0 0,-1 2 0 0 0,2 1 0 0 0,-2 1 0 0 0,1 2 0 0 0,1 1 75 0 0,-1 0-96 0 0,0 0 31 0 0,-1 2-10 0 0,0 0 0 0 0,0 2 0 0 0,-1 1 0 0 0,-2 2 0 0 0,0 1 0 0 0,-1 3 0 0 0,-1 3 0 0 0,-1 3 0 0 0,0 1 0 0 0,-1 1 0 0 0,0 1 0 0 0,0 1 0 0 0,-1-1 0 0 0,1 1 0 0 0,0-1 0 0 0,1 2 0 0 0,0 4 0 0 0,0 3 0 0 0,-1 3 0 0 0,0 4 0 0 0,-2 3 0 0 0,0 3-102 0 0,0 3 131 0 0,1 4-44 0 0,0 1 15 0 0,1 4 0 0 0,-1 1 0 0 0,1 2 0 0 0,2 0 0 0 0,1 0 0 0 0,2 0 0 0 0,0 0 84 0 0,3-2-33 0 0,2 0-60 0 0,1-2 169 0 0,1-2-91 0 0,2-1 23 0 0,-1-2-3 0 0,2-1-19 0 0,0-3 4 0 0,0-3-2 0 0,1-1 0 0 0,-2-3-84 0 0,-1-2-60 0 0,-1-2 96 0 0,0-1-754 0 0,-3-3-456 0 0,0-3 772 0 0</inkml:trace>
</inkml:ink>
</file>

<file path=ppt/ink/ink6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6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6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6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6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6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6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6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6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6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01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9.61479"/>
      <inkml:brushProperty name="anchorY" value="-3533.38916"/>
      <inkml:brushProperty name="scaleFactor" value="0.5"/>
    </inkml:brush>
  </inkml:definitions>
  <inkml:trace contextRef="#ctx0" brushRef="#br0">1 1 20447 0 0,'0'0'0'0'0,"-1"22"2240"0"0,1 14-2613 0 0,1 2 746 0 0,2 2-373 0 0,1-1 364 0 0,2-1-57 0 0,3-4 38 0 0,5 4-151 0 0,2 4-805 0 0,2-2 500 0 0,-1-1-107 0 0,-2-4 22 0 0,-3-2 20 0 0,-3 2-254 0 0,-4 0 9 0 0,-3-3 244 0 0,-3-4 335 0 0,-2-4 2 0 0,0-7 55 0 0,0-6 6 0 0,-1-4-34 0 0,1-3 10 0 0,1-3-5 0 0,1-1 0 0 0,-2-1 66 0 0,0-3-10 0 0,-1-1 6 0 0,-1-3 2 0 0,1-2-186 0 0,2-4 15 0 0,1-4-90 0 0,4-4 127 0 0,3-3-4 0 0,3-3 14 0 0,1-2 2 0 0,4-3 2 0 0,3 0 178 0 0,1 2-24 0 0,3-1 28 0 0,2 1 0 0 0,1 1-240 0 0,1 1 22 0 0,1 1-31 0 0,0 1-4 0 0,0 1 27 0 0,2 2-8 0 0,0 1 4 0 0,1 2 0 0 0,-1 0-102 0 0,0 1-74 0 0,0 2 42 0 0,5-2-1030 0 0,1 2-1052 0 0,28-11-20594 0 0</inkml:trace>
</inkml:ink>
</file>

<file path=ppt/ink/ink6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6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6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6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1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6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1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6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14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6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1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6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1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25 19895 0 0,'0'0'1515'0'0,"1"-1"-1032"0"0,16-4-432 0 0,0 0 0 0 0,0 0 0 0 0,0 2 0 0 0,0 0 1 0 0,1 1-1 0 0,-1 1 0 0 0,20 1 0 0 0,124 16-3 0 0,-118-11-55 0 0,-37-4 5 0 0,0 1-1 0 0,1-1 0 0 0,-1 1 1 0 0,0 0-1 0 0,0 1 1 0 0,11 5-1 0 0,-14-6 39 0 0,0 0 1 0 0,0 0-1 0 0,0 0 1 0 0,0 1-1 0 0,0-1 0 0 0,0 1 1 0 0,-1-1-1 0 0,1 1 0 0 0,-1 0 1 0 0,1 0-1 0 0,-1 0 1 0 0,1 4-1 0 0,-2-5 30 0 0,0 0-1 0 0,-1 0 1 0 0,0 0-1 0 0,1 0 1 0 0,-1 0-1 0 0,0 0 1 0 0,0 1-1 0 0,0-1 1 0 0,-1 0 0 0 0,1 0-1 0 0,0 0 1 0 0,-1 0-1 0 0,1 0 1 0 0,-1 0-1 0 0,0 0 1 0 0,0 0 0 0 0,-1 2-1 0 0,-3 5 21 0 0,0-1-1 0 0,-9 11 0 0 0,11-15-73 0 0,-13 14 27 0 0,0 0-1 0 0,-1-2 1 0 0,-21 17 0 0 0,-2 0 26 0 0,-47 37-51 0 0,8-8-15 0 0,65-52-61 0 0,0 0 0 0 0,0-1 1 0 0,-18 9-1 0 0,7-5-604 0 0,24-12 520 0 0,0 0 0 0 0,-1 0 1 0 0,1 0-1 0 0,-1-1 0 0 0,1 1 0 0 0,-1-1 1 0 0,0 1-1 0 0,1-1 0 0 0,-1 0 0 0 0,1 1 0 0 0,-1-1 1 0 0,0 0-1 0 0,1 0 0 0 0,-1 0 0 0 0,0 0 1 0 0,1-1-1 0 0,-1 1 0 0 0,1 0 0 0 0,-1-1 0 0 0,0 1 1 0 0,1-1-1 0 0,-1 1 0 0 0,-1-2 0 0 0,2 1-28 0 0,1 0 0 0 0,0 0 0 0 0,0 0 0 0 0,0 0 0 0 0,0 0 0 0 0,-1 0 0 0 0,1 0 0 0 0,1 0 0 0 0,-1 0 0 0 0,0 0 0 0 0,0 0 0 0 0,0 1 0 0 0,0-1 0 0 0,1 0 0 0 0,-1 0 0 0 0,0 0 0 0 0,1 0 0 0 0,-1 0 0 0 0,1-1 0 0 0,1-2-379 0 0,2-7-804 0 0,1 1 0 0 0,0 0 0 0 0,13-17-1 0 0,-14 21 375 0 0,15-20-3191 0 0</inkml:trace>
</inkml:ink>
</file>

<file path=ppt/ink/ink6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1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72 13448 0 0,'38'-22'512'0'0,"-18"11"-32"0"0,25-18 0 0 0,-35 20 3041 0 0,-15 18-1813 0 0,-15 11-1162 0 0,-2 4-259 0 0,11-8-216 0 0,4-5-64 0 0,-1 0-1 0 0,0 0 1 0 0,-13 14-1 0 0,-58 58 298 0 0,55-57-168 0 0,13-14 172 0 0,1 1-1 0 0,0 0 0 0 0,1 1 0 0 0,-14 27 0 0 0,22-38-251 0 0,0 0-1 0 0,0-1 1 0 0,-1 1-1 0 0,2 0 1 0 0,-1 0-1 0 0,0 0 1 0 0,1 0-1 0 0,-1 0 1 0 0,1 0-1 0 0,0 0 1 0 0,0 0-1 0 0,0 0 1 0 0,0 0-1 0 0,0 0 1 0 0,1 0-1 0 0,0 0 1 0 0,-1 0-1 0 0,1 0 1 0 0,0 0-1 0 0,0-1 1 0 0,1 1 0 0 0,-1 0-1 0 0,1-1 1 0 0,-1 1-1 0 0,1-1 1 0 0,0 1-1 0 0,0-1 1 0 0,0 0-1 0 0,2 3 1 0 0,1-1-13 0 0,1 0 1 0 0,0 0-1 0 0,0 0 1 0 0,0-1-1 0 0,0 0 0 0 0,0 0 1 0 0,1-1-1 0 0,-1 0 1 0 0,1 0-1 0 0,-1 0 1 0 0,1-1-1 0 0,7 1 1 0 0,12 1-27 0 0,0-2 1 0 0,0 0-1 0 0,0-2 0 0 0,0-1 1 0 0,-1-1-1 0 0,41-10 0 0 0,-18 2-295 0 0,-9 2-875 0 0,66-24-1 0 0,-42 4-309 0 0</inkml:trace>
</inkml:ink>
</file>

<file path=ppt/ink/ink6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8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35 18919 0 0,'0'0'1712'0'0,"2"0"-1409"0"0,17-8 239 0 0,0 2 1 0 0,1 0-1 0 0,0 2 1 0 0,0 0-1 0 0,0 1 1 0 0,22 0-1 0 0,-37 3-549 0 0,-1 0 0 0 0,0 1-1 0 0,0 0 1 0 0,0 0 0 0 0,0 0-1 0 0,0 1 1 0 0,0 0 0 0 0,0-1 0 0 0,0 1-1 0 0,0 0 1 0 0,-1 1 0 0 0,1-1-1 0 0,-1 1 1 0 0,0-1 0 0 0,1 1-1 0 0,3 5 1 0 0,0 1-39 0 0,1 0-1 0 0,-1 0 1 0 0,-1 1 0 0 0,10 18-1 0 0,44 101-81 0 0,-54-116 151 0 0,-1 1-1 0 0,0 1 0 0 0,-1-1 1 0 0,-1 1-1 0 0,0-1 0 0 0,-1 1 1 0 0,0 29-1 0 0,-2-22 35 0 0,-2 0 0 0 0,0 0 0 0 0,-1-1 0 0 0,-12 41 0 0 0,10-48-46 0 0,-1-1-1 0 0,0 1 0 0 0,-1-1 1 0 0,-15 23-1 0 0,6-14-64 0 0,-34 37-1 0 0,24-35-98 0 0,0-2 0 0 0,-2 0 0 0 0,0-1 0 0 0,-40 21 0 0 0,44-27-111 0 0,18-11 128 0 0,1 0 0 0 0,-1-1-1 0 0,0 1 1 0 0,1-1 0 0 0,-2-1-1 0 0,1 1 1 0 0,0-1 0 0 0,0 0-1 0 0,-10 2 1 0 0,10-4-230 0 0,1 0 0 0 0,-1 0 1 0 0,1 0-1 0 0,-1-1 0 0 0,-6-1 0 0 0,3-3-4636 0 0,7-3-1495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10136 0 0,'-12'11'464'0'0,"12"-11"-439"0"0,-1 1 0 0 0,1-1-1 0 0,0 1 1 0 0,-1-1 0 0 0,1 1 0 0 0,0-1 0 0 0,0 0 0 0 0,-1 1 0 0 0,1 0 0 0 0,0-1 0 0 0,0 1 0 0 0,0-1 0 0 0,-1 1 0 0 0,1-1-1 0 0,0 1 1 0 0,0-1 0 0 0,0 1 0 0 0,0-1 0 0 0,0 1 0 0 0,0-1 0 0 0,0 1 0 0 0,1 0 0 0 0,-1 2 16 0 0,-10 21-54 0 0,8-20 468 0 0,0 0 0 0 0,1 0 0 0 0,-1 1 0 0 0,-1 7 0 0 0,1-3 843 0 0,-1 0 0 0 0,0 0 0 0 0,0 0 0 0 0,-1 0 0 0 0,-4 9 0 0 0,2-7-1339 0 0,-8 25 0 0 0,-6 11-966 0 0,19-44 905 0 0,0-1-1 0 0,-1 1 1 0 0,1-1-1 0 0,0 1 1 0 0,-1-1-1 0 0,-3 5 1 0 0,-1 1-374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55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389.13525"/>
      <inkml:brushProperty name="anchorY" value="-4177.21143"/>
      <inkml:brushProperty name="scaleFactor" value="0.5"/>
    </inkml:brush>
  </inkml:definitions>
  <inkml:trace contextRef="#ctx0" brushRef="#br0">378 0 2304 0 0,'-25'3'17419'0'0,"15"-2"-16971"0"0,-1 1 359 0 0,-2 2-522 0 0,-1 1-97 0 0,-2 2-212 0 0,-1 3 52 0 0,-2 3-28 0 0,-1 5 0 0 0,-1 5 94 0 0,-2 3 38 0 0,0 6 13 0 0,-1 4 4 0 0,1 5 106 0 0,-1 3-11 0 0,3 3 19 0 0,2 2-1 0 0,2 0 488 0 0,2 0-37 0 0,4 0 50 0 0,4 0 21 0 0,3-1-506 0 0,3 0 34 0 0,5-2-49 0 0,5 0-23 0 0,4-3 29 0 0,5-2 0 0 0,4-4 2 0 0,4-4 1 0 0,4-3-317 0 0,2-4-87 0 0,2-4 33 0 0,3-4-33 0 0,-1-5 153 0 0,1-3-154 0 0,-2-4 165 0 0,0-5-141 0 0,-26-3-353 0 0,0 0-1 0 0,-1 0 1 0 0,9-3 0 0 0,-9 0 135 0 0,1 0 0 0 0,-1 0 1 0 0,12-8-1 0 0,-12 4-246 0 0,2 0-1 0 0,-2 0 1 0 0,10-12 0 0 0</inkml:trace>
</inkml:ink>
</file>

<file path=ppt/ink/ink6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8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18367 0 0,'0'0'422'0'0,"-1"1"56"0"0,-2 0-463 0 0,-101 44 1875 0 0,90-37-1626 0 0,-1 0 1 0 0,2 1 0 0 0,-1 1-1 0 0,1 0 1 0 0,-11 12-1 0 0,-1 5-309 0 0,2 1 0 0 0,1 1-1 0 0,1 1 1 0 0,-27 52 0 0 0,41-67 144 0 0,0 0 1 0 0,1 1-1 0 0,1 0 1 0 0,0 0-1 0 0,1 0 1 0 0,1 0 0 0 0,0 1-1 0 0,1-1 1 0 0,1 34-1 0 0,2-37-18 0 0,0 1-1 0 0,1 0 1 0 0,0-1-1 0 0,1 0 0 0 0,0 1 1 0 0,1-1-1 0 0,1 0 1 0 0,0-1-1 0 0,1 1 1 0 0,0-1-1 0 0,1 0 0 0 0,11 15 1 0 0,-11-19-107 0 0,0-1-1 0 0,1 0 1 0 0,0 0 0 0 0,0 0 0 0 0,0-1-1 0 0,1 0 1 0 0,0-1 0 0 0,0 0 0 0 0,0-1 0 0 0,13 5-1 0 0,-6-3-298 0 0,1-1 0 0 0,1-1 0 0 0,-1 0-1 0 0,0-2 1 0 0,23 2 0 0 0,-22-3-523 0 0,0-1 1 0 0,0-1-1 0 0,26-5 0 0 0,-20 2-116 0 0,26-9-1 0 0,17-14-977 0 0</inkml:trace>
</inkml:ink>
</file>

<file path=ppt/ink/ink6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8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13504 0 0,'0'0'1357'0'0,"3"0"-1236"0"0,16-1-26 0 0,0-1-1 0 0,29-7 1 0 0,2-1 208 0 0,229-24 2581 0 0,-262 31-5412 0 0,24-8 0 0 0,-15 3-3221 0 0</inkml:trace>
</inkml:ink>
</file>

<file path=ppt/ink/ink6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17359 0 0,'0'0'1980'0'0,"5"0"-1308"0"0,16 3 68 0 0,0-1-1 0 0,0-1 0 0 0,1-2 0 0 0,30-3 0 0 0,-44 3-703 0 0,27 0 270 0 0,59 6-1 0 0,-4 0-732 0 0,-21 0-1633 0 0,-37-2-3330 0 0,1-2-1703 0 0</inkml:trace>
</inkml:ink>
</file>

<file path=ppt/ink/ink6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9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2304 0 0,'0'5'27'0'0,"-1"0"0"0"0,0 1 0 0 0,0-1 0 0 0,0 0 0 0 0,-3 6 1 0 0,2-6 762 0 0,1 0 0 0 0,-1 0 1 0 0,1 0-1 0 0,0 1 1 0 0,0 6-1 0 0,1-2 2965 0 0,1 0 0 0 0,3 15-1 0 0,6 19 2445 0 0,1-1-5806 0 0,12 48-320 0 0,7 31-44 0 0,-14-35-29 0 0,-8-44 0 0 0,7 73 0 0 0,-14 26-843 0 0,-2-113 3 0 0,-1-1 0 0 0,-2 0 1 0 0,-7 28-1 0 0,5-30-6853 0 0</inkml:trace>
</inkml:ink>
</file>

<file path=ppt/ink/ink6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9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0 370 19151 0 0,'1'-1'878'0'0,"48"-85"364"0"0,-25 53-1096 0 0,1 1-1 0 0,1 2 0 0 0,1 0 1 0 0,2 2-1 0 0,52-40 0 0 0,-71 60-140 0 0,1 0 0 0 0,0 1 0 0 0,0 1-1 0 0,1 0 1 0 0,-1 1 0 0 0,1 0 0 0 0,1 0 0 0 0,13-2-1 0 0,-17 5 114 0 0,1 1-1 0 0,-1 0 0 0 0,1 0 0 0 0,-1 1 0 0 0,1 0 0 0 0,0 1 1 0 0,-1 0-1 0 0,1 1 0 0 0,-1 0 0 0 0,0 0 0 0 0,17 7 1 0 0,-10-2-19 0 0,0 1 1 0 0,0 0 0 0 0,-1 1-1 0 0,24 19 1 0 0,-13-6-90 0 0,36 40 0 0 0,-58-58-53 0 0,0 1 0 0 0,0 0 0 0 0,0-1-1 0 0,-1 1 1 0 0,1 1 0 0 0,-2-1 0 0 0,1 0-1 0 0,0 1 1 0 0,-1-1 0 0 0,0 1 0 0 0,0 0 0 0 0,-1 0-1 0 0,0 0 1 0 0,0 0 0 0 0,0 0 0 0 0,0 0-1 0 0,-1 0 1 0 0,0 0 0 0 0,-1 0 0 0 0,1 0-1 0 0,-1 0 1 0 0,0 0 0 0 0,0 0 0 0 0,-1 0 0 0 0,-4 11-1 0 0,0-6 28 0 0,-1 1-1 0 0,1-1 0 0 0,-2 0 0 0 0,0 0 0 0 0,0-1 0 0 0,0 0 1 0 0,-2-1-1 0 0,1 1 0 0 0,-1-2 0 0 0,0 1 0 0 0,-1-2 1 0 0,0 1-1 0 0,0-2 0 0 0,-20 10 0 0 0,27-14 17 0 0,-42 20-154 0 0,-85 28-1 0 0,117-46-392 0 0,-42 12-919 0 0,20-9-4617 0 0,20-6-103 0 0</inkml:trace>
</inkml:ink>
</file>

<file path=ppt/ink/ink6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30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10 10592 0 0,'0'0'6354'0'0,"-8"-4"-3869"0"0,6 3-2414 0 0,-1 0 0 0 0,1 0 0 0 0,0 1 0 0 0,0-1 0 0 0,-1 1 0 0 0,1-1 0 0 0,0 1 0 0 0,-1 0 0 0 0,1 0 0 0 0,0 0 0 0 0,-1 0 0 0 0,1 0-1 0 0,0 0 1 0 0,-1 1 0 0 0,1 0 0 0 0,0-1 0 0 0,0 1 0 0 0,-1 0 0 0 0,1 0 0 0 0,0 0 0 0 0,0 0 0 0 0,0 0 0 0 0,-3 3 0 0 0,-4 2 95 0 0,0 0 0 0 0,1 1 1 0 0,-14 15-1 0 0,16-16-36 0 0,-6 6 69 0 0,1 0 0 0 0,1 0 0 0 0,0 1 0 0 0,0 1 0 0 0,-9 18 0 0 0,-3 9 362 0 0,14-26-337 0 0,-11 25 1 0 0,10-12-308 0 0,1-1 0 0 0,1 1-1 0 0,1 1 1 0 0,2-1 0 0 0,1 1 0 0 0,0 34 0 0 0,3-54 41 0 0,0 1 0 0 0,1-1-1 0 0,0 1 1 0 0,1-1 0 0 0,0 0 0 0 0,4 11-1 0 0,-2-12-37 0 0,6 0 64 0 0,-8-8 11 0 0,-1 1 0 0 0,1 0 0 0 0,0-1 1 0 0,-1 1-1 0 0,1-1 0 0 0,0 1 0 0 0,0-1 0 0 0,-1 0 0 0 0,1 0 0 0 0,0 0 0 0 0,-1 0 0 0 0,1 0 0 0 0,0 0 0 0 0,0-1 0 0 0,-1 1 0 0 0,1 0 0 0 0,0-1 0 0 0,-1 0 0 0 0,3 0 1 0 0,2-2-34 0 0,-1 0 0 0 0,0-1 1 0 0,10-7-1 0 0,-4 2 13 0 0,-5 4 2 0 0,1-1 1 0 0,-1 0 0 0 0,-1 0-1 0 0,1-1 1 0 0,-1 0 0 0 0,5-8-1 0 0,2-6-80 0 0,9-21 0 0 0,-9 13 110 0 0,-3 0-1 0 0,12-53 1 0 0,-18 69 16 0 0,12-73 315 0 0,-11 62-121 0 0,-3 15 100 0 0,1 1 0 0 0,5-15 0 0 0,-6 20 1379 0 0,-1 16-1165 0 0,2 4-423 0 0,0 0 1 0 0,2 0-1 0 0,0 0 0 0 0,1 0 1 0 0,7 16-1 0 0,-12-32-105 0 0,49 143 399 0 0,-24-57-388 0 0,-20-72-87 0 0,5 29 0 0 0,-2-4-169 0 0,-7-38-290 0 0</inkml:trace>
</inkml:ink>
</file>

<file path=ppt/ink/ink6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3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62 6448 0 0,'-4'11'446'0'0,"3"-8"-411"0"0,0-1-1 0 0,0 1 1 0 0,0 0-1 0 0,1 0 1 0 0,-1 0-1 0 0,0 4 1 0 0,-1 11 1167 0 0,1-15-518 0 0,0-1 0 0 0,1 1 0 0 0,0-1-1 0 0,-1 1 1 0 0,1-1 0 0 0,0 1 0 0 0,0-1 0 0 0,1 4 0 0 0,4 19 5440 0 0,0 0-3382 0 0,-1-7-2506 0 0,2-1-1 0 0,8 21 1 0 0,12 27-1136 0 0,-13-41 502 0 0,-11-22 378 0 0,0 1 0 0 0,-1 0 0 0 0,1 0 0 0 0,-1 0 0 0 0,1 0 0 0 0,-1 0 0 0 0,0 0-1 0 0,0 0 1 0 0,0 4 0 0 0,5 49-164 0 0,-6-53 164 0 0,0 0 0 0 0,0 0 0 0 0,0 1 0 0 0,0-1 0 0 0,0 0 0 0 0,0 0 0 0 0,-2 6 0 0 0,-1 7 3164 0 0,4-25-2997 0 0,0 1 1 0 0,0-1-1 0 0,0 1 0 0 0,1 0 0 0 0,1-1 0 0 0,3-9 0 0 0,26-51 332 0 0,-29 63-430 0 0,8-12 78 0 0,0 1 1 0 0,19-22-1 0 0,-14 18 48 0 0,22-28 132 0 0,51-50 0 0 0,-73 82-1758 0 0,-1 0-1 0 0,24-34 0 0 0,-28 34-282 0 0</inkml:trace>
</inkml:ink>
</file>

<file path=ppt/ink/ink6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3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30 201 10592 0 0,'0'0'818'0'0,"0"2"-532"0"0,-4 19-12 0 0,3-19 982 0 0,8 9 3893 0 0,0-4-5109 0 0,-5-7 120 0 0,0 0-44 0 0,1 0-1 0 0,-1 0 1 0 0,1 0-1 0 0,-1 0 1 0 0,1-1-1 0 0,-1 1 1 0 0,0-1-1 0 0,1 0 1 0 0,-1 0-1 0 0,0 0 1 0 0,0 0-1 0 0,1 0 0 0 0,-1 0 1 0 0,3-3-1 0 0,14-7 897 0 0,-14 6-886 0 0,59-54 384 0 0,-61 57-532 0 0,-1 0-1 0 0,0 0 1 0 0,0 0-1 0 0,0-1 0 0 0,0 1 1 0 0,0-1-1 0 0,0 1 1 0 0,1-5-1 0 0,13-18 36 0 0,-15 22 13 0 0,1 0 1 0 0,-1 0 0 0 0,0 0-1 0 0,0 0 1 0 0,0 0 0 0 0,-1-1-1 0 0,1 1 1 0 0,-1 0 0 0 0,1-1-1 0 0,-1 1 1 0 0,0 0 0 0 0,-1-5-1 0 0,-9-27 196 0 0,2 27-169 0 0,6 6-52 0 0,1 1 0 0 0,-1 0 0 0 0,0-1 0 0 0,0 1 0 0 0,0 0 0 0 0,0 0 0 0 0,0 0 0 0 0,-1 1 0 0 0,1-1 0 0 0,0 0 1 0 0,-4 0-1 0 0,-4-1-1 0 0,9 2 3 0 0,0-1 0 0 0,-1 1 0 0 0,1-1 0 0 0,0 1 0 0 0,-1 0 0 0 0,1 0 0 0 0,0 0 0 0 0,-1 0 0 0 0,1 0 0 0 0,0 0 0 0 0,-1 0-1 0 0,1 0 1 0 0,0 0 0 0 0,-1 0 0 0 0,1 1 0 0 0,-3 0 0 0 0,-8 3 113 0 0,7-3-78 0 0,1 1 1 0 0,-1 0-1 0 0,1 0 1 0 0,-1 0 0 0 0,1 0-1 0 0,0 1 1 0 0,0 0-1 0 0,0-1 1 0 0,0 1-1 0 0,1 1 1 0 0,-1-1 0 0 0,1 1-1 0 0,-1-1 1 0 0,-2 5-1 0 0,-14 23-38 0 0,14-17 59 0 0,0 1 1 0 0,1 1-1 0 0,0-1 0 0 0,2 1 0 0 0,-1-1 0 0 0,2 1 0 0 0,-1 27 1 0 0,3-14 176 0 0,6 40 0 0 0,-4-55-232 0 0,1 0 1 0 0,0 0-1 0 0,1-1 1 0 0,12 25-1 0 0,-11-26-18 0 0,1 0 0 0 0,1-1 0 0 0,0 0 0 0 0,1-1 0 0 0,0 1 0 0 0,0-1 0 0 0,1-1 0 0 0,1 0 0 0 0,12 10 0 0 0,-17-16-1 0 0,-1 1 1 0 0,1-1 0 0 0,1 0-1 0 0,-1-1 1 0 0,0 1 0 0 0,1-1 0 0 0,-1 0-1 0 0,1-1 1 0 0,0 1 0 0 0,-1-1-1 0 0,1 0 1 0 0,0 0 0 0 0,0-1 0 0 0,0 0-1 0 0,0 0 1 0 0,-1 0 0 0 0,1-1-1 0 0,0 0 1 0 0,0 0 0 0 0,0 0 0 0 0,-1-1-1 0 0,8-3 1 0 0,-10 4-16 0 0,0-1 0 0 0,0 0 1 0 0,0-1-1 0 0,-1 1 0 0 0,1 0 0 0 0,0-1 1 0 0,-1 0-1 0 0,0 1 0 0 0,3-5 1 0 0,8-8-101 0 0,10-6-85 0 0,2 2-1 0 0,51-32 0 0 0,-69 46 183 0 0,-5 4 28 0 0,1-2-2 0 0,1 1 0 0 0,0-1 0 0 0,0 1 0 0 0,0 0 0 0 0,1 0 0 0 0,-1 0-1 0 0,0 1 1 0 0,1 0 0 0 0,-1 0 0 0 0,1 0 0 0 0,-1 0 0 0 0,1 1 0 0 0,-1-1-1 0 0,7 1 1 0 0,-10 1 3 0 0,0-1-1 0 0,0 0 0 0 0,-1 1 0 0 0,1-1 1 0 0,0 1-1 0 0,-1-1 0 0 0,1 1 1 0 0,-1-1-1 0 0,1 1 0 0 0,0 0 1 0 0,-1-1-1 0 0,1 1 0 0 0,-1 0 0 0 0,1-1 1 0 0,-1 1-1 0 0,1 1 0 0 0,3 2 77 0 0,-1 0-63 0 0,-3 9-10 0 0,0-1 1 0 0,0-3 2288 0 0,9-18-1656 0 0,70-83 480 0 0,-76 89-1114 0 0,1-1 0 0 0,-1 1 0 0 0,0 0 0 0 0,1 0 0 0 0,-1 0 0 0 0,1 1 0 0 0,0-1 0 0 0,0 1 0 0 0,0 0 0 0 0,0 0 0 0 0,1 0 0 0 0,-1 1 0 0 0,0-1 0 0 0,1 1 0 0 0,-1 0 0 0 0,6 0 0 0 0,-7 0-1 0 0,0 1 0 0 0,1 0 0 0 0,-1 0-1 0 0,1 0 1 0 0,-1 0 0 0 0,0 1 0 0 0,1-1 0 0 0,-1 1 0 0 0,0 0 0 0 0,0 0 0 0 0,1 0 0 0 0,-1 0-1 0 0,0 0 1 0 0,0 1 0 0 0,0 0 0 0 0,0-1 0 0 0,-1 1 0 0 0,1 0 0 0 0,0 0 0 0 0,-1 1 0 0 0,3 2 0 0 0,5 6-33 0 0,4 7-4144 0 0</inkml:trace>
</inkml:ink>
</file>

<file path=ppt/ink/ink6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3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20071 0 0,'0'2'919'0'0,"0"-1"-843"0"0,-1 4 55 0 0,1 0 1 0 0,1 0-1 0 0,-1-1 0 0 0,1 1 0 0 0,-1 0 1 0 0,2 0-1 0 0,-1-1 0 0 0,3 9 0 0 0,17 33 134 0 0,-3 0-1 0 0,-1 2 1 0 0,-3 0-1 0 0,14 88 1 0 0,-20-32-277 0 0,-4-38 25 0 0,5 288 439 0 0,-9-349-452 0 0,3 83 20 0 0,-2-77-14 0 0,1-1-1 0 0,0 1 1 0 0,0 0-1 0 0,1 0 1 0 0,8 17 0 0 0,-6-18-4 0 0,0 0 0 0 0,1 0 1 0 0,0-1-1 0 0,13 16 0 0 0,-15-20-2 0 0,0-1 0 0 0,0 0 0 0 0,1-1 0 0 0,-1 1 0 0 0,1-1 0 0 0,0 0 0 0 0,0 0 0 0 0,0 0-1 0 0,1-1 1 0 0,-1 0 0 0 0,6 2 0 0 0,-3-2-45 0 0,0-1-1 0 0,-1 0 1 0 0,1 0-1 0 0,0-1 1 0 0,-1 0-1 0 0,1 0 1 0 0,0 0-1 0 0,0-1 1 0 0,-1-1-1 0 0,15-3 1 0 0,-13 2-226 0 0,1-1 1 0 0,-1 0-1 0 0,0 0 1 0 0,0-1-1 0 0,0 0 0 0 0,0-1 1 0 0,15-12-1 0 0,5-12-1272 0 0</inkml:trace>
</inkml:ink>
</file>

<file path=ppt/ink/ink6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3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21743 0 0,'2'0'496'0'0,"18"-2"-86"0"0,0-1 0 0 0,0 0 0 0 0,30-11-1 0 0,-14 5-160 0 0,224-57-249 0 0,-73 9-28 0 0,-65 18-4 0 0,-60 20-197 0 0,44-11-1354 0 0,-44 13-533 0 0,-28 8 520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04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181.65479"/>
      <inkml:brushProperty name="anchorY" value="-5703.30029"/>
      <inkml:brushProperty name="scaleFactor" value="0.5"/>
    </inkml:brush>
  </inkml:definitions>
  <inkml:trace contextRef="#ctx0" brushRef="#br0">23 1 21743 0 0,'0'0'0'0'0,"-2"6"960"0"0,-4 12 504 0 0,1 5-1768 0 0,-1 6 536 0 0,3 5-232 0 0,4 3 523 0 0,4 4-94 0 0,3 4 69 0 0,5 4 4 0 0,2 5-464 0 0,3 3 11 0 0,1 4-32 0 0,4 21-269 0 0,2 24-394 0 0,-1 5 442 0 0,-4-1-44 0 0,-4-5 42 0 0,-5-9 10 0 0,-5-9 4 0 0,-4-10 327 0 0,-2-7-28 0 0,-4-7 46 0 0,-2-3 4 0 0,0-5 181 0 0,0-3-14 0 0,1-4 24 0 0,1-4 2 0 0,1-4-334 0 0,0-6 22 0 0,1-5-28 0 0,1-3-383 0 0,1-6-463 0 0,-1-7 147 0 0,2-7-9 0 0,1-8 393 0 0,1-5 454 0 0,2-7 21 0 0,0-4 72 0 0,1-4 10 0 0,1-4-294 0 0,1-2 84 0 0,0-2-42 0 0,1-2 0 0 0,1 0 112 0 0,1-2-60 0 0,0 0 15 0 0,1-1-2 0 0,2 0-75 0 0,0 0 95 0 0,2 0-106 0 0,2-1 106 0 0,0 0-106 0 0,2 1 31 0 0,1 1-10 0 0,1 2 0 0 0,1 1 0 0 0,0 5 0 0 0,1 2 84 0 0,0 3-108 0 0,-1 4 111 0 0,-1 3-108 0 0,0 4 106 0 0,-2 4-106 0 0,-1 4 31 0 0,-2 5-10 0 0,0 6 0 0 0,-3 4 0 0 0,-2 7-112 0 0,-2 8 70 0 0,-3 6-28 0 0,1 15-227 0 0,1 18-158 0 0,-1 5 293 0 0,0 1-33 0 0,1-3 26 0 0,-1-5 17 0 0,-1-6-2 0 0,2-4 441 0 0,1-5-32 0 0,0-5 54 0 0,1-6 8 0 0,2-5-239 0 0,3-4 22 0 0,1-6-31 0 0,6-4-890 0 0,-19-19 541 0 0,0 1 0 0 0,-1 0 0 0 0,1-1 0 0 0,-1 0 0 0 0,1 0 0 0 0,4 1 0 0 0,-4-1-1346 0 0,1-1 1 0 0,-1 0-1 0 0,1 0 1 0 0,0 0-1 0 0,4-1 1 0 0</inkml:trace>
</inkml:ink>
</file>

<file path=ppt/ink/ink6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6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6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6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6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6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6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6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3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93 21047 0 0,'0'0'962'0'0,"-6"-6"319"0"0,6 4-1252 0 0,0 1-22 0 0,0 1-1 0 0,-1-1 1 0 0,1 1-1 0 0,0-1 1 0 0,0 1-1 0 0,0-1 1 0 0,-1 1 0 0 0,1 0-1 0 0,0-1 1 0 0,-1 1-1 0 0,1-1 1 0 0,0 1-1 0 0,-1-1 1 0 0,1 1-1 0 0,0 0 1 0 0,-1-1 0 0 0,1 1-1 0 0,-1 0 1 0 0,1 0-1 0 0,-1-1 1 0 0,0 1-1 0 0,5-11 1608 0 0,-4 9-1450 0 0,0 1-79 0 0,1-1 1 0 0,-1 1-1 0 0,0-1 1 0 0,1 0-1 0 0,-1 1 1 0 0,1-1 0 0 0,-1 1-1 0 0,1-1 1 0 0,0 1-1 0 0,-1 0 1 0 0,1-1-1 0 0,0 1 1 0 0,0 0-1 0 0,0 0 1 0 0,0-1-1 0 0,0 1 1 0 0,1 0-1 0 0,-1 0 1 0 0,0 0 0 0 0,0 0-1 0 0,1 0 1 0 0,-1 1-1 0 0,0-1 1 0 0,4-1-1 0 0,-3 1-55 0 0,1-1 0 0 0,-1 0-1 0 0,1 0 1 0 0,-1 1 0 0 0,4-5-1 0 0,-5 4-42 0 0,1 1-1 0 0,-1 0 1 0 0,0-1-1 0 0,1 1 1 0 0,0 0-1 0 0,-1 0 1 0 0,1 0 0 0 0,-1 0-1 0 0,1 0 1 0 0,0 0-1 0 0,0 0 1 0 0,-1 1-1 0 0,1-1 1 0 0,0 1-1 0 0,0-1 1 0 0,3 0 0 0 0,-1 2-15 0 0,0-1 0 0 0,-1 1 0 0 0,1-1 0 0 0,0 1 0 0 0,0 0 0 0 0,0 1 0 0 0,-1-1 0 0 0,1 0 0 0 0,0 1 0 0 0,-1 0 0 0 0,1 0 0 0 0,2 3 0 0 0,4 2-54 0 0,-1 0 0 0 0,14 17 0 0 0,-19-19 78 0 0,1 1-1 0 0,-2 0 1 0 0,1 0-1 0 0,0 0 0 0 0,-1 0 1 0 0,-1 0-1 0 0,1 1 1 0 0,-1-1-1 0 0,0 1 1 0 0,0 0-1 0 0,-1-1 1 0 0,1 1-1 0 0,-2 0 1 0 0,1 0-1 0 0,-1 0 1 0 0,0 0-1 0 0,-2 10 0 0 0,-1 8-9 0 0,-2-1-1 0 0,0 0 1 0 0,-14 36-1 0 0,5-25-44 0 0,-25 44 0 0 0,20-42 5 0 0,7-16 15 0 0,-1 0-1 0 0,0 0 0 0 0,-24 27 1 0 0,-56 47 13 0 0,-45 16-607 0 0,74-64-786 0 0,36-28 358 0 0,26-18 825 0 0,1 0-1 0 0,-1 0 1 0 0,0 0 0 0 0,-1 0 0 0 0,1-1-1 0 0,0 1 1 0 0,0-1 0 0 0,0 1-1 0 0,0-1 1 0 0,0 0 0 0 0,-1 0 0 0 0,1 0-1 0 0,-2 0 1 0 0,-6-3-1391 0 0</inkml:trace>
</inkml:ink>
</file>

<file path=ppt/ink/ink6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31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0 4144 0 0,'0'0'191'0'0,"-2"2"-11"0"0,-6 4 13 0 0,1-1 0 0 0,-2 0 1 0 0,-11 6-1 0 0,-7 4 4578 0 0,1 4 4463 0 0,-5 9-3357 0 0,-40 44-4976 0 0,36-32-1084 0 0,1 1 0 0 0,2 1-1 0 0,-49 89 1 0 0,75-118 209 0 0,1-1 0 0 0,0 1 1 0 0,1-1-1 0 0,0 1 0 0 0,1 0 1 0 0,1 1-1 0 0,0-1 0 0 0,1 1 0 0 0,0-1 1 0 0,1 14-1 0 0,1-20-12 0 0,-1-1 0 0 0,1 1 0 0 0,0-1 0 0 0,1 1 0 0 0,0-1 0 0 0,0 0 0 0 0,0 0 0 0 0,0 0 0 0 0,1 0 0 0 0,0 0 0 0 0,1 0 0 0 0,-1-1 0 0 0,1 0 0 0 0,0 1 0 0 0,0-1 0 0 0,1-1 0 0 0,-1 1 0 0 0,1-1 0 0 0,0 0 0 0 0,1 0 0 0 0,-1 0 0 0 0,11 5 0 0 0,-3-3-7 0 0,0-2 1 0 0,0 1 0 0 0,1-2 0 0 0,-1 0 0 0 0,1 0 0 0 0,0-1 0 0 0,0-1 0 0 0,0 0 0 0 0,0-1 0 0 0,23-3 0 0 0,5-3-69 0 0,-1-2 0 0 0,51-16 1 0 0,-30 3-1064 0 0,-1-2 0 0 0,95-51 0 0 0,-52 18-7046 0 0</inkml:trace>
</inkml:ink>
</file>

<file path=ppt/ink/ink6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17 14456 0 0,'0'0'3057'0'0,"2"-1"-2313"0"0,10-6 242 0 0,-11 6-768 0 0,0 0 0 0 0,1 0-1 0 0,-1 0 1 0 0,0 1 0 0 0,1-1 0 0 0,-1 0 0 0 0,1 1-1 0 0,-1-1 1 0 0,1 1 0 0 0,0-1 0 0 0,-1 1 0 0 0,1 0-1 0 0,0 0 1 0 0,1-1 0 0 0,-2 14 15 0 0,0-9-206 0 0,0-1-1 0 0,-1 1 1 0 0,0 0 0 0 0,0-1-1 0 0,0 1 1 0 0,0 0-1 0 0,0-1 1 0 0,-1 1 0 0 0,1-1-1 0 0,-1 1 1 0 0,0 0-1 0 0,0-1 1 0 0,-1 0-1 0 0,1 1 1 0 0,-4 5 0 0 0,3-5 84 0 0,-1 1 0 0 0,0 0 0 0 0,0-1 1 0 0,-1 0-1 0 0,1 0 0 0 0,-1 0 0 0 0,0 0 0 0 0,0 0 1 0 0,0-1-1 0 0,-1 0 0 0 0,-6 4 0 0 0,9-6-25 0 0,0 0-1 0 0,0 0 0 0 0,-1 0 1 0 0,1 0-1 0 0,0-1 1 0 0,0 1-1 0 0,-1-1 0 0 0,1 0 1 0 0,0 1-1 0 0,-1-1 0 0 0,1 0 1 0 0,0-1-1 0 0,-1 1 1 0 0,1 0-1 0 0,0-1 0 0 0,-4 0 1 0 0,4 1-60 0 0,1-1 0 0 0,0 1 0 0 0,-1-1 0 0 0,1 1 0 0 0,0-1 0 0 0,0 0 0 0 0,-1 1 0 0 0,1-1 1 0 0,0 0-1 0 0,0 0 0 0 0,0 0 0 0 0,0 0 0 0 0,0 0 0 0 0,0 0 0 0 0,0 0 0 0 0,0 0 0 0 0,0 0 0 0 0,1 0 0 0 0,-1-1 0 0 0,0 1 1 0 0,1 0-1 0 0,-1-1 0 0 0,1 1 0 0 0,-1 0 0 0 0,1-1 0 0 0,0 1 0 0 0,-1-1 0 0 0,1-1 0 0 0,-1 1-26 0 0,0-2 1 0 0,4-11-12 0 0,5-4-2123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54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733.3689"/>
      <inkml:brushProperty name="anchorY" value="-8248.85742"/>
      <inkml:brushProperty name="scaleFactor" value="0.5"/>
    </inkml:brush>
  </inkml:definitions>
  <inkml:trace contextRef="#ctx0" brushRef="#br0">788 334 10136 0 0,'-6'-5'6118'0'0,"-1"-1"-3390"0"0,-2-3 51 0 0,-3-3-2219 0 0,-3-3 190 0 0,-1-2-283 0 0,-2-3-47 0 0,-2 0-300 0 0,-3-2 35 0 0,0 0-47 0 0,-2 0-2 0 0,0 0 64 0 0,-2 2-1 0 0,0-1 4 0 0,-2 3 3 0 0,1 1 168 0 0,0 1-20 0 0,0 2 26 0 0,-2 2 0 0 0,1 2-54 0 0,1 3 7 0 0,-1 2-6 0 0,2 4-1 0 0,-1 2-233 0 0,2 2-46 0 0,0 4 92 0 0,0 3-135 0 0,2 3 39 0 0,1 2-106 0 0,2 4 26 0 0,1 4-13 0 0,2 4-19 0 0,2 4 6 0 0,2 3-3 0 0,3 6 0 0 0,1 4 112 0 0,3 4-144 0 0,2 5 160 0 0,2 6-160 0 0,2 5 160 0 0,3 3-48 0 0,0 3 16 0 0,1 4 0 0 0,2 2 0 0 0,1 3 0 0 0,-1 2 75 0 0,1 3-96 0 0,0 1 125 0 0,1 2-56 0 0,-1 1-56 0 0,1 0 130 0 0,-2-2-154 0 0,1-2 48 0 0,-1-4-16 0 0,-1-2 0 0 0,-1-5 0 0 0,-1-3 0 0 0,-1-5 0 0 0,-1 5-774 0 0,-3 1-816 0 0,1-38-6231 0 0,-1 0-1255 0 0,-3 19 1731 0 0</inkml:trace>
</inkml:ink>
</file>

<file path=ppt/ink/ink6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9672 0 0,'0'2'748'0'0,"0"10"-80"0"0,-1 0 1 0 0,-3 13 0 0 0,1-9 1757 0 0,3-7-1598 0 0,0 0 0 0 0,1 0 1 0 0,0-1-1 0 0,0 1 0 0 0,1 0 0 0 0,5 16 1 0 0,0 2-458 0 0,-1-7-21 0 0,14 34 0 0 0,-13-37-244 0 0,0 0 0 0 0,7 36 0 0 0,4 13-79 0 0,-5-23 146 0 0,-13-43-148 0 0,0 0 0 0 0,0 0 0 0 0,0 1-1 0 0,0-1 1 0 0,0 0 0 0 0,0 1 0 0 0,0-1 0 0 0,0 0-1 0 0,0 0 1 0 0,0 1 0 0 0,0-1 0 0 0,0 0 0 0 0,0 0-1 0 0,0 1 1 0 0,1-1 0 0 0,-1 0 0 0 0,0 0 0 0 0,0 0-1 0 0,0 1 1 0 0,0-1 0 0 0,1 0 0 0 0,-1 0-1 0 0,0 0 1 0 0,0 1 0 0 0,0-1 0 0 0,1 0 0 0 0,-1 0-1 0 0,0 0 1 0 0,0 0 0 0 0,1 0 0 0 0,-1 0 0 0 0,0 1-1 0 0,0-1 1 0 0,1 0 0 0 0,-1 0 0 0 0,0 0-1 0 0,1 0 1 0 0,-1 0 0 0 0,9-9 389 0 0,4-16-8 0 0,1-12-246 0 0,2 1-1 0 0,1 1 1 0 0,1 0-1 0 0,3 2 1 0 0,0 0 0 0 0,49-55-1 0 0,-59 76-224 0 0,20-15-1 0 0,6-7-307 0 0,-9 11-1621 0 0,-13 11-3784 0 0,-3 2-1489 0 0</inkml:trace>
</inkml:ink>
</file>

<file path=ppt/ink/ink6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6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20 481 11976 0 0,'-11'37'1064'0'0,"6"-21"-848"0"0,5 6-216 0 0,0 0 0 0 0,-4-1 1888 0 0,4 1 343 0 0,0-4 65 0 0,4-5 8 0 0,1 0-1600 0 0,1-4 280 0 0</inkml:trace>
  <inkml:trace contextRef="#ctx0" brushRef="#br0" timeOffset="1">137 4 10136 0 0,'0'0'6487'0'0,"16"6"-3463"0"0,-1-12 16 0 0,-1 3-3472 0 0,-5 3-696 0 0</inkml:trace>
</inkml:ink>
</file>

<file path=ppt/ink/ink6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6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3224 0 0,'0'0'143'0'0,"0"9"534"0"0,0-6 445 0 0,0 0 1 0 0,-1 0-1 0 0,1 0 1 0 0,-1 1-1 0 0,0-1 1 0 0,0 0-1 0 0,0 0 1 0 0,-3 5-1 0 0,-17 24 4505 0 0,6-10-5067 0 0,-18 29 562 0 0,24-39-1024 0 0,-1 2 1 0 0,2-1 0 0 0,0 1 0 0 0,1 1 0 0 0,-6 15-1 0 0,0 8-98 0 0,6-18 0 0 0,-8 36 0 0 0,15-55 0 0 0,0-1 0 0 0,0 1 0 0 0,0-1 0 0 0,0 1 0 0 0,-1-1 0 0 0,1 1 0 0 0,0-1 0 0 0,0 1 0 0 0,0-1 0 0 0,0 1 0 0 0,1-1 0 0 0,-1 1 0 0 0,0-1 0 0 0,0 1 0 0 0,0-1 0 0 0,0 1 0 0 0,0-1 0 0 0,1 1 0 0 0,-1-1 0 0 0,0 0 0 0 0,1 2 0 0 0,11 0 0 0 0,-10-2 0 0 0,0-1 0 0 0,0 1 0 0 0,0 0 0 0 0,0-1 0 0 0,0 1 0 0 0,0-1 0 0 0,0 0 0 0 0,0 0 0 0 0,-1 0 0 0 0,1 0 0 0 0,0 0 0 0 0,-1 0 0 0 0,3-1 0 0 0,20-22 0 0 0,-10 9 0 0 0,-3 3 0 0 0,0 0 0 0 0,-2-1 0 0 0,1 0 0 0 0,-2 0 0 0 0,10-19 0 0 0,13-20 0 0 0,-28 45 1 0 0,-1 5 1 0 0,-1-1 0 0 0,1 0 0 0 0,0 1 0 0 0,0-1 0 0 0,0 1-1 0 0,0 0 1 0 0,4-3 0 0 0,-5 3 214 0 0,1 4-200 0 0,-1 0-1 0 0,0 0 0 0 0,1 0 0 0 0,-1 1 1 0 0,0-1-1 0 0,0 0 0 0 0,0 3 0 0 0,0-3 7 0 0,2 6 29 0 0,0 1 0 0 0,-1-1-1 0 0,0 1 1 0 0,0-1-1 0 0,0 13 1 0 0,-1 46 364 0 0,-1-40-226 0 0,5 70 554 0 0,4 91-152 0 0,-8-166-532 0 0,-2-1 1 0 0,0 1 0 0 0,-1-1 0 0 0,-1 1 0 0 0,-1-1 0 0 0,-1 0-1 0 0,-10 25 1 0 0,11-38-99 0 0,0-1 0 0 0,-1 1 0 0 0,0-1-1 0 0,0 0 1 0 0,0 0 0 0 0,-1-1 0 0 0,0 0-1 0 0,-1 0 1 0 0,1 0 0 0 0,-1-1 0 0 0,-8 5 0 0 0,-5 3-350 0 0,0-2 0 0 0,-42 17 0 0 0,46-22-648 0 0,-1 0 1 0 0,-20 3-1 0 0,-11-2-4682 0 0,9-4-638 0 0</inkml:trace>
</inkml:ink>
</file>

<file path=ppt/ink/ink6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16639 0 0,'0'0'1512'0'0,"1"2"-1245"0"0,9 10 104 0 0,0 0 1 0 0,-2 0-1 0 0,1 1 1 0 0,-2 0-1 0 0,1 1 0 0 0,-2 0 1 0 0,0 0-1 0 0,-1 0 1 0 0,0 1-1 0 0,3 20 0 0 0,-5-17-195 0 0,15 117 1144 0 0,-2 20-1188 0 0,-9-95-128 0 0,5 5-4 0 0,-8-45 0 0 0,0 0 0 0 0,1 37 0 0 0,-5 4-42 0 0,0-60-182 0 0,-13-11-872 0 0,11 9 1079 0 0,1-1 0 0 0,-1 0 0 0 0,1 0 0 0 0,0 0 0 0 0,-1 0 0 0 0,1 0 0 0 0,0 0 0 0 0,0 0 0 0 0,1 0 0 0 0,-1-1 0 0 0,0 1 0 0 0,1-3 1 0 0,-5-31-26 0 0,4 23 56 0 0,0-4 26 0 0,0-1 0 0 0,2 1 0 0 0,0 0 0 0 0,1-1 1 0 0,1 1-1 0 0,0 0 0 0 0,1 1 0 0 0,1-1 0 0 0,1 0 1 0 0,0 1-1 0 0,1 0 0 0 0,11-16 0 0 0,-4 4 84 0 0,-10 20 0 0 0,0 1 0 0 0,1-1 0 0 0,-1 1 0 0 0,8-10 0 0 0,-3 5 75 0 0,-5 7 378 0 0,3 12-298 0 0,-4-2-259 0 0,0 1 0 0 0,0-1 0 0 0,0 1 0 0 0,-1-1 0 0 0,0 1 0 0 0,0 0 0 0 0,-1 0 0 0 0,0 0 0 0 0,0 0 0 0 0,0 7 0 0 0,2 7-36 0 0,7 57-173 0 0,-3-41-807 0 0,-2-1 0 0 0,3 67 0 0 0,-8-99-202 0 0</inkml:trace>
</inkml:ink>
</file>

<file path=ppt/ink/ink6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8752 0 0,'0'0'673'0'0,"0"2"-437"0"0,-2 28 1183 0 0,1-18 1244 0 0,1 0 0 0 0,0 15 0 0 0,9 26-1088 0 0,-5-36-1349 0 0,-1 0-1 0 0,0 28 1 0 0,-1 121 1556 0 0,1-95-406 0 0,21 115-1 0 0,-20-164-1144 0 0,2 1-1 0 0,9 28 1 0 0,-12-46-220 0 0,-1 0 0 0 0,1 0 0 0 0,0 0 0 0 0,6 7 0 0 0,0 0-29 0 0,-8-11 7 0 0,-1 0 0 0 0,1 0 0 0 0,0 0 0 0 0,0-1 0 0 0,-1 1 0 0 0,1 0-1 0 0,0 0 1 0 0,0-1 0 0 0,0 1 0 0 0,0 0 0 0 0,0-1 0 0 0,0 1 0 0 0,0-1 0 0 0,0 0-1 0 0,0 1 1 0 0,0-1 0 0 0,0 0 0 0 0,1 1 0 0 0,-1-1 0 0 0,0 0 0 0 0,2 0 0 0 0,0 0-28 0 0,0-1 1 0 0,0 1 0 0 0,0-1 0 0 0,0 1 0 0 0,-1-1-1 0 0,1 0 1 0 0,0 0 0 0 0,4-2 0 0 0,-1-1-73 0 0,1 0 0 0 0,0-1 0 0 0,-1 1 0 0 0,0-1 0 0 0,0 0 0 0 0,5-7 0 0 0,3-6-600 0 0,0 0 0 0 0,-2-1 0 0 0,15-31 0 0 0,-9 16-1144 0 0</inkml:trace>
</inkml:ink>
</file>

<file path=ppt/ink/ink6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7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0 168 9672 0 0,'0'0'748'0'0,"3"-1"-492"0"0,17-5 840 0 0,95-26 7503 0 0,-66 17-7676 0 0,237-58 2292 0 0,-277 72-3569 0 0,63-15 1079 0 0,-48 9-2955 0 0,-1-2-3386 0 0,-9 1-1714 0 0</inkml:trace>
</inkml:ink>
</file>

<file path=ppt/ink/ink6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6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6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6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2.47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377.95898"/>
      <inkml:brushProperty name="anchorY" value="-9445.58496"/>
      <inkml:brushProperty name="scaleFactor" value="0.5"/>
    </inkml:brush>
  </inkml:definitions>
  <inkml:trace contextRef="#ctx0" brushRef="#br0">40 274 22431 0 0,'0'0'0'0'0,"-3"6"992"0"0,-3 5 523 0 0,-2 3-1830 0 0,0 0 555 0 0,1 0-240 0 0,2-2 486 0 0,3-2-93 0 0,4-1 66 0 0,12-2-893 0 0,12-4-1823 0 0,14-4 830 0 0,13-4 243 0 0,10-5-346 0 0,6-2-212 0 0,-4 0 1073 0 0,-7 1 409 0 0,-7 1 79 0 0,-7 1 101 0 0,-6 2 11 0 0,-4-1 490 0 0,-3 0-27 0 0,-1-1 48 0 0,0 0 22 0 0,0-1-319 0 0,1-1 36 0 0,1 1-47 0 0,-1-1-4 0 0,-1 1-151 0 0,-2 1 42 0 0,-1 1-21 0 0,-4 2 0 0 0,-3 1 159 0 0,-2 1-46 0 0,-4 0 23 0 0,-3 1 0 0 0,-1-1 3114 0 0,-10 7-2724 0 0,0 0-100 0 0,0 2 0 0 0,-3 3-6 0 0,-1 2-4 0 0,-2 1-317 0 0,-1 1 25 0 0,-1 2-45 0 0,-2-1-5 0 0,0 2-86 0 0,-2-1 24 0 0,0 2 72 0 0,0 1-108 0 0,1 1 195 0 0,1 1-67 0 0,1 2 25 0 0,1 0-1 0 0,-1 1-9 0 0,3 0-7 0 0,1 1 1 0 0,2-1-1 0 0,2-1-37 0 0,1 0 1 0 0,2-1-3 0 0,2 0-1 0 0,2 1-84 0 0,3-1 24 0 0,2-2-12 0 0,2 1 0 0 0,2-1 0 0 0,1 0 0 0 0,1 0 0 0 0,0 0 0 0 0,0-2 0 0 0,1 0 0 0 0,3-1 0 0 0,1-1 75 0 0,2-1-96 0 0,0 0 31 0 0,0-2-10 0 0,0-1 75 0 0,0-1-96 0 0,-1-2 143 0 0,0-1-154 0 0,-1-3 160 0 0,0-1-160 0 0,-1-1 48 0 0,-1-2 68 0 0,-1-1-108 0 0,-1-2 36 0 0,-1-1-12 0 0,-2-2 0 0 0,-2-2 0 0 0,-1-2-93 0 0,-2-1 120 0 0,-3-2-153 0 0,-2-2 158 0 0,-2-2-150 0 0,-4-1 147 0 0,-1-1-137 0 0,-5-1 135 0 0,-2-1-143 0 0,-2 0 145 0 0,-5-1-156 0 0,-7-6-139 0 0,-9-4-262 0 0,-3-2 357 0 0,-1 2 50 0 0,1 2 29 0 0,1 4 24 0 0,3 3 2 0 0,3 2 77 0 0,3 3-22 0 0,3 0 11 0 0,4 2 0 0 0,2-1 0 0 0,3 1 103 0 0,1-1-58 0 0,2 1 23 0 0,2-1 155 0 0,2 1-18 0 0,3 0 25 0 0,2-1 0 0 0,2 0-194 0 0,3-1-18 0 0,3 1-8 0 0,4 0 74 0 0,4-1-108 0 0,4 2 36 0 0,3 0-12 0 0,3 2 0 0 0,4 1 0 0 0,1 2 0 0 0,1 3 0 0 0,2 1 0 0 0,1 4 75 0 0,2 2-96 0 0,-1 4 143 0 0,1 1-79 0 0,1 5-48 0 0,0 2 15 0 0,1 5-10 0 0,2 3 0 0 0,-2 5 0 0 0,0 5-102 0 0,1 5 38 0 0,3 14-260 0 0,1 17-144 0 0,-2 4 297 0 0,-4 3 23 0 0,-6-2 20 0 0,-6-3 23 0 0,-6-1-1 0 0,-3-4-44 0 0,-4-1 3 0 0,-4-3-4 0 0,-3-2-1 0 0,-4 12-942 0 0,-3-5 996 0 0,-2-5 50 0 0,-5-6 95 0 0,-5-9 269 0 0,-1-12-92 0 0,2-9 55 0 0,1-11-9 0 0,11-10-273 0 0,1 1 1 0 0,-1-1-1 0 0,0 0 0 0 0,1 0 0 0 0,-1 0 0 0 0,0 0 0 0 0,0 1 1 0 0,1-1-1 0 0,-1 0 0 0 0,0 0 0 0 0,1 0 0 0 0,-1-1 0 0 0,0 1 1 0 0,0 0-1 0 0,0 0 0 0 0,-10-6 48 0 0,2-6-45 0 0,2-6 0 0 0,0-5 187 0 0,0-5-72 0 0,1-3 22 0 0,2-4 0 0 0,1-2 74 0 0,2-1-3 0 0,1-2 5 0 0,2 0 3 0 0,4 0-65 0 0,2 0 0 0 0,1 1-5 0 0,1 0-2 0 0,2 1-74 0 0,4 2 2 0 0,3-2-6 0 0,2 2-2 0 0,1 1 75 0 0,2 0-3 0 0,3 1 5 0 0,1 3 3 0 0,0 0-74 0 0,1 1 2 0 0,2 2-6 0 0,-1 1-2 0 0,1 2-74 0 0,-1 3-82 0 0,0 1 46 0 0,8 1-955 0 0,7 0-971 0 0,1 3-8972 0 0,-8 3-2972 0 0</inkml:trace>
</inkml:ink>
</file>

<file path=ppt/ink/ink6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6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6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6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6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6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6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6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6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6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3.50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263.55811"/>
      <inkml:brushProperty name="anchorY" value="-9966.02637"/>
      <inkml:brushProperty name="scaleFactor" value="0.5"/>
    </inkml:brush>
  </inkml:definitions>
  <inkml:trace contextRef="#ctx0" brushRef="#br0">0 502 20591 0 0,'0'0'0'0'0,"0"5"2256"0"0,0 3-2632 0 0,0-2 752 0 0,3-1-292 0 0,4-3-33 0 0,3-3 14 0 0,4-3-1 0 0,2-4-74 0 0,1-1 20 0 0,2-4-10 0 0,-1-1 75 0 0,1-4 146 0 0,2-6 271 0 0,-1-2-334 0 0,-1 0 251 0 0,-1 0-38 0 0,-2 1 7 0 0,-1 0 6 0 0,-2 2-18 0 0,-1 1 4 0 0,0-1-2 0 0,-2 2 0 0 0,0-1-205 0 0,-2 0 21 0 0,0 1-19 0 0,0 2-14 0 0,-1-1-101 0 0,0-1 66 0 0,-2 0-137 0 0,0 2 121 0 0,-1 1-124 0 0,-2 3 36 0 0,0 5 72 0 0,-2 4-108 0 0,0 2 36 0 0,0 2 72 0 0,0 2-108 0 0,0 1 36 0 0,0-1-12 0 0,-2 3 0 0 0,-1 3 0 0 0,-2 3 0 0 0,-1 5-75 0 0,0 6 22 0 0,-1 6-11 0 0,0 6-28 0 0,1 7 8 0 0,0 7-4 0 0,-1 6 0 0 0,1 6-28 0 0,1 6-1 0 0,1 4-2 0 0,2 3-1 0 0,0 2 66 0 0,2 0 55 0 0,2 0-133 0 0,1 1 92 0 0,1-1 44 0 0,2 0-15 0 0,1-1 11 0 0,1-1 0 0 0,0-3 0 0 0,1-2 84 0 0,0-6-108 0 0,1 3 120 0 0,0-7-120 0 0,0-7 36 0 0,0-4-450 0 0,-2-9-744 0 0,-1-10 821 0 0,-2-12-4646 0 0</inkml:trace>
</inkml:ink>
</file>

<file path=ppt/ink/ink6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6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6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6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6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6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6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6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6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6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4.15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287.66406"/>
      <inkml:brushProperty name="anchorY" value="-11678.61426"/>
      <inkml:brushProperty name="scaleFactor" value="0.5"/>
    </inkml:brush>
  </inkml:definitions>
  <inkml:trace contextRef="#ctx0" brushRef="#br0">505 240 19951 0 0,'-1'-2'1512'0'0,"-2"-6"-970"0"0,-1-3-517 0 0,-1-3 88 0 0,-1-2-113 0 0,-3-2 336 0 0,0-1-58 0 0,-1-1 36 0 0,-2-1 16 0 0,0 0-88 0 0,-2 2-2 0 0,0 2-4 0 0,-2 2-4 0 0,-1 1-121 0 0,0 3-3 0 0,-2 2-7 0 0,-5 4 107 0 0,-2 6-144 0 0,-1 3 48 0 0,0 6-16 0 0,0 4 150 0 0,1 3-25 0 0,0 5 26 0 0,2 4-1 0 0,0 2-287 0 0,2 5 82 0 0,1 1-41 0 0,4 2 0 0 0,1 1 0 0 0,4 2-121 0 0,2 2 44 0 0,5 1-21 0 0,2 1 245 0 0,4-1-14 0 0,4 0 19 0 0,4-3 18 0 0,3-1-200 0 0,3-3 58 0 0,3-2-28 0 0,1-3 75 0 0,2-5-96 0 0,1-2 31 0 0,-1-4-10 0 0,0-3 0 0 0,0-4 75 0 0,-1-2-12 0 0,0-5 7 0 0,-1-4 2 0 0,0-4-84 0 0,-1-5 24 0 0,1-4-12 0 0,0-4 0 0 0,-2-4 0 0 0,-1-5 0 0 0,-1-2 0 0 0,-2-4 0 0 0,0-1 0 0 0,-2-1 0 0 0,-3-2 0 0 0,-2-6 0 0 0,-2 0 0 0 0,-3 1 0 0 0,0 2 0 0 0,-2 3 0 0 0,-1 3 0 0 0,-1 4 75 0 0,0 3-96 0 0,0 3 31 0 0,0 3-10 0 0,0 3 0 0 0,1 4 75 0 0,1 3-96 0 0,0 3 125 0 0,0 2-131 0 0,1 2 134 0 0,0 2-9 0 0,0 0-130 0 0,1 3 160 0 0,2 4-160 0 0,4 9 48 0 0,3 6-16 0 0,2 5-84 0 0,2 5 108 0 0,2 3-36 0 0,2 3 12 0 0,1 2 0 0 0,2 2 0 0 0,1 3 0 0 0,0 1 0 0 0,0 0 122 0 0,1 1 29 0 0,-1 0 0 0 0,0 0 18 0 0,0-3 119 0 0,-4 1-14 0 0,-1-3 20 0 0,-5-1 1 0 0,-3 1-204 0 0,-6-1 11 0 0,-4 0-24 0 0,-7 2-5 0 0,-5 0 74 0 0,-6 2-3 0 0,-6-1 5 0 0,-4 0 3 0 0,-5-1-93 0 0,-5 0 17 0 0,-4-1-86 0 0,-2-1 133 0 0,-1-4-155 0 0,0-1 48 0 0,0-4-16 0 0,-7 0-364 0 0,-7-3-475 0 0,-4-8-465 0 0,46-17 297 0 0,-28 4 0 0 0,-8-5-10645 0 0,13-6-3076 0 0</inkml:trace>
</inkml:ink>
</file>

<file path=ppt/ink/ink6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6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6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6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6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6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6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6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6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6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0:07.5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1302 15752 0 0,'76'-41'1650'0'0,"75"-38"-1507"0"0,166-96 2009 0 0,-124 63-1694 0 0,64-22-269 0 0,77-43-128 0 0,5-3 605 0 0,-232 119-27 0 0,-11 6 45 0 0,-93 53-671 0 0,128-67 327 0 0,-101 53-327 0 0,-20 11 7 0 0,0 0-1 0 0,17-12 1 0 0,13-10-8 0 0,-32 22-24 0 0,-7 4-49 0 0,-2 0 43 0 0,0 0 0 0 0,0-1 0 0 0,-1 1 0 0 0,1 0 0 0 0,-1 0 0 0 0,1 0 0 0 0,-1 0 1 0 0,-3-1-1 0 0,-1 1 13 0 0,0 0 0 0 0,0 0 1 0 0,0 1-1 0 0,0 0 0 0 0,0 0 1 0 0,0 1-1 0 0,-9 1 0 0 0,8 0 2 0 0,-1-1 0 0 0,1-1 0 0 0,-1 1-1 0 0,-10-2 1 0 0,-56-3-68 0 0,10 1-4 0 0,46 1 72 0 0,-92-6-193 0 0,97 7 166 0 0,-25-4 0 0 0,26 3 123 0 0,-24-2 1 0 0,27 5-17 0 0,8 1-41 0 0,15 5-46 0 0,26 4-51 0 0,-1-2 61 0 0,-20-3 0 0 0,0-2 0 0 0,1 0 0 0 0,-1-1 0 0 0,0-1 0 0 0,28 0 0 0 0,100-19 0 0 0,-115 12 35 0 0,38-10 0 0 0,-43 8-41 0 0,46-14-58 0 0,-60 16 65 0 0,1-1-1 0 0,-1 0 0 0 0,-1 0 0 0 0,17-11 1 0 0,0-1 51 0 0,-24 16-48 0 0,3-3 66 0 0,-1 1-1 0 0,0-1 1 0 0,10-8-1 0 0,-13 11 307 0 0,-3 3-140 0 0,-5 10-49 0 0,-14 19-46 0 0,-19 26 61 0 0,-72 103-40 0 0,45-75-169 0 0,-87 106-586 0 0,33-54 76 0 0,69-78-3643 0 0,34-39 1412 0 0,-11 12-4130 0 0</inkml:trace>
</inkml:ink>
</file>

<file path=ppt/ink/ink6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6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6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6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6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6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6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6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6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6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0:08.1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25 322 12896 0 0,'-16'4'1338'0'0,"16"-4"-1255"0"0,0 0 0 0 0,-1 0-1 0 0,1 0 1 0 0,0 0 0 0 0,-1 0 0 0 0,1 0-1 0 0,0 0 1 0 0,-1 0 0 0 0,1 0 0 0 0,0 0-1 0 0,-1-1 1 0 0,1 1 0 0 0,0 0 0 0 0,-1 0 0 0 0,1 0-1 0 0,0 0 1 0 0,0-1 0 0 0,-1 1 0 0 0,1 0-1 0 0,0 0 1 0 0,0 0 0 0 0,-1-1 0 0 0,1 1-1 0 0,0 0 1 0 0,0-1 0 0 0,0 1 0 0 0,-1 0-1 0 0,1 0 1 0 0,0-1 0 0 0,0 1 0 0 0,0 0-1 0 0,0-1 1 0 0,0 1 0 0 0,0 0 0 0 0,0-1-1 0 0,0 1 1 0 0,0 0 0 0 0,0-1 0 0 0,0 1-1 0 0,0 0 1 0 0,0-1 0 0 0,0 1 0 0 0,0 0-1 0 0,0-1 1 0 0,0 1 0 0 0,0 0 0 0 0,0-1-1 0 0,0 1 1 0 0,1 0 0 0 0,-1-1 0 0 0,0 1-1 0 0,0 0 1 0 0,1-1 0 0 0,-1 1-115 0 0,8-15 425 0 0,0 1-1 0 0,2 0 1 0 0,0 1-1 0 0,0 0 0 0 0,21-19 1 0 0,-15 15-78 0 0,5-3-57 0 0,1 1 1 0 0,1 0 0 0 0,0 2-1 0 0,2 0 1 0 0,0 2 0 0 0,47-21-1 0 0,-50 26-136 0 0,1 1-1 0 0,0 2 1 0 0,0 0 0 0 0,1 1-1 0 0,0 2 1 0 0,33-3-1 0 0,-46 6-114 0 0,0 1-1 0 0,1 0 1 0 0,-1 0-1 0 0,0 2 0 0 0,0-1 1 0 0,0 1-1 0 0,-1 1 1 0 0,1 0-1 0 0,0 0 0 0 0,-1 1 1 0 0,0 1-1 0 0,0 0 1 0 0,0 0-1 0 0,-1 1 0 0 0,1 0 1 0 0,9 8-1 0 0,-14-8-7 0 0,1-1-1 0 0,-1 1 1 0 0,0 1-1 0 0,0-1 1 0 0,0 1-1 0 0,-1 0 1 0 0,0 0-1 0 0,-1 0 1 0 0,1 0 0 0 0,3 14-1 0 0,-4-8 16 0 0,0-1-1 0 0,-1 1 0 0 0,-1 0 1 0 0,0-1-1 0 0,-1 1 1 0 0,-1 15-1 0 0,-4 8 34 0 0,-1 0 0 0 0,-2 0 0 0 0,-21 59 0 0 0,14-57-134 0 0,-25 46 0 0 0,25-56 33 0 0,-68 120-648 0 0,67-116 505 0 0,-3 0-1 0 0,0-1 0 0 0,-44 53 1 0 0,46-65-11 0 0,-19 19-974 0 0,25-69-5136 0 0,5-8 3953 0 0</inkml:trace>
</inkml:ink>
</file>

<file path=ppt/ink/ink6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6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6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6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6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6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6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6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6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6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0:08.4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217 1 18431 0 0,'-5'9'348'0'0,"-1"1"0"0"0,0-1 0 0 0,0 0 0 0 0,-11 12 0 0 0,-13 18-72 0 0,8-3-376 0 0,2 1-1 0 0,2 1 1 0 0,1 1-1 0 0,2 1 1 0 0,1 0-1 0 0,-11 63 0 0 0,10 26 109 0 0,14-114 101 0 0,1-1 0 0 0,1 1 0 0 0,0-1 0 0 0,1 0-1 0 0,0 0 1 0 0,2 1 0 0 0,-1-2 0 0 0,7 15 0 0 0,-8-21-1 0 0,1-1 1 0 0,0 1 0 0 0,0-1-1 0 0,1 0 1 0 0,-1 0 0 0 0,1-1-1 0 0,1 1 1 0 0,-1-1 0 0 0,1 0-1 0 0,0 0 1 0 0,0 0 0 0 0,1-1-1 0 0,-1 1 1 0 0,1-1 0 0 0,0-1-1 0 0,0 1 1 0 0,0-1 0 0 0,10 4-1 0 0,-4-4 20 0 0,0 0 0 0 0,0-1-1 0 0,0 0 1 0 0,1-1 0 0 0,-1 0 0 0 0,0-1-1 0 0,0 0 1 0 0,13-2 0 0 0,-6-1-61 0 0,-2-1 1 0 0,1-1 0 0 0,0 0-1 0 0,30-14 1 0 0,-12 0-172 0 0,0-1 0 0 0,-2-2 0 0 0,0-2 0 0 0,35-31 0 0 0,-9 1-1346 0 0,-2-1-3902 0 0,1-6-1937 0 0</inkml:trace>
</inkml:ink>
</file>

<file path=ppt/ink/ink6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6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6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6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6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6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6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6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6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6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6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6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6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6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6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6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6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6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6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6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23551 0 0,'0'0'2584'0'0,"14"-4"-2584"0"0,-5 1-6952 0 0,6-3-1423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7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7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7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7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7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7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7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7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7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7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7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7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7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7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7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7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7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7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7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7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7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7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7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7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7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7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7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7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7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7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7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7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7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7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7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7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7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7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7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7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7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7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7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7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7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7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7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7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7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7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7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7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7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7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7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7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7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7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7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7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7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7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7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7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7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7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7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7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7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7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7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7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7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7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7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7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7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7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7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7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7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7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7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7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7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7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7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7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7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7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7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7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7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7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7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7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7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7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6.0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5173.33203"/>
      <inkml:brushProperty name="anchorY" value="-67681.10156"/>
      <inkml:brushProperty name="scaleFactor" value="0.5"/>
    </inkml:brush>
  </inkml:definitions>
  <inkml:trace contextRef="#ctx0" brushRef="#br0">415 107 14312 0 0,'0'0'1422'0'0,"0"-2"-1395"0"0,0-2 50 0 0,-1-2-51 0 0,-1-3-26 0 0,-2-1 895 0 0,0 0-105 0 0,-3-1 122 0 0,0 0 10 0 0,-2 0-628 0 0,-2 1 50 0 0,-1 3-72 0 0,-2 0-23 0 0,-1 2-289 0 0,-3 2 156 0 0,-1 2-137 0 0,-3 5 31 0 0,-1 1-10 0 0,0 3 0 0 0,-2 4 0 0 0,1 0 0 0 0,1 2 0 0 0,1 1 0 0 0,1 2 0 0 0,2 1 0 0 0,1 1 0 0 0,1 1 0 0 0,1 1 84 0 0,3 1-108 0 0,3 2 36 0 0,2 0-12 0 0,3-1 0 0 0,3 1 0 0 0,2 0 0 0 0,4 0 0 0 0,4 0 0 0 0,2-2 0 0 0,3 0 75 0 0,3-2-96 0 0,3-2 106 0 0,1-3-106 0 0,1-3 115 0 0,1-3-118 0 0,0-2 130 0 0,0-3-133 0 0,1-3 40 0 0,5-6-13 0 0,0-3 0 0 0,-1-3 271 0 0,1-6 258 0 0,0-2-355 0 0,0-2-176 0 0,-2 0 46 0 0,-3 0-44 0 0,-1 1 0 0 0,-3 0 75 0 0,0-1-96 0 0,-3 1 31 0 0,-2 1 158 0 0,-3 3-48 0 0,-3 2 24 0 0,-2 4 0 0 0,-4 0 84 0 0,0 4-14 0 0,-2 1 18 0 0,0 3-2 0 0,-2 1 610 0 0,1 1-874 0 0,0 3 143 0 0,-1 3-130 0 0,0 5 31 0 0,0 3-10 0 0,-1 4 0 0 0,2 2 0 0 0,2 2 0 0 0,1 1 0 0 0,0 1 0 0 0,1 2 112 0 0,0 1-144 0 0,1 0 48 0 0,-1-1-16 0 0,-1 1 0 0 0,-1 0 75 0 0,-1-1-22 0 0,-3-1 11 0 0,-3 0 0 0 0,-3-2 0 0 0,-4 0 0 0 0,-3-1 0 0 0,-3 0 0 0 0,-1 0-74 0 0,-4 0 20 0 0,-1-1-10 0 0,-12 4-709 0 0,-12 1-675 0 0,-10-1-14130 0 0,8-4 8779 0 0</inkml:trace>
</inkml:ink>
</file>

<file path=ppt/ink/ink7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7.26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4335.21094"/>
      <inkml:brushProperty name="anchorY" value="-67765.15625"/>
      <inkml:brushProperty name="scaleFactor" value="0.5"/>
    </inkml:brush>
  </inkml:definitions>
  <inkml:trace contextRef="#ctx0" brushRef="#br0">6 285 5528 0 0,'-5'-16'8386'0'0,"7"14"-8108"0"0,3 1 150 0 0,4 0-218 0 0,3 0-42 0 0,5 1-193 0 0,3 0 52 0 0,4 1-149 0 0,2 0 82 0 0,4 2 44 0 0,3 0-14 0 0,3 1 10 0 0,2 0-75 0 0,4 0 358 0 0,4-2-33 0 0,4 0 46 0 0,7-2 6 0 0,4-1 198 0 0,5 0-19 0 0,3-2 27 0 0,4 1 2 0 0,3-1-184 0 0,1 0 15 0 0,4 0-25 0 0,1 0-3 0 0,1-1-29 0 0,2-1-1 0 0,3 1-2 0 0,0-2-1 0 0,0 0 140 0 0,0-2-12 0 0,-2-1 22 0 0,0-1 0 0 0,-2-2-91 0 0,1 1 17 0 0,-1-1-20 0 0,0-1 1 0 0,0-1-94 0 0,-2 0 17 0 0,-3 1-20 0 0,10-3 1 0 0,-4-1-355 0 0,-7 1 91 0 0,3-1-262 0 0,-6 0-118 0 0,-7 0-1734 0 0,-14 2-2045 0 0,-17 2 2795 0 0</inkml:trace>
</inkml:ink>
</file>

<file path=ppt/ink/ink7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8.23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7859.69922"/>
      <inkml:brushProperty name="anchorY" value="-68106.46094"/>
      <inkml:brushProperty name="scaleFactor" value="0.5"/>
    </inkml:brush>
  </inkml:definitions>
  <inkml:trace contextRef="#ctx0" brushRef="#br0">640 4 4144 0 0,'9'-4'12665'0'0,"-12"7"-12307"0"0,-3 1-15 0 0,-4 2-100 0 0,-3 0-1 0 0,-4 1-6 0 0,-2 0-4 0 0,-2 0-9 0 0,-2 0-7 0 0,-1 0 1 0 0,-1-1-1 0 0,0 0-46 0 0,-2 0 3 0 0,2 0-4 0 0,0 0-1 0 0,0 1-196 0 0,1 0 56 0 0,1 1-28 0 0,0 0 0 0 0,2 2 0 0 0,0 0 0 0 0,1 1 0 0 0,3 2 0 0 0,-1 0 0 0 0,1 0 0 0 0,1-1 0 0 0,2 0 0 0 0,1 1-130 0 0,1 0-1 0 0,2-1-17 0 0,2 0-3 0 0,1 0 177 0 0,0 0-52 0 0,1 2 26 0 0,0-1 0 0 0,2 0-140 0 0,1 0 50 0 0,1-1-24 0 0,1-3 2 0 0,1 0 131 0 0,2 0 112 0 0,0-2-53 0 0,1 0 21 0 0,1-1-114 0 0,-1 0 31 0 0,0-2 59 0 0,1-1-96 0 0,-1 0 199 0 0,2-1-48 0 0,1 0 20 0 0,4 0 2 0 0,1 0-177 0 0,2-1 50 0 0,1-1-25 0 0,1-1 0 0 0,1 1 0 0 0,0-1 0 0 0,1 1 0 0 0,0 1 0 0 0,-1 0 0 0 0,0 0 0 0 0,-1 2 0 0 0,0 0 0 0 0,-1 0-102 0 0,-1 1 38 0 0,-1 0-18 0 0,-1 1 2 0 0,-1 0 168 0 0,-3 0-10 0 0,0-1 22 0 0,-3 0 2 0 0,1 0 12 0 0,-1 1-4 0 0,-1 1 2 0 0,0 2 0 0 0,-2-1 122 0 0,-2 0-17 0 0,-3 3 22 0 0,-3 1-1 0 0,-3 0 77 0 0,-4 2-3 0 0,-3-1 5 0 0,-4 2 3 0 0,-4-1 28 0 0,-3 1 2 0 0,-4-1 0 0 0,-3 1 2 0 0,-2-2-336 0 0,-1-2 22 0 0,0-1-28 0 0,16-6-7680 0 0,0 0-1179 0 0,-14 1 1930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18055 0 0,'0'0'5090'0'0,"3"1"-4109"0"0,9 4-309 0 0,-11 17-1015 0 0,-1-20 273 0 0,4 20-740 0 0,-4-21 703 0 0,-1 0 0 0 0,1 0 0 0 0,0 0 0 0 0,0 0 0 0 0,0 0 0 0 0,0 0 0 0 0,-1 0 0 0 0,1 0 0 0 0,0 0 0 0 0,-1 0 0 0 0,1 0 0 0 0,-1-1 0 0 0,1 1 0 0 0,-1 0 0 0 0,0 0 0 0 0,1 0 0 0 0,-1-1 0 0 0,-1 2 0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7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46.3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16871 0 0,'0'0'382'0'0,"2"1"54"0"0,9 12 294 0 0,-9-11-705 0 0,-1 0 0 0 0,1 0 0 0 0,-1 0 0 0 0,1 0 0 0 0,0-1 0 0 0,0 1 0 0 0,-1-1 0 0 0,1 1 0 0 0,1-1 0 0 0,-1 1 0 0 0,3 0 0 0 0,76 34-25 0 0,90 37 0 0 0,-123-57 0 0 0,92 37 0 0 0,-31-15 0 0 0,-3-1 0 0 0,95 49 0 0 0,8 15 0 0 0,-137-65 0 0 0,-6 0 8 0 0,34 16 306 0 0,-84-45-252 0 0,8 3 228 0 0,42 24 0 0 0,-51-25-77 0 0,1-2-1 0 0,0 0 0 0 0,0-1 1 0 0,26 7-1 0 0,0-1 25 0 0,-26-7-155 0 0,0 0-1 0 0,0-2 1 0 0,27 3 0 0 0,63-3-96 0 0,-98-3-6 0 0,-5 0 730 0 0,-2-1-626 0 0,-1 1-84 0 0,1 0 0 0 0,-1 0 0 0 0,1 0 0 0 0,-1 0 0 0 0,0 0 0 0 0,1 0 0 0 0,-1 0 0 0 0,0 0-1 0 0,1 0 1 0 0,-1-1 0 0 0,0 1 0 0 0,1 0 0 0 0,-1 0 0 0 0,0 0 0 0 0,0-1 0 0 0,1 1 0 0 0,-1 0 0 0 0,0 0 0 0 0,0-1 0 0 0,1 1 0 0 0,-1 0 0 0 0,0 0 0 0 0,0-1 0 0 0,0 1 0 0 0,1 0 0 0 0,-1-1 0 0 0,0 1 0 0 0,0 0 0 0 0,0-1 0 0 0,0 1 0 0 0,0 0 0 0 0,0-1 0 0 0,0 1 0 0 0,0-1 0 0 0,0 1 0 0 0,0 0 0 0 0,0-1 0 0 0,0 1 0 0 0,0 0 0 0 0,0-1 0 0 0,0 1 0 0 0,0 0 0 0 0,0-1 0 0 0,-1 0 0 0 0,1 0-6 0 0,-2-19-169 0 0,1 14 183 0 0,1 1-1 0 0,-1 0 0 0 0,0-1 0 0 0,0 1 0 0 0,0 0 1 0 0,-1 0-1 0 0,0-1 0 0 0,0 1 0 0 0,-3-5 0 0 0,-8-13 148 0 0,10 17-68 0 0,-1-1 1 0 0,0 1-1 0 0,0 0 1 0 0,-8-8-1 0 0,-12-15 325 0 0,17 18-165 0 0,-1 2 0 0 0,-11-12-1 0 0,7 10 40 0 0,-15-21-1 0 0,19 22-181 0 0,-1-1 0 0 0,0 2 0 0 0,-16-14 0 0 0,14 15-42 0 0,7 5-37 0 0,0 0 0 0 0,0 0 0 0 0,0 0 0 0 0,0 0 0 0 0,1-1 0 0 0,-5-4 0 0 0,2-3 50 0 0,5 9-62 0 0,0 0 0 0 0,0 0 0 0 0,0 0 0 0 0,0 1 0 0 0,0-1 0 0 0,-1 1 0 0 0,1-1 0 0 0,0 1 0 0 0,-1-1 0 0 0,-2-1 0 0 0,-4-3 27 0 0,6 5-30 0 0,0 0 1 0 0,0 0-1 0 0,0-1 0 0 0,0 1 1 0 0,0 0-1 0 0,1-1 1 0 0,-1 0-1 0 0,0 1 0 0 0,1-1 1 0 0,0 0-1 0 0,-1 0 1 0 0,1 0-1 0 0,0 0 0 0 0,0 0 1 0 0,-1-2-1 0 0,-3-5 44 0 0,-4 0-44 0 0,0 5-26 0 0,10 5 12 0 0,-1-1 0 0 0,1 1 0 0 0,0-1 0 0 0,-1 1 0 0 0,1-1 0 0 0,-1 1 0 0 0,1-1 0 0 0,-1 1 0 0 0,1 0 0 0 0,-1-1 0 0 0,0 1 0 0 0,1 0 0 0 0,-1-1 0 0 0,0 1 0 0 0,1 0 0 0 0,-1 0 0 0 0,0-1 1 0 0,0 1-1 0 0,0 0 0 0 0,0 0 0 0 0,0 1 0 0 0,1 21 18 0 0,-1-19-21 0 0,1 1-8 0 0,-1 0 0 0 0,1 0 0 0 0,0-1 1 0 0,0 1-1 0 0,1 0 0 0 0,0-1 0 0 0,-1 1 0 0 0,1-1 0 0 0,5 7 0 0 0,-4-6 8 0 0,-1 0 0 0 0,1 1 0 0 0,-1-1-1 0 0,0 0 1 0 0,2 8 0 0 0,-4-11 7 0 0,0-1 0 0 0,1 0 0 0 0,-1 0 0 0 0,1 0 0 0 0,-1 0 0 0 0,1 0 0 0 0,-1 0 0 0 0,1 1 0 0 0,-1-1 0 0 0,1 0 0 0 0,0-1 0 0 0,0 1 0 0 0,0 0 0 0 0,-1 0 0 0 0,1 0 0 0 0,0 0 0 0 0,0-1 0 0 0,0 1 0 0 0,0 0 0 0 0,0-1 0 0 0,0 1 0 0 0,1-1 0 0 0,0 1 0 0 0,-1 0 0 0 0,1-1 0 0 0,-1 1 0 0 0,0 0 0 0 0,0-1 0 0 0,1 1 0 0 0,-1 0 0 0 0,0 0 0 0 0,0 0 0 0 0,0 0 0 0 0,0 0 0 0 0,0 0 0 0 0,0 0 0 0 0,0 0 0 0 0,-1 0 0 0 0,1 0 0 0 0,1 2 0 0 0,0 1 0 0 0,0 0 0 0 0,1 0 0 0 0,0 0 0 0 0,0 0 0 0 0,0-1 0 0 0,0 1 0 0 0,1-1 0 0 0,-1 0 0 0 0,1 0 0 0 0,0 0 0 0 0,0-1 0 0 0,6 4 0 0 0,-8-4 0 0 0,21 11 9 0 0,-13-5 73 0 0,-8-7 310 0 0,-3 0-361 0 0,0-1 0 0 0,-1 0 0 0 0,1 0 1 0 0,0 0-1 0 0,0 1 0 0 0,0-1 0 0 0,0 0 0 0 0,0 1 1 0 0,0-1-1 0 0,0 1 0 0 0,0-1 0 0 0,1 1 0 0 0,-1 0 1 0 0,0-1-1 0 0,0 1 0 0 0,0 0 0 0 0,1 0 0 0 0,-2 1 0 0 0,-11 8 296 0 0,4-6-167 0 0,0-1 1 0 0,0-1 0 0 0,-1 1 0 0 0,-17 1-1 0 0,-16 3 71 0 0,-203 49 165 0 0,190-42-576 0 0,-153 47-2108 0 0,174-49 748 0 0,-4-2-68 0 0</inkml:trace>
</inkml:ink>
</file>

<file path=ppt/ink/ink7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46.9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12 155 10592 0 0,'0'0'818'0'0,"-1"-1"-532"0"0,1 1-288 0 0,-2-2 462 0 0,1-1 1 0 0,0 1 0 0 0,-1 0-1 0 0,1 0 1 0 0,0-1 0 0 0,0 1-1 0 0,-1-6 1 0 0,2 7-189 0 0,0 0 0 0 0,1-1 1 0 0,-1 1-1 0 0,0 0 0 0 0,1-1 0 0 0,-1 1 0 0 0,0 0 0 0 0,1-1 1 0 0,0 1-1 0 0,-1 0 0 0 0,1 0 0 0 0,0 0 0 0 0,-1-1 0 0 0,1 1 1 0 0,0 0-1 0 0,0 0 0 0 0,2-1 0 0 0,5-7-44 0 0,1 1 0 0 0,1 0 1 0 0,-1 1-1 0 0,1 0 0 0 0,0 0 0 0 0,1 1 0 0 0,21-9 1 0 0,-8 7-248 0 0,-1 0 0 0 0,47-9 0 0 0,-54 14 19 0 0,-1 1 0 0 0,1 1 0 0 0,-1 0 0 0 0,1 1 0 0 0,-1 1 0 0 0,1 0 0 0 0,-1 1 0 0 0,1 0 0 0 0,-1 2 0 0 0,0 0 0 0 0,27 11 0 0 0,-36-12 0 0 0,-1 0 0 0 0,0 1 0 0 0,0 0 0 0 0,0 0 0 0 0,0 0 0 0 0,-1 0 0 0 0,1 1 0 0 0,-1 0 0 0 0,-1 0 0 0 0,1 0 0 0 0,-1 0 0 0 0,1 1 0 0 0,-1-1 0 0 0,-1 1 0 0 0,1 0 0 0 0,-1 0 0 0 0,0 0 0 0 0,-1 0 0 0 0,1 0 0 0 0,-1 0 0 0 0,0 1 0 0 0,-1-1 0 0 0,0 0 0 0 0,0 0 0 0 0,0 1 0 0 0,0-1 0 0 0,-3 9 0 0 0,-4 19 35 0 0,-2 0 1 0 0,-1-1-1 0 0,-2 0 0 0 0,-1-1 0 0 0,-1 0 0 0 0,-2-2 0 0 0,-29 44 1 0 0,11-24-129 0 0,19-28-63 0 0,0-1 0 0 0,-23 26-1 0 0,19-28-187 0 0,-4 5-1218 0 0,-51 42 0 0 0,60-57-600 0 0,-1-4-3839 0 0</inkml:trace>
</inkml:ink>
</file>

<file path=ppt/ink/ink7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47.2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104 0 18431 0 0,'0'0'844'0'0,"-2"1"-20"0"0,-1 1-631 0 0,2-1-176 0 0,0 0 0 0 0,0 0 0 0 0,0 0-1 0 0,-1 0 1 0 0,1 0 0 0 0,-1-1-1 0 0,1 1 1 0 0,0-1 0 0 0,-1 1-1 0 0,1-1 1 0 0,-3 1 0 0 0,3 0 20 0 0,0-1 0 0 0,0 0 0 0 0,1 1 1 0 0,-1-1-1 0 0,1 1 0 0 0,-1-1 0 0 0,0 1 0 0 0,1 0 1 0 0,-1-1-1 0 0,1 1 0 0 0,-1-1 0 0 0,1 1 0 0 0,0 0 1 0 0,-1 0-1 0 0,1-1 0 0 0,0 1 0 0 0,-1 1 1 0 0,-1 1 104 0 0,-5 8-22 0 0,1 0 0 0 0,-1 1 0 0 0,2-1 0 0 0,0 1 1 0 0,0 0-1 0 0,-3 15 0 0 0,3-6-455 0 0,0 1 1 0 0,-2 39-1 0 0,3-11-69 0 0,-1 27 113 0 0,5-68 269 0 0,0 15-101 0 0,4 30 0 0 0,-3-47 127 0 0,0 1 0 0 0,1-1 0 0 0,0 0 0 0 0,0 0 0 0 0,1 0 0 0 0,0 0 0 0 0,0 0 0 0 0,6 8 0 0 0,-2-4 79 0 0,-4-5-22 0 0,1 0 0 0 0,-1 0 0 0 0,1-1 1 0 0,1 0-1 0 0,-1 1 0 0 0,1-2 0 0 0,0 1 0 0 0,0 0 0 0 0,0-1 0 0 0,1 0 0 0 0,-1 0 1 0 0,9 3-1 0 0,0 1 142 0 0,1-2 1 0 0,-1 0-1 0 0,1-1 0 0 0,1-1 1 0 0,-1 0-1 0 0,22 3 1 0 0,-19-7-67 0 0,1 0 1 0 0,0-1 0 0 0,-1 0 0 0 0,0-2 0 0 0,1 0 0 0 0,-1-1-1 0 0,0-1 1 0 0,-1-1 0 0 0,1 0 0 0 0,-1-1 0 0 0,0-1 0 0 0,-1-1-1 0 0,0 0 1 0 0,0-1 0 0 0,27-23 0 0 0,3-3-124 0 0,-29 23-18 0 0,0 0 0 0 0,-2-1 0 0 0,16-16 1 0 0,82-104-2941 0 0,-78 90-4945 0 0</inkml:trace>
</inkml:ink>
</file>

<file path=ppt/ink/ink7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7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7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3:21.7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1398 197 17967 0 0,'-3'-2'1387'0'0,"-7"-7"-884"0"0,-1 1 0 0 0,0 0 1 0 0,0 0-1 0 0,-1 1 0 0 0,0 1 0 0 0,-1 0 0 0 0,1 0 0 0 0,-1 1 1 0 0,0 1-1 0 0,0 0 0 0 0,-1 1 0 0 0,-22-2 0 0 0,-209 10-1646 0 0,0 21-746 0 0,191-19 1289 0 0,-216 33-720 0 0,-28 8 2599 0 0,206-30-272 0 0,84-16-854 0 0,6-1-8 0 0,4-1-6 0 0,20-1 26 0 0,25-5-1 0 0,3 0-81 0 0,176-25-66 0 0,64-11-317 0 0,-144 24 120 0 0,793-97-252 0 0,-828 102 505 0 0,63-5 118 0 0,-108 12 0 0 0,12 0 712 0 0,-89 19-629 0 0,4-8-242 0 0,0 0-1 0 0,0 0 0 0 0,-1-1 1 0 0,0 0-1 0 0,0-1 0 0 0,0 1 1 0 0,0-1-1 0 0,-11 2 0 0 0,0 1-1 0 0,-491 161 376 0 0,277-90-497 0 0,-282 134 0 0 0,334-128 158 0 0,-109 56-70 0 0,173-68-13 0 0,114-69 8 0 0,1 0-1 0 0,0 0 1 0 0,-1 0 0 0 0,1 1-1 0 0,0-1 1 0 0,0 0 0 0 0,0 1-1 0 0,1-1 1 0 0,-1 1-1 0 0,-1 4 1 0 0,2-7 4 0 0,1 1 0 0 0,-1 0 1 0 0,1 0-1 0 0,0 0 0 0 0,0 0 0 0 0,-1 0 0 0 0,1 0 1 0 0,0 0-1 0 0,0 0 0 0 0,0 0 0 0 0,0 0 0 0 0,0 0 1 0 0,0 0-1 0 0,0 0 0 0 0,1 0 0 0 0,-1 0 0 0 0,0 0 1 0 0,0 0-1 0 0,1 0 0 0 0,-1 0 0 0 0,1 0 0 0 0,-1 0 1 0 0,1 0-1 0 0,-1-1 0 0 0,1 1 0 0 0,-1 0 0 0 0,1 0 1 0 0,0-1-1 0 0,0 1 0 0 0,-1 0 0 0 0,1-1 0 0 0,0 1 1 0 0,1 0-1 0 0,4 2-57 0 0,0 0 0 0 0,1-1 0 0 0,0 1-1 0 0,-1-1 1 0 0,1-1 0 0 0,10 2 0 0 0,-5-1-2 0 0,15 2-125 0 0,0-1 0 0 0,47-1 0 0 0,56-11-325 0 0,-88 5 349 0 0,1151-136-2097 0 0,-1074 122 3244 0 0,160-44 0 0 0,-277 61-960 0 0,8-1 170 0 0,0-1 0 0 0,-1-1-1 0 0,1 1 1 0 0,-1-2-1 0 0,12-6 1 0 0,-20 11-182 0 0,-1-1 0 0 0,0 1 0 0 0,1 0 1 0 0,-1 0-1 0 0,0 0 0 0 0,1-1 0 0 0,-1 1 0 0 0,0 0 1 0 0,0 0-1 0 0,1-1 0 0 0,-1 1 0 0 0,0 0 0 0 0,0-1 1 0 0,0 1-1 0 0,1 0 0 0 0,-1-1 0 0 0,0 1 0 0 0,0 0 0 0 0,0-1 1 0 0,0 1-1 0 0,0 0 0 0 0,0-1 0 0 0,0 1 0 0 0,0 0 1 0 0,0-1-1 0 0,0 1 0 0 0,0-1 0 0 0,0 1 0 0 0,0 0 1 0 0,0-1-1 0 0,0 1 0 0 0,0 0 0 0 0,0-1 0 0 0,-1 0 12 0 0,1 0-1 0 0,-1 0 1 0 0,0 0-1 0 0,0 0 0 0 0,0 0 1 0 0,1 0-1 0 0,-1 0 1 0 0,0 1-1 0 0,0-1 0 0 0,-2-1 1 0 0,-30-12 25 0 0,-8 2-538 0 0,-57-7 1 0 0,60 12-479 0 0,-21-3-731 0 0</inkml:trace>
</inkml:ink>
</file>

<file path=ppt/ink/ink7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7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7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7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7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7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7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7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7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7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7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7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7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7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7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7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7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7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7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7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7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7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7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7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7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7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7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7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7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7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7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7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7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02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66 4608 0 0,'0'0'353'0'0,"1"-9"-218"0"0,-1 6 397 0 0,1 0 1 0 0,0 1-1 0 0,0-1 1 0 0,0 0-1 0 0,0 0 1 0 0,0 1-1 0 0,1-1 1 0 0,-1 1-1 0 0,1-1 1 0 0,0 1-1 0 0,1-3 1 0 0,0 3 149 0 0,0 0 1 0 0,0 0-1 0 0,0 0 1 0 0,0 0-1 0 0,0 1 0 0 0,1-1 1 0 0,-1 1-1 0 0,1 0 1 0 0,5-2-1 0 0,-1 2-566 0 0,-1 0-1 0 0,1 0 1 0 0,-1 0 0 0 0,1 1-1 0 0,-1 0 1 0 0,1 1 0 0 0,-1-1-1 0 0,1 1 1 0 0,-1 1 0 0 0,0 0-1 0 0,1 0 1 0 0,-1 0 0 0 0,0 1-1 0 0,0 0 1 0 0,0 0-1 0 0,-1 1 1 0 0,11 6 0 0 0,7 8-328 0 0,-2 0 0 0 0,0 2 1 0 0,23 25-1 0 0,-39-39 178 0 0,7 8-153 0 0,0 0 1 0 0,-2 1-1 0 0,14 22 0 0 0,-20-30 137 0 0,-1 1 0 0 0,0-1 1 0 0,-1 1-1 0 0,0 0 1 0 0,0 0-1 0 0,-1 0 0 0 0,0 0 1 0 0,0 0-1 0 0,0 17 0 0 0,-2-18 49 0 0,0-1 0 0 0,-1 0 0 0 0,0 0 0 0 0,-1 0 0 0 0,1 0 0 0 0,-1 0 0 0 0,0 0 0 0 0,-1 0 0 0 0,-5 9 0 0 0,-3 3 32 0 0,-21 26 0 0 0,19-28-5 0 0,-22 27 69 0 0,-1-2 1 0 0,-75 64-1 0 0,72-74-272 0 0,-73 44-1 0 0,80-56-341 0 0,20-10-329 0 0,-1 1-3524 0 0,-1-4-1021 0 0</inkml:trace>
</inkml:ink>
</file>

<file path=ppt/ink/ink7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02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44 3224 0 0,'0'0'143'0'0,"0"-2"-3"0"0,-9-40 9720 0 0,3 44-8087 0 0,-2 3-1538 0 0,1 0 0 0 0,0 0 0 0 0,0 1 1 0 0,1 0-1 0 0,0 0 0 0 0,-10 12 1 0 0,-29 47-403 0 0,38-55 237 0 0,-24 38-106 0 0,-84 140 623 0 0,110-177-445 0 0,0 0 0 0 0,0 0 1 0 0,1 0-1 0 0,1 0 0 0 0,-3 15 0 0 0,5-18-12 0 0,0 0 0 0 0,0 0 0 0 0,1-1-1 0 0,0 1 1 0 0,1 0 0 0 0,-1 0-1 0 0,1-1 1 0 0,1 1 0 0 0,2 7-1 0 0,0-3-26 0 0,0 0-1 0 0,1 0 0 0 0,0-1 0 0 0,1 0 1 0 0,1 0-1 0 0,-1 0 0 0 0,2-1 0 0 0,9 11 0 0 0,-4-7-35 0 0,1-1 0 0 0,0 0 0 0 0,1-1-1 0 0,29 18 1 0 0,-34-24-400 0 0,1 0 1 0 0,0-1-1 0 0,0-1 1 0 0,0 1-1 0 0,1-2 0 0 0,-1 0 1 0 0,1 0-1 0 0,21 1 0 0 0,-4-3-6102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7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02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10592 0 0,'0'0'964'0'0,"1"-1"-795"0"0,11-6 931 0 0,-5 2 284 0 0,0 0 1 0 0,0 1-1 0 0,1 1 1 0 0,-1-1-1 0 0,16-4 0 0 0,101-9-1 0 0,-21 4-1835 0 0,-91 11 32 0 0,35-9-3151 0 0,-32 7 2067 0 0</inkml:trace>
</inkml:ink>
</file>

<file path=ppt/ink/ink7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0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20127 0 0,'0'0'2022'0'0,"2"-1"-1854"0"0,20-10-135 0 0,-15 8 80 0 0,-1-1 1 0 0,1 2-1 0 0,9-4 0 0 0,90-18 751 0 0,153-15 0 0 0,-180 29-1510 0 0,-32 5-1372 0 0,-3 1-5905 0 0</inkml:trace>
</inkml:ink>
</file>

<file path=ppt/ink/ink7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0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52 19807 0 0,'0'0'455'0'0,"-1"-2"61"0"0,0 1-479 0 0,1 0 0 0 0,0 0-1 0 0,-1 0 1 0 0,1 1 0 0 0,0-1 0 0 0,0 0-1 0 0,0 0 1 0 0,0 0 0 0 0,0 0 0 0 0,0 0 0 0 0,0 0-1 0 0,0 0 1 0 0,0 0 0 0 0,0 0 0 0 0,1 0 0 0 0,-1 0-1 0 0,0 0 1 0 0,1 0 0 0 0,-1 0 0 0 0,0 0-1 0 0,1 0 1 0 0,-1 1 0 0 0,1-1 0 0 0,-1 0 0 0 0,1 0-1 0 0,0 0 1 0 0,-1 1 0 0 0,1-1 0 0 0,0 0-1 0 0,0 1 1 0 0,-1-1 0 0 0,1 1 0 0 0,0-1 0 0 0,2 0-1 0 0,0-1-39 0 0,1 0 0 0 0,-1 0 0 0 0,1 0 0 0 0,0 1-1 0 0,-1-1 1 0 0,1 1 0 0 0,0 0 0 0 0,6-1 0 0 0,9 0-13 0 0,1 0 0 0 0,0 2 1 0 0,38 3-1 0 0,-11 2-37 0 0,-29-3 42 0 0,-1 0 0 0 0,25 6-1 0 0,-17-1 8 0 0,29 13-1 0 0,-47-17 19 0 0,0 0 1 0 0,-1 0 0 0 0,1 1 0 0 0,-1 0-1 0 0,0 0 1 0 0,0 1 0 0 0,-1 0-1 0 0,1 0 1 0 0,5 6 0 0 0,-10-8 8 0 0,1 0 1 0 0,0-1-1 0 0,-1 1 0 0 0,1 0 1 0 0,-1 0-1 0 0,0 0 1 0 0,0 0-1 0 0,0 0 1 0 0,-1 0-1 0 0,1 0 0 0 0,-1 1 1 0 0,1-1-1 0 0,-1 0 1 0 0,0 0-1 0 0,0 0 1 0 0,-1 5-1 0 0,0-2 27 0 0,0-1 1 0 0,-1 0-1 0 0,1 0 0 0 0,-1 0 0 0 0,0 0 1 0 0,0 0-1 0 0,0 0 0 0 0,-6 8 0 0 0,1-4-26 0 0,-13 20 46 0 0,-28 29 0 0 0,12-19-166 0 0,-1-2 0 0 0,-72 54 0 0 0,67-59 6 0 0,24-18 32 0 0,-1 0 0 0 0,-25 14 0 0 0,18-12-442 0 0,15-9 260 0 0,1-1 0 0 0,-12 5 0 0 0,19-9-776 0 0,0-1-1 0 0,-1 0 0 0 0,1 0 0 0 0,0-1 0 0 0,0 1 1 0 0,-1 0-1 0 0,-2-1 0 0 0</inkml:trace>
</inkml:ink>
</file>

<file path=ppt/ink/ink7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04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0 7368 0 0,'0'0'12193'0'0,"-2"0"-11616"0"0,1 1-521 0 0,-1-1 0 0 0,1 0 0 0 0,0 1-1 0 0,-1-1 1 0 0,1 1 0 0 0,0-1 0 0 0,0 1 0 0 0,-1 0-1 0 0,1 0 1 0 0,0-1 0 0 0,0 1 0 0 0,0 0 0 0 0,0 0 0 0 0,-1 1-1 0 0,-18 21-129 0 0,6-7-36 0 0,-4 3 18 0 0,-84 87-234 0 0,86-87 326 0 0,1 0 1 0 0,1 1-1 0 0,-22 42 0 0 0,33-57 76 0 0,1 0 1 0 0,0 1-1 0 0,0-1 1 0 0,0 1-1 0 0,1-1 0 0 0,0 1 1 0 0,0-1-1 0 0,0 1 0 0 0,1 0 1 0 0,0 0-1 0 0,0-1 0 0 0,0 1 1 0 0,1 0-1 0 0,0 0 1 0 0,0-1-1 0 0,3 11 0 0 0,-1-10-14 0 0,-1 0-1 0 0,2-1 1 0 0,-1 1-1 0 0,0-1 1 0 0,1 1 0 0 0,0-1-1 0 0,0 0 1 0 0,1-1-1 0 0,0 1 1 0 0,-1-1-1 0 0,1 0 1 0 0,1 0-1 0 0,-1 0 1 0 0,11 5-1 0 0,4 0-3 0 0,-1-1 1 0 0,1 0-1 0 0,1-2 0 0 0,-1 0 0 0 0,1-1 0 0 0,0-1 0 0 0,0-1 0 0 0,0-1 0 0 0,40-2 1 0 0,-21-2-393 0 0,-1-3 1 0 0,1-1 0 0 0,-1-2-1 0 0,54-18 1 0 0,-29 5-1322 0 0</inkml:trace>
</inkml:ink>
</file>

<file path=ppt/ink/ink7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 22319 0 0,'0'0'2236'0'0,"10"0"-2024"0"0,33-3-200 0 0,18 4 87 0 0,-49-2-96 0 0,-1 1-1 0 0,1 0 1 0 0,0 1 0 0 0,-1 0 0 0 0,1 0 0 0 0,-1 2 0 0 0,1-1-1 0 0,17 8 1 0 0,-14-3-4 0 0,-1 2 0 0 0,1 0 1 0 0,-1 0-1 0 0,-1 1 0 0 0,1 1 0 0 0,-2 0 0 0 0,14 15 0 0 0,-4 0 30 0 0,0 1 0 0 0,28 46 0 0 0,-41-58 6 0 0,0 1-1 0 0,-1 0 1 0 0,9 24-1 0 0,-15-34-23 0 0,0 0-1 0 0,-1 0 1 0 0,0 1-1 0 0,0-1 1 0 0,0 1-1 0 0,-1-1 1 0 0,0 1-1 0 0,0-1 1 0 0,0 1-1 0 0,-1-1 1 0 0,0 1 0 0 0,-1-1-1 0 0,-2 8 1 0 0,-1-1-80 0 0,-1 0 0 0 0,-1 0 1 0 0,0 0-1 0 0,-1-1 1 0 0,0 0-1 0 0,-1-1 1 0 0,-18 19-1 0 0,5-8-171 0 0,-1-2 0 0 0,-41 29 1 0 0,37-32 81 0 0,-1-2 0 0 0,0-1 1 0 0,-56 20-1 0 0,64-28 85 0 0,1-1 1 0 0,-28 4-1 0 0,-8 2-1045 0 0,51-10 808 0 0,0 0 1 0 0,0-1-1 0 0,0 1 1 0 0,0-1-1 0 0,0 1 1 0 0,-1-1-1 0 0,1 0 1 0 0,0-1-1 0 0,0 1 0 0 0,0-1 1 0 0,0 0-1 0 0,0 0 1 0 0,0 0-1 0 0,0 0 1 0 0,0-1-1 0 0,-5-3 0 0 0,8 5 206 0 0,0-1 0 0 0,0 1 0 0 0,1-1 0 0 0,-1 1 0 0 0,0-1 0 0 0,1 0 0 0 0,-1 1 0 0 0,0-1 0 0 0,1 0 0 0 0,-1 0 0 0 0,1 1 0 0 0,-1-1 0 0 0,1 0-1 0 0,0 0 1 0 0,-1 0 0 0 0,1 0 0 0 0,-1-1 0 0 0,0-3-215 0 0,0 1 0 0 0,1-1 0 0 0,-1 0 0 0 0,1 0 0 0 0,0-5 0 0 0,6-25-1601 0 0</inkml:trace>
</inkml:ink>
</file>

<file path=ppt/ink/ink7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6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0 16208 0 0,'0'0'365'0'0,"-2"0"56"0"0,-3 0-345 0 0,-1 1-1 0 0,1-1 1 0 0,0 1-1 0 0,0 0 1 0 0,0 0-1 0 0,0 0 1 0 0,0 1-1 0 0,0 0 1 0 0,0-1-1 0 0,0 2 1 0 0,0-1-1 0 0,1 1 1 0 0,-1 0 0 0 0,1 0-1 0 0,0 0 1 0 0,-6 6-1 0 0,-15 14 202 0 0,1 1-1 0 0,1 1 0 0 0,1 1 1 0 0,1 0-1 0 0,-17 31 1 0 0,20-28-89 0 0,1-3 127 0 0,1 1 0 0 0,-16 37 0 0 0,21-36 123 0 0,2 1 0 0 0,0-1 0 0 0,-5 38 0 0 0,12-49-256 0 0,1 0 0 0 0,0-1-1 0 0,1 1 1 0 0,1 0-1 0 0,0-1 1 0 0,1 1 0 0 0,7 23-1 0 0,-1-14-166 0 0,2 0 0 0 0,1 0 0 0 0,0-2 0 0 0,2 1 0 0 0,28 39 0 0 0,-34-56-123 0 0,-1 0 1 0 0,1 0 0 0 0,0-1-1 0 0,1 1 1 0 0,0-2 0 0 0,11 9-1 0 0,-12-11-498 0 0,0 0 0 0 0,0 0 0 0 0,11 4 0 0 0,-13-7-469 0 0,0 1 1 0 0,1-1-1 0 0,-1 0 1 0 0,0 0 0 0 0,10 0-1 0 0,10-3-5307 0 0</inkml:trace>
</inkml:ink>
</file>

<file path=ppt/ink/ink7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6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19231 0 0,'0'0'1936'0'0,"1"1"-1777"0"0,1 1-157 0 0,0-1 0 0 0,0 0 1 0 0,1 0-1 0 0,-1 0 0 0 0,0 0 0 0 0,1 0 0 0 0,-1 0 1 0 0,0-1-1 0 0,1 1 0 0 0,-1-1 0 0 0,1 0 0 0 0,-1 0 1 0 0,1 0-1 0 0,-1 0 0 0 0,0 0 0 0 0,1 0 0 0 0,3-1 1 0 0,10-2 17 0 0,21-7 1 0 0,-33 9-21 0 0,71-18-255 0 0,1 3 0 0 0,86-6 0 0 0,-114 19-419 0 0,-30 3-1228 0 0,0-2-1 0 0,34-6 1 0 0,-49 7 193 0 0</inkml:trace>
</inkml:ink>
</file>

<file path=ppt/ink/ink7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7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10592 0 0,'1'1'4496'0'0,"1"1"-4124"0"0,1-1 1 0 0,-1 1-1 0 0,1-1 1 0 0,-1 0 0 0 0,1 0-1 0 0,0 0 1 0 0,0 0-1 0 0,-1 0 1 0 0,1-1 0 0 0,0 1-1 0 0,3-1 1 0 0,35 0-347 0 0,-20 0 294 0 0,105-5-82 0 0,56-12-1292 0 0,-151 12-180 0 0,3 1-70 0 0</inkml:trace>
</inkml:ink>
</file>

<file path=ppt/ink/ink7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18975 0 0,'-5'33'1534'0'0,"3"-28"-1460"0"0,1 1 1 0 0,0 0 0 0 0,0-1-1 0 0,1 1 1 0 0,-1 0 0 0 0,1 0-1 0 0,1 6 1 0 0,3 8 527 0 0,8 23 1 0 0,3 7 93 0 0,1 17-695 0 0,21 102 38 0 0,-28-110 357 0 0,1 77 0 0 0,-10-83-291 0 0,0 48 162 0 0,-2-83-660 0 0,0-1 1 0 0,-1 0-1 0 0,-9 32 1 0 0,9-40 65 0 0,2-4-996 0 0,-1 0 1 0 0,0 0 0 0 0,0 0 0 0 0,-4 5-1 0 0,-3 4-5451 0 0</inkml:trace>
</inkml:ink>
</file>

<file path=ppt/ink/ink7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1 328 6912 0 0,'0'0'528'0'0,"1"-1"-342"0"0,22-48 4993 0 0,-2 3 2015 0 0,-12 30-6778 0 0,1 1-1 0 0,0 1 0 0 0,1 0 0 0 0,17-17 1 0 0,56-46-464 0 0,-79 73 75 0 0,5-4-17 0 0,-1 1 1 0 0,2 0-1 0 0,-1 0 0 0 0,1 1 0 0 0,13-6 0 0 0,-18 10 60 0 0,0-1 0 0 0,1 1 0 0 0,-1 0 0 0 0,1 1 0 0 0,-1 0 0 0 0,1 0 0 0 0,0 0 0 0 0,-1 0 1 0 0,1 1-1 0 0,0 1 0 0 0,9 0 0 0 0,3 4-12 0 0,-1 0 1 0 0,1 2 0 0 0,-1 0-1 0 0,0 1 1 0 0,-1 0 0 0 0,0 2-1 0 0,0 0 1 0 0,-1 1 0 0 0,25 21-1 0 0,-34-24-106 0 0,0 0 0 0 0,-1 0 0 0 0,0 0 0 0 0,0 0 0 0 0,-1 1 0 0 0,0 0 0 0 0,7 16 0 0 0,-12-23 48 0 0,1 0 1 0 0,-1 0-1 0 0,1 1 0 0 0,-1-1 0 0 0,0 0 0 0 0,0 0 0 0 0,0 0 0 0 0,0 0 0 0 0,0 0 1 0 0,0 0-1 0 0,-1 1 0 0 0,1-1 0 0 0,-1 0 0 0 0,0 0 0 0 0,1 0 0 0 0,-1 0 0 0 0,0 0 1 0 0,0 0-1 0 0,0-1 0 0 0,0 1 0 0 0,-1 0 0 0 0,1 0 0 0 0,-2 1 0 0 0,-4 5-3 0 0,0-1-1 0 0,0 0 0 0 0,-13 9 0 0 0,1-1-92 0 0,-1-2-1 0 0,0 0 0 0 0,-25 11 1 0 0,23-14-152 0 0,-16 8-847 0 0,-58 20 0 0 0,70-29 45 0 0,-17 4-5191 0 0,22-8 609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7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5 13448 0 0,'0'0'1974'0'0,"-2"-1"-1411"0"0,-1 0-396 0 0,1 0 1 0 0,-1 1 0 0 0,0-1-1 0 0,0 1 1 0 0,0-1 0 0 0,1 1-1 0 0,-1 0 1 0 0,0 0 0 0 0,0 0-1 0 0,0 1 1 0 0,0-1 0 0 0,1 1-1 0 0,-5 1 1 0 0,-3 1 151 0 0,0 1 1 0 0,-13 7 0 0 0,7-2 4 0 0,9-6-182 0 0,0 1 1 0 0,1 1-1 0 0,0-1 0 0 0,-11 11 0 0 0,-8 6 355 0 0,-5 2-17 0 0,1 2 0 0 0,1 1 0 0 0,-26 31 0 0 0,47-48-444 0 0,0 1 0 0 0,-9 18 1 0 0,-5 8-42 0 0,14-26 5 0 0,1 0 0 0 0,1 0 0 0 0,0 1 0 0 0,-4 11 0 0 0,2-6 0 0 0,5-9 23 0 0,0 0-1 0 0,1 0 0 0 0,0 0 0 0 0,0 1 1 0 0,1-1-1 0 0,0 0 0 0 0,1 12 1 0 0,0 5 52 0 0,-1-17-69 0 0,0-2-6 0 0,0 1 1 0 0,0-1-1 0 0,1 0 0 0 0,0 0 1 0 0,0 1-1 0 0,0-1 1 0 0,1 0-1 0 0,0 0 0 0 0,0 0 1 0 0,2 4-1 0 0,-3-7 0 0 0,-1-1 0 0 0,1 0 0 0 0,-1 1 0 0 0,1-1 0 0 0,0 0 0 0 0,0 0 0 0 0,-1 0 0 0 0,1 0 0 0 0,0 0 0 0 0,0 1 0 0 0,0-1 0 0 0,0-1 0 0 0,0 1 0 0 0,2 1 0 0 0,9-1 0 0 0,-9-1 0 0 0,1 0 0 0 0,-1 0 0 0 0,1 0 0 0 0,0 0 0 0 0,-1-1 0 0 0,1 1 0 0 0,0-1 0 0 0,-1 0 0 0 0,1 0 0 0 0,-1-1 0 0 0,1 1 0 0 0,-1-1 0 0 0,1 1 0 0 0,-1-1 0 0 0,0 0 0 0 0,0 0 0 0 0,5-5 0 0 0,2-1 0 0 0,-4 3 0 0 0,0 0 0 0 0,-1 0 0 0 0,0-1 0 0 0,0 0 0 0 0,8-12 0 0 0,1-2 0 0 0,16-20 0 0 0,-22 29 0 0 0,0 0 0 0 0,0-1 0 0 0,-1 1 0 0 0,0-2 0 0 0,-1 1 0 0 0,-1-1 0 0 0,5-16 0 0 0,-4 13 0 0 0,43-106 0 0 0,-36 89 38 0 0,-6 12 866 0 0,-6 20-875 0 0,7-12 0 0 0,-8 12-12 0 0,0 1 0 0 0,1-1 0 0 0,-1 1 0 0 0,0-1 0 0 0,1 1-1 0 0,-1-1 1 0 0,1 1 0 0 0,-1-1 0 0 0,0 1 0 0 0,1-1 0 0 0,-1 1 0 0 0,1 0 0 0 0,-1-1-1 0 0,1 1 1 0 0,-1 0 0 0 0,1-1 0 0 0,0 1 0 0 0,-1 0 0 0 0,1 0 0 0 0,-1 0 0 0 0,1-1-1 0 0,0 1 1 0 0,-1 0 0 0 0,1 0 0 0 0,-1 0 0 0 0,1 0 0 0 0,0 0 0 0 0,0 0-1 0 0,0 1-6 0 0,0-1-1 0 0,0 1 0 0 0,-1 0 1 0 0,1 0-1 0 0,0-1 0 0 0,-1 1 1 0 0,1 0-1 0 0,-1 0 1 0 0,1 0-1 0 0,-1-1 0 0 0,1 1 1 0 0,-1 0-1 0 0,0 0 0 0 0,1 0 1 0 0,-1 0-1 0 0,0 0 0 0 0,0 0 1 0 0,0 1-1 0 0,16 94 546 0 0,-1 26 346 0 0,-1-4-685 0 0,-7-65-148 0 0,-6-35-44 0 0,6 21 1 0 0,-5-27-119 0 0,0 1-1 0 0,-1 1 0 0 0,-1 14 1 0 0,0-26-216 0 0</inkml:trace>
</inkml:ink>
</file>

<file path=ppt/ink/ink7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18199 0 0,'3'15'511'0'0,"-1"0"-1"0"0,0 0 0 0 0,-1 22 0 0 0,-1-22-314 0 0,0 0 0 0 0,1 0-1 0 0,5 20 1 0 0,0-6 389 0 0,-4-17-701 0 0,1-1-1 0 0,7 21 1 0 0,-6-19-313 0 0,1-1 0 0 0,-2 2 0 0 0,3 14 0 0 0,-6-25 312 0 0,0 0-1 0 0,0 1 0 0 0,0-1 0 0 0,0 0 0 0 0,-2 7 0 0 0,0 9 121 0 0,0-12 674 0 0,0-7 1338 0 0,1 0-1917 0 0,1-1 0 0 0,-1 1 0 0 0,1-1 0 0 0,0 1 0 0 0,-1-1 0 0 0,1 1 0 0 0,0-1 0 0 0,0 1 0 0 0,-1-1 0 0 0,1 1 0 0 0,0-1 0 0 0,0 0 0 0 0,0 1 0 0 0,0-1 0 0 0,0 1 0 0 0,0-1 0 0 0,0 0 0 0 0,0-3 67 0 0,1 1 0 0 0,-1-1 0 0 0,1 1 0 0 0,0-1 0 0 0,3-5 0 0 0,2-7 49 0 0,-2 1 1 0 0,1 1 0 0 0,1 1 0 0 0,0-1 0 0 0,1 1 0 0 0,1 0 0 0 0,11-15 0 0 0,-16 23-154 0 0,3-2-7 0 0,-1 0 0 0 0,1 0 0 0 0,9-7 0 0 0,7-8 32 0 0,-4 3 28 0 0,1 1 0 0 0,1 0 0 0 0,22-14 0 0 0,18-12-1315 0 0,-57 41 471 0 0,1 0 0 0 0,-1-1-1 0 0,0 1 1 0 0,0-1 0 0 0,0 1 0 0 0,-1-1 0 0 0,1 0 0 0 0,-1 0-1 0 0,0 0 1 0 0,2-6 0 0 0</inkml:trace>
</inkml:ink>
</file>

<file path=ppt/ink/ink7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9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35 226 16096 0 0,'0'0'1231'0'0,"0"2"-843"0"0,1-1-389 0 0,0 0 0 0 0,-1 0 0 0 0,1 0-1 0 0,0 0 1 0 0,-1 0 0 0 0,1 0 0 0 0,0-1-1 0 0,0 1 1 0 0,0 0 0 0 0,0 0 0 0 0,0-1-1 0 0,0 1 1 0 0,0 0 0 0 0,0-1 0 0 0,0 1-1 0 0,0-1 1 0 0,0 1 0 0 0,0-1 0 0 0,0 0-1 0 0,0 1 1 0 0,1-1 0 0 0,-1 0-1 0 0,2 0 1 0 0,0 0-103 0 0,0 0 0 0 0,0 0 1 0 0,0-1-1 0 0,-1 1 0 0 0,1-1 0 0 0,5-1 0 0 0,13-3-353 0 0,-19 5 358 0 0,-1-1 107 0 0,1 0 0 0 0,0 1 0 0 0,0-1 0 0 0,0 1-1 0 0,0-1 1 0 0,0 1 0 0 0,0 0 0 0 0,4 0 0 0 0,-5 0 34 0 0,1 0 1 0 0,-1 0-1 0 0,1 0 1 0 0,-1 0 0 0 0,0 0 0 0 0,1 0-1 0 0,-1 0 1 0 0,1 0 0 0 0,-1-1 0 0 0,0 1 0 0 0,1-1-1 0 0,-1 1 1 0 0,0-1 0 0 0,1 1 0 0 0,-1-1-1 0 0,0 0 1 0 0,0 0 0 0 0,0 1 0 0 0,0-1-1 0 0,2-2 1 0 0,0 1 243 0 0,1-1 0 0 0,-1 1 0 0 0,1 0 0 0 0,-1 0 1 0 0,9-3-1 0 0,-8 3-49 0 0,1 0 0 0 0,-1-1 0 0 0,0 1 0 0 0,0-1 0 0 0,5-3 0 0 0,1-3 199 0 0,-5 5-381 0 0,0 1 0 0 0,-1-1 0 0 0,0 0 0 0 0,1-1 1 0 0,-1 1-1 0 0,-1-1 0 0 0,1 0 0 0 0,-1 0 1 0 0,0 0-1 0 0,0 0 0 0 0,3-8 0 0 0,5-10-121 0 0,-9 20 20 0 0,0 1 0 0 0,-1-1 0 0 0,1 1 0 0 0,-1-1 0 0 0,0 0 0 0 0,0 0 0 0 0,0 0 0 0 0,0 0 0 0 0,1-3 0 0 0,-2 4 99 0 0,-9-17 421 0 0,7 13-427 0 0,0 4 18 0 0,-1-1 0 0 0,1 1 0 0 0,-1 0-1 0 0,1 0 1 0 0,-1 0 0 0 0,0 1-1 0 0,1-1 1 0 0,-1 0 0 0 0,0 1 0 0 0,0 0-1 0 0,-6-2 1 0 0,-2-1-50 0 0,5 2-19 0 0,0 1 0 0 0,1-1 0 0 0,-1 2-1 0 0,0-1 1 0 0,0 1 0 0 0,0 0-1 0 0,0 0 1 0 0,0 0 0 0 0,1 1 0 0 0,-1 0-1 0 0,0 0 1 0 0,0 0 0 0 0,1 1 0 0 0,-7 2-1 0 0,3 1 5 0 0,3-3 0 0 0,1 1 0 0 0,-1 0 0 0 0,1 0 0 0 0,0 0 0 0 0,0 1 0 0 0,-9 8 0 0 0,13-11 1 0 0,-6 6 9 0 0,0 1-1 0 0,0 0 1 0 0,0 0-1 0 0,1 1 1 0 0,1 0 0 0 0,-8 15-1 0 0,3 4 215 0 0,2 0-1 0 0,1 1 1 0 0,2-1-1 0 0,1 1 0 0 0,1 1 1 0 0,0 35-1 0 0,3-48-128 0 0,1 0-1 0 0,0-1 0 0 0,1 1 1 0 0,9 30-1 0 0,-9-38-137 0 0,0-3 24 0 0,0 1 0 0 0,0-1 0 0 0,0 0 0 0 0,6 10 0 0 0,-7-14-35 0 0,0-1 0 0 0,0 1 0 0 0,1 0 0 0 0,-1-1 0 0 0,0 1 0 0 0,1-1 0 0 0,0 1 1 0 0,-1-1-1 0 0,1 0 0 0 0,0 0 0 0 0,0 0 0 0 0,-1 0 0 0 0,1 0 0 0 0,0 0 1 0 0,0 0-1 0 0,0-1 0 0 0,0 1 0 0 0,0-1 0 0 0,3 1 0 0 0,-1-1-11 0 0,0 0-1 0 0,0 0 1 0 0,0 0 0 0 0,0 0-1 0 0,-1-1 1 0 0,1 0-1 0 0,0 0 1 0 0,-1 0-1 0 0,1 0 1 0 0,0-1-1 0 0,6-3 1 0 0,3-3-230 0 0,21-16-1 0 0,-5 4-249 0 0,1 1-25 0 0,-16 10 415 0 0,-1 0 1 0 0,1 1-1 0 0,0 1 1 0 0,17-6-1 0 0,-10 5 38 0 0,10-3 79 0 0,-29 10 58 0 0,0 1 1 0 0,0-1-1 0 0,0 1 0 0 0,1 0 0 0 0,-1 0 0 0 0,0 0 0 0 0,0 0 0 0 0,0 0 1 0 0,0 0-1 0 0,0 0 0 0 0,4 2 0 0 0,4 2 144 0 0,-5-3-27 0 0,0 1 1 0 0,0 0 0 0 0,-1 0 0 0 0,1 0-1 0 0,-1 0 1 0 0,0 1 0 0 0,6 4-1 0 0,-8-4-66 0 0,0 0-1 0 0,0 0 1 0 0,0 0-1 0 0,-1 0 1 0 0,1 0-1 0 0,-1 0 1 0 0,0 0 0 0 0,0 0-1 0 0,1 7 1 0 0,4 8-73 0 0,-2-6 2 0 0,-3-4 32 0 0,-1-6 512 0 0,5-12-77 0 0,6-8-100 0 0,-9 13-285 0 0,1 0 1 0 0,1 0-1 0 0,-1 0 1 0 0,1 0-1 0 0,-1 1 0 0 0,7-6 1 0 0,23-22-50 0 0,-19 17-7 0 0,26-21 0 0 0,-31 30-26 0 0,0 0 0 0 0,0 0 0 0 0,12-6 0 0 0,-15 10 0 0 0,-1 0 0 0 0,1 1 0 0 0,0-1 0 0 0,-1 1 0 0 0,1 0 0 0 0,0 1 0 0 0,9-1 0 0 0,-9 1-28 0 0,0 1 1 0 0,-1-1-1 0 0,1 1 0 0 0,-1 0 0 0 0,1 1 0 0 0,-1-1 0 0 0,1 1 0 0 0,9 5 1 0 0,-8-4-190 0 0,-6-3 170 0 0,0 0-1 0 0,0 0 1 0 0,0 1 0 0 0,0-1 0 0 0,0 1 0 0 0,0-1 0 0 0,0 1 0 0 0,0-1 0 0 0,-1 1-1 0 0,1 0 1 0 0,0-1 0 0 0,0 1 0 0 0,0 0 0 0 0,-1 0 0 0 0,1-1 0 0 0,0 1-1 0 0,0 2 1 0 0,0-2-959 0 0</inkml:trace>
</inkml:ink>
</file>

<file path=ppt/ink/ink7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9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22319 0 0,'0'0'506'0'0,"0"2"71"0"0,2 8-333 0 0,0 0 1 0 0,0-1-1 0 0,1 1 1 0 0,7 14-1 0 0,-3-6-101 0 0,14 33-89 0 0,6 17 28 0 0,19 56-159 0 0,-32-90 66 0 0,21 46 95 0 0,8 19 187 0 0,46 172 876 0 0,-74-226-1113 0 0,9 32 6 0 0,-22-68-131 0 0,1-1 0 0 0,-1 0 1 0 0,1-1-1 0 0,1 1 0 0 0,8 14 0 0 0,-10-19 13 0 0,1 0-1 0 0,-1 0 1 0 0,1 0 0 0 0,0 0-1 0 0,0-1 1 0 0,0 1 0 0 0,4 2-1 0 0,-6-4 60 0 0,0-1-1 0 0,0 0 1 0 0,0 1-1 0 0,0-1 1 0 0,-1 0-1 0 0,1 1 1 0 0,0-1-1 0 0,0 0 1 0 0,0 0-1 0 0,0 0 1 0 0,0 0-1 0 0,0 0 0 0 0,0 0 1 0 0,0 0-1 0 0,0 0 1 0 0,0 0-1 0 0,1-1 1 0 0,2 1-40 0 0,1-1-6 0 0,-1 1 1 0 0,0 0-1 0 0,1-1 1 0 0,-1 0 0 0 0,0 0-1 0 0,0 0 1 0 0,1-1-1 0 0,-1 1 1 0 0,0-1-1 0 0,0 0 1 0 0,-1 0 0 0 0,5-3-1 0 0,0-1-621 0 0,-1 0-1 0 0,0-1 0 0 0,0 1 1 0 0,9-13-1 0 0,4-6-6827 0 0</inkml:trace>
</inkml:ink>
</file>

<file path=ppt/ink/ink7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1 241 22663 0 0,'0'0'1099'0'0,"2"0"-482"0"0,19-1-509 0 0,-1 0-1 0 0,0-2 0 0 0,27-6 1 0 0,61-23 169 0 0,-40 12-220 0 0,88-21-8 0 0,126-40-56 0 0,-168 42-3223 0 0,-75 26-4749 0 0</inkml:trace>
</inkml:ink>
</file>

<file path=ppt/ink/ink7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9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5 22895 0 0,'0'0'2291'0'0,"3"-1"-2099"0"0,10 0-131 0 0,0 0 0 0 0,1 0 0 0 0,-1 1-1 0 0,1 1 1 0 0,24 4 0 0 0,66 20 51 0 0,-97-23-98 0 0,1-1 0 0 0,0 1 0 0 0,-1 1 0 0 0,1 0 0 0 0,-1 0 0 0 0,0 0 0 0 0,0 1 0 0 0,0 0 0 0 0,7 6 0 0 0,-12-8-7 0 0,1 0-1 0 0,-1 0 0 0 0,0 0 0 0 0,1 1 1 0 0,-1-1-1 0 0,0 1 0 0 0,-1-1 1 0 0,1 1-1 0 0,0 0 0 0 0,-1 0 1 0 0,0 0-1 0 0,1 0 0 0 0,-1 0 1 0 0,0 0-1 0 0,-1 0 0 0 0,1 0 0 0 0,0 0 1 0 0,-1 0-1 0 0,0 1 0 0 0,0-1 1 0 0,0 0-1 0 0,0 0 0 0 0,0 0 1 0 0,-1 1-1 0 0,0 3 0 0 0,-2 3-3 0 0,0-1-1 0 0,-1 0 1 0 0,0 0 0 0 0,-1 0-1 0 0,-10 16 1 0 0,-35 39 14 0 0,31-41 20 0 0,-13 14-26 0 0,-20 27-12 0 0,-64 74 59 0 0,27-34-214 0 0,81-94-353 0 0,-1 0 1 0 0,0 0 0 0 0,0-1 0 0 0,-1 0 0 0 0,-14 10-1 0 0,20-17-493 0 0</inkml:trace>
</inkml:ink>
</file>

<file path=ppt/ink/ink7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 20127 0 0,'0'0'1826'0'0,"-6"6"-1468"0"0,-18 10 821 0 0,-16 19 231 0 0,23-22-1358 0 0,0 2-1 0 0,1 0 0 0 0,-17 21 1 0 0,-31 35 85 0 0,52-57-35 0 0,-30 44 363 0 0,38-51-368 0 0,1-1-1 0 0,-1 1 1 0 0,1 0 0 0 0,1 0-1 0 0,-1 0 1 0 0,1 0 0 0 0,-2 12-1 0 0,4-15-50 0 0,0 0-1 0 0,0 0 1 0 0,0 0 0 0 0,1 0-1 0 0,-1 0 1 0 0,1 0 0 0 0,0 0-1 0 0,0 0 1 0 0,1 0-1 0 0,-1-1 1 0 0,1 1 0 0 0,0 0-1 0 0,0-1 1 0 0,0 1 0 0 0,0-1-1 0 0,5 5 1 0 0,-2-1 1 0 0,1-1 0 0 0,0-1-1 0 0,0 1 1 0 0,1-1 0 0 0,-1 0 0 0 0,1-1 0 0 0,11 6 0 0 0,-3-3-16 0 0,0-1 0 0 0,1 0 1 0 0,0-1-1 0 0,0-1 0 0 0,0-1 1 0 0,1 0-1 0 0,-1-1 0 0 0,1-1 1 0 0,28-1-1 0 0,-17-2-211 0 0,0-2 1 0 0,0 0-1 0 0,0-2 0 0 0,-1-1 0 0 0,27-11 1 0 0,6-9-1144 0 0,-2-7-364 0 0</inkml:trace>
</inkml:ink>
</file>

<file path=ppt/ink/ink7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14600 0 0,'0'0'1621'0'0,"2"0"-1268"0"0,31-14 1042 0 0,-15 3-1303 0 0,-16 9 142 0 0,0 2-106 0 0,-1-1-50 0 0,1 0 0 0 0,0 0 0 0 0,-1 0-1 0 0,1 0 1 0 0,-1 0 0 0 0,1 0-1 0 0,-1-1 1 0 0,1 1 0 0 0,-1 0 0 0 0,0-1-1 0 0,0 1 1 0 0,0-1 0 0 0,2-2-1 0 0,10-4 632 0 0,-8 6-482 0 0,-5 1-164 0 0,0 1-1 0 0,1 0 0 0 0,-1-1 0 0 0,1 1 0 0 0,-1 0 0 0 0,1 0 0 0 0,-1-1 0 0 0,1 1 0 0 0,-1 0 1 0 0,1 0-1 0 0,-1 0 0 0 0,1 0 0 0 0,-1 0 0 0 0,1 0 0 0 0,-1 0 0 0 0,1 0 0 0 0,-1 0 1 0 0,1 0-1 0 0,0 0 0 0 0,0 1-39 0 0,0 0 0 0 0,0-1 0 0 0,0 1 0 0 0,0 0 0 0 0,0 0 0 0 0,-1 0 0 0 0,1 0 0 0 0,0 0 0 0 0,-1 0 0 0 0,1 0-1 0 0,-1 0 1 0 0,1 1 0 0 0,-1-1 0 0 0,1 0 0 0 0,-1 0 0 0 0,0 0 0 0 0,1 3 0 0 0,-1 1-17 0 0,1-1-1 0 0,-1 1 0 0 0,0 0 1 0 0,0-1-1 0 0,-1 1 0 0 0,1-1 1 0 0,-1 1-1 0 0,0 0 0 0 0,0-1 1 0 0,-1 0-1 0 0,-2 6 0 0 0,-1-1-5 0 0,-1-3 66 0 0,0-1 0 0 0,-1 0-1 0 0,-10 7 1 0 0,14-10-9 0 0,2-2 19 0 0,0 1 0 0 0,-1-1-1 0 0,1 0 1 0 0,0 0-1 0 0,0 0 1 0 0,-1 1-1 0 0,1-1 1 0 0,0-1 0 0 0,0 1-1 0 0,-1 0 1 0 0,1 0-1 0 0,0 0 1 0 0,0-1 0 0 0,-1 1-1 0 0,1 0 1 0 0,0-1-1 0 0,0 1 1 0 0,0-1 0 0 0,-2 0-1 0 0,2 0-43 0 0,0 0-1 0 0,0 0 0 0 0,1 0 0 0 0,-1 0 1 0 0,0 0-1 0 0,0 0 0 0 0,1 0 1 0 0,-1 0-1 0 0,0-1 0 0 0,1 1 1 0 0,-1 0-1 0 0,1 0 0 0 0,0 0 0 0 0,-1-1 1 0 0,1 1-1 0 0,0 0 0 0 0,0-1 1 0 0,0 1-1 0 0,0 0 0 0 0,0 0 0 0 0,0-1 1 0 0,0 1-1 0 0,1-2 0 0 0,-1-2-22 0 0,0 3 13 0 0,0-1-1 0 0,0 1 0 0 0,0 0 1 0 0,1 0-1 0 0,0 0 0 0 0,-1-1 1 0 0,1 1-1 0 0,0 0 0 0 0,0 0 1 0 0,0 0-1 0 0,0 0 0 0 0,0 0 1 0 0,0 0-1 0 0,3-2 1 0 0,1-1-36 0 0,0 0 1 0 0,0 0 0 0 0,7-4 0 0 0,-5 3-84 0 0,-5 5 30 0 0,-8 14-4339 0 0,-7 3-3115 0 0</inkml:trace>
</inkml:ink>
</file>

<file path=ppt/ink/ink7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2304 0 0,'-5'3'23'0'0,"4"-3"-13"0"0,0 1-1 0 0,0 0 0 0 0,0-1 1 0 0,0 1-1 0 0,0 0 1 0 0,0 0-1 0 0,0-1 1 0 0,0 1-1 0 0,0 0 1 0 0,1 0-1 0 0,-1 0 0 0 0,0 0 1 0 0,0 0-1 0 0,1 0 1 0 0,-1 0-1 0 0,1 0 1 0 0,-1 1-1 0 0,0 0 1 0 0,1-1-9 0 0,0 0 1 0 0,-1 0-1 0 0,1-1 1 0 0,-1 1-1 0 0,1 0 1 0 0,-1 0-1 0 0,1-1 1 0 0,-1 1 0 0 0,1 0-1 0 0,-1-1 1 0 0,1 1-1 0 0,-1 0 1 0 0,0-1-1 0 0,0 1 1 0 0,0 0-2 0 0,0-1 0 0 0,1 1 0 0 0,-1-1-1 0 0,0 1 1 0 0,1-1 0 0 0,-1 1 0 0 0,1-1 0 0 0,-1 1 0 0 0,1 0 0 0 0,-1-1 0 0 0,1 1 0 0 0,0 0-1 0 0,-1-1 1 0 0,1 1 0 0 0,0 0 0 0 0,-1 1 0 0 0,1 18 9911 0 0,6 1-4101 0 0,15 20-2107 0 0,-5-10-3456 0 0,9 33 253 0 0,19 74 0 0 0,-40-118-279 0 0,3 35-1 0 0,-4-25 35 0 0,-2 19 101 0 0,-1-34-240 0 0,0-13 1340 0 0,5-13-1069 0 0,-4 6-358 0 0,0 0 0 0 0,0 0 0 0 0,0 0 1 0 0,-1-6-1 0 0,0 6 11 0 0,0 0 1 0 0,1 1 0 0 0,-1-1 0 0 0,1 0 0 0 0,3-9 0 0 0,4-6 72 0 0,1 1 0 0 0,0 1 0 0 0,2-1 0 0 0,0 1 0 0 0,19-23 0 0 0,0 3-34 0 0,-20 24-79 0 0,1 0 1 0 0,12-12-1 0 0,46-43-248 0 0,-38 37-1276 0 0,-13 10-2248 0 0,-12 10-4299 0 0</inkml:trace>
</inkml:ink>
</file>

<file path=ppt/ink/ink7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75 339 7832 0 0,'-1'39'598'0'0,"0"14"2448"0"0,3-19 3824 0 0,0-25-5594 0 0,0-1 0 0 0,0 1 0 0 0,7 15 0 0 0,-1 1-235 0 0,-6-20-922 0 0,0 0-1 0 0,-1 0 0 0 0,0 0 0 0 0,0 1 1 0 0,0-1-1 0 0,-1 0 0 0 0,0 10 0 0 0,0-12-183 0 0,-1-1 0 0 0,1 0 0 0 0,-1 0-1 0 0,0 0 1 0 0,0 0 0 0 0,1 0 0 0 0,-1 0-1 0 0,-1 0 1 0 0,1 0 0 0 0,0 0 0 0 0,0 0-1 0 0,-1-1 1 0 0,1 1 0 0 0,-1 0 0 0 0,1-1-1 0 0,-1 0 1 0 0,0 1 0 0 0,1-1 0 0 0,-1 0-1 0 0,0 0 1 0 0,-4 2 0 0 0,4-1-743 0 0,-1-1 0 0 0,0 0 0 0 0,0 0-1 0 0,0 0 1 0 0,0 0 0 0 0,1-1 0 0 0,-1 1 0 0 0,-6-1 0 0 0,-9-3-6401 0 0</inkml:trace>
  <inkml:trace contextRef="#ctx0" brushRef="#br0" timeOffset="1">0 19 20447 0 0,'0'0'2216'0'0,"5"4"-1696"0"0,5-4 64 0 0,1-4 16 0 0,-2 4 0 0 0,0-4-1816 0 0,7-5-352 0 0,-7 4-80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7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50 1376 0 0,'2'-1'65'0'0,"1"-1"-35"0"0,-1 2-27 0 0,-1-1 0 0 0,1 0 0 0 0,-1 1 0 0 0,1-1 0 0 0,-1 0 0 0 0,1 0 0 0 0,-1 0 0 0 0,0 0-1 0 0,1 0 1 0 0,-1-1 0 0 0,0 1 0 0 0,0 0 0 0 0,1-2 0 0 0,22-28 18612 0 0,-63 62-16084 0 0,18-10-2291 0 0,11-12-183 0 0,1 1-1 0 0,-10 12 0 0 0,9-7-58 0 0,0-1 1 0 0,-14 33-1 0 0,20-38-7 0 0,1-1 1 0 0,0 1 0 0 0,0 0 0 0 0,1 1-1 0 0,0-1 1 0 0,1 0 0 0 0,-1 13-1 0 0,3-9-39 0 0,4-4 24 0 0,-3-7 22 0 0,-1-1 0 0 0,0 0 0 0 0,0 1 0 0 0,1-1 0 0 0,-1 0 0 0 0,1 0 0 0 0,-1 0 0 0 0,1 0 0 0 0,0 0 0 0 0,-1 0-1 0 0,1-1 1 0 0,0 1 0 0 0,0-1 0 0 0,0 1 0 0 0,-1-1 0 0 0,1 1 0 0 0,0-1 0 0 0,2 0 0 0 0,-1 0-4 0 0,0 0 0 0 0,0-1 0 0 0,0 1 1 0 0,-1-1-1 0 0,1 0 0 0 0,0 0 0 0 0,0 0 1 0 0,-1 0-1 0 0,1-1 0 0 0,4-2 0 0 0,0-2-6 0 0,1 0 0 0 0,-1 0 0 0 0,0-1 0 0 0,-1 0 0 0 0,0 0-1 0 0,8-11 1 0 0,6-10 29 0 0,25-40 38 0 0,-18 26 105 0 0,-26 41-18 0 0,0 0-89 0 0,-1 1 0 0 0,0-1 1 0 0,1 1-1 0 0,-1 0 0 0 0,1 0 1 0 0,-1-1-1 0 0,0 1 0 0 0,1 0 1 0 0,-1 0-1 0 0,1-1 0 0 0,-1 1 1 0 0,1 0-1 0 0,-1 0 0 0 0,1 0 1 0 0,-1 0-1 0 0,1 0 0 0 0,-1 0 1 0 0,1 0-1 0 0,0 0 0 0 0,4 9 74 0 0,-2 0-1 0 0,1 1 1 0 0,-1-1 0 0 0,-1 1-1 0 0,1 0 1 0 0,0 20-1 0 0,3 5 60 0 0,3 26 117 0 0,1 99 0 0 0,-5-46-207 0 0,-5-100-72 0 0,0-1 0 0 0,-1 1 0 0 0,0 0 0 0 0,-1-1 1 0 0,0 0-1 0 0,-2 1 0 0 0,1-1 0 0 0,-2 0 0 0 0,1 0 1 0 0,-2-1-1 0 0,0 1 0 0 0,-9 13 0 0 0,8-16-5 0 0,0-1-1 0 0,-1 0 1 0 0,0 0-1 0 0,-1-1 0 0 0,1 0 1 0 0,-2 0-1 0 0,1-1 1 0 0,-1-1-1 0 0,-11 7 1 0 0,6-6-201 0 0,0 0 0 0 0,-1-1 1 0 0,1-1-1 0 0,-1 0 1 0 0,-31 5-1 0 0,30-8-218 0 0,5 1-151 0 0,-1-1 0 0 0,1 0 1 0 0,-1-1-1 0 0,0-1 1 0 0,0 0-1 0 0,0-1 0 0 0,-23-4 1 0 0,1-4-1324 0 0</inkml:trace>
</inkml:ink>
</file>

<file path=ppt/ink/ink7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0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6912 0 0,'0'0'622'0'0,"2"0"-512"0"0,6 2 1677 0 0,0 1 1 0 0,0 0-1 0 0,-1 0 1 0 0,14 8-1 0 0,-14-6-1092 0 0,1 0 0 0 0,-1 0 0 0 0,-1 1 0 0 0,8 7 0 0 0,-6-4-593 0 0,0 0 1 0 0,-2 1 0 0 0,1-1 0 0 0,-1 2 0 0 0,0-1-1 0 0,-1 0 1 0 0,6 18 0 0 0,6 13 68 0 0,-10-26-104 0 0,7 27 0 0 0,-8-22-38 0 0,-1 1-1 0 0,-1 0 1 0 0,-1 1-1 0 0,-1-1 1 0 0,-1 35-1 0 0,-6-13 13 0 0,3-30-39 0 0,0 0 1 0 0,2 0-1 0 0,-1 0 1 0 0,3 18-1 0 0,1-12-4 0 0,-1-15-14 0 0,-1 0 1 0 0,-1-1 0 0 0,1 1-1 0 0,0 0 1 0 0,-1 1-1 0 0,0-1 1 0 0,0 0-1 0 0,-1 7 1 0 0,-4 7-76 0 0,4-13 65 0 0,-1 0-1 0 0,1 1 1 0 0,0-1-1 0 0,0 0 1 0 0,0 0-1 0 0,1 0 1 0 0,0 1 0 0 0,0-1-1 0 0,0 0 1 0 0,1 0-1 0 0,0 1 1 0 0,1 4-1 0 0,0-3-150 0 0,0-4-59 0 0,-1 1 0 0 0,0-1 1 0 0,0 1-1 0 0,0-1 0 0 0,0 1 0 0 0,-1-1 0 0 0,1 7 0 0 0,-8-33 311 0 0,6 15 12 0 0,-1 0-1 0 0,1 0 1 0 0,1-1-1 0 0,-1 1 0 0 0,1 0 1 0 0,3-16-1 0 0,0 12-6 0 0,-2 9-54 0 0,0 0 1 0 0,0 0-1 0 0,0 0 0 0 0,-1 0 0 0 0,1 0 0 0 0,-1 0 0 0 0,0 0 0 0 0,0-6 0 0 0,-1-2 25 0 0,1 0 0 0 0,0 0 1 0 0,1 0-1 0 0,0 0 0 0 0,1 0 0 0 0,0 0 0 0 0,1 0 0 0 0,0 1 1 0 0,1-1-1 0 0,0 1 0 0 0,1 0 0 0 0,0 0 0 0 0,0 0 0 0 0,1 1 1 0 0,0 0-1 0 0,1 0 0 0 0,0 0 0 0 0,0 1 0 0 0,1 0 0 0 0,0 1 1 0 0,0-1-1 0 0,1 2 0 0 0,10-7 0 0 0,-17 11 26 0 0,0 1 0 0 0,0 0 0 0 0,0 0 1 0 0,1 0-1 0 0,-1 0 0 0 0,1 0 0 0 0,-1 1 0 0 0,0-1 0 0 0,1 1 1 0 0,-1-1-1 0 0,1 1 0 0 0,-1 0 0 0 0,1 0 0 0 0,4 1 0 0 0,-6-1-53 0 0,1 0-1 0 0,0 1 0 0 0,-1-1 0 0 0,1 1 0 0 0,-1-1 0 0 0,0 1 1 0 0,1 0-1 0 0,-1 0 0 0 0,0-1 0 0 0,1 1 0 0 0,-1 0 0 0 0,0 0 1 0 0,0 0-1 0 0,0 1 0 0 0,1-1 0 0 0,-1 0 0 0 0,-1 0 0 0 0,1 1 0 0 0,0-1 1 0 0,0 0-1 0 0,0 1 0 0 0,-1-1 0 0 0,2 3 0 0 0,4 12-34 0 0,-4-12-16 0 0,-1 0-1 0 0,1 1 1 0 0,-1-1 0 0 0,0 0 0 0 0,1 8 0 0 0,-1-5-8 0 0,1 0-1 0 0,-1 0 1 0 0,5 10 0 0 0,2 14-66 0 0,-2-2-13 0 0,-3-12-1380 0 0,0 1-1 0 0,1 28 1 0 0,-4-29-5060 0 0</inkml:trace>
</inkml:ink>
</file>

<file path=ppt/ink/ink7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11520 0 0,'0'0'886'0'0,"1"2"-364"0"0,11 21 2564 0 0,-9-17-2636 0 0,0-1-1 0 0,0 1 0 0 0,0 1 1 0 0,0-1-1 0 0,-1 0 0 0 0,2 12 0 0 0,3 45-285 0 0,6 80 546 0 0,-11-119-425 0 0,2-1 1 0 0,0 1-1 0 0,13 41 1 0 0,36 65 653 0 0,-51-126-986 0 0,0-1-1 0 0,0 1 1 0 0,0-1 0 0 0,1 1 0 0 0,0-1-1 0 0,-1 0 1 0 0,1 0 0 0 0,0 0-1 0 0,1 0 1 0 0,-1-1 0 0 0,0 1-1 0 0,8 3 1 0 0,-9-5-5 0 0,0 0 0 0 0,-1 0 0 0 0,1-1 0 0 0,0 1 0 0 0,0 0-1 0 0,0-1 1 0 0,0 0 0 0 0,0 1 0 0 0,0-1 0 0 0,0 0 0 0 0,0 0 0 0 0,-1 0 0 0 0,1 0-1 0 0,0 0 1 0 0,0-1 0 0 0,0 1 0 0 0,0-1 0 0 0,0 1 0 0 0,0-1 0 0 0,0 0 0 0 0,-1 1-1 0 0,1-1 1 0 0,0 0 0 0 0,-1 0 0 0 0,1 0 0 0 0,0-1 0 0 0,-1 1 0 0 0,1 0 0 0 0,1-2-1 0 0,6-8-966 0 0,1-1-3741 0 0,0-5-1332 0 0</inkml:trace>
</inkml:ink>
</file>

<file path=ppt/ink/ink7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2760 0 0,'1'1'125'0'0,"1"-1"-116"0"0,0 1 0 0 0,-1 0-1 0 0,1-1 1 0 0,0 1 0 0 0,0-1-1 0 0,0 1 1 0 0,0-1 0 0 0,0 0-1 0 0,-1 0 1 0 0,1 0 0 0 0,0 0-1 0 0,0 0 1 0 0,0 0 0 0 0,0 0-1 0 0,0-1 1 0 0,-1 1 0 0 0,4-2-1 0 0,4-1 911 0 0,-1-1 1 0 0,12-6-1 0 0,4-1 3055 0 0,38-15 3695 0 0,15-5-5180 0 0,-76 30-2463 0 0,28-9 719 0 0,1 2 0 0 0,43-8-1 0 0,189-23 1456 0 0,-215 33-2531 0 0,-26 3-1354 0 0,26-6 1 0 0,-32 5-5871 0 0</inkml:trace>
</inkml:ink>
</file>

<file path=ppt/ink/ink7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7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7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7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7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7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7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7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7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7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7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7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7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7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7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7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7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7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7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7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7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7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7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7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7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7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7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7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7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7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7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7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7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7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7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7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5984 0 0,'0'0'273'0'0,"1"2"-5"0"0,-1-1-264 0 0,0 0 0 0 0,1 0-1 0 0,-1 0 1 0 0,0 1 0 0 0,0-1 0 0 0,0 0-1 0 0,0 0 1 0 0,0 0 0 0 0,0 0 0 0 0,0 1-1 0 0,0-1 1 0 0,0 0 0 0 0,0 0-1 0 0,-1 0 1 0 0,1 0 0 0 0,0 0 0 0 0,-1 0-1 0 0,0 2 1 0 0,-4 16 445 0 0,1 19 6847 0 0,-1-1-2914 0 0,-4 25-4194 0 0,8-43-189 0 0,-1 0 1 0 0,-1 1-1 0 0,0-1 0 0 0,-9 23 0 0 0,8-27-5 0 0,-1 10-599 0 0,1 1 1 0 0,1-1 0 0 0,0 45-1 0 0,3-57-5366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7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7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7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7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7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7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7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7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7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7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7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7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7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7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7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7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7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7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7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7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7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7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7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7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7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7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7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7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7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7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7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7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7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7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7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7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7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7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7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7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7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7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7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7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7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7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7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7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7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7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7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7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7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7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7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7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7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7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7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7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7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7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7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7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7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7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7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7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7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7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7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7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7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7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7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7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7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7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7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7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7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7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7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7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7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7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7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7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7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7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7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7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7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7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7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7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7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7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7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7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10592 0 0,'-2'0'488'0'0,"-21"-1"157"0"0,1-12 8370 0 0,18 6-4788 0 0,3 6-4257 0 0,1 0 1 0 0,0 0 0 0 0,-1 0 0 0 0,1 0 0 0 0,0 0 0 0 0,0 0 0 0 0,0 0-1 0 0,0 0 1 0 0,0 0 0 0 0,0 0 0 0 0,0 0 0 0 0,0 0 0 0 0,0 0 0 0 0,0 0-1 0 0,0 0 1 0 0,1 0 0 0 0,-1 0 0 0 0,0 0 0 0 0,1 0 0 0 0,-1 0 0 0 0,1 0-1 0 0,-1 0 1 0 0,1 0 0 0 0,-1 0 0 0 0,1 0 0 0 0,0 1 0 0 0,0-1 0 0 0,-1 0-1 0 0,1 0 1 0 0,0 1 0 0 0,1-2 0 0 0,0 1-850 0 0,2-5-2133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7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7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7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7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7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7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7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7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7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7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7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7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7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7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7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7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7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7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7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7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7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7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7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7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7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7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7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7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7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7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7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7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7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7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7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7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6.0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5173.33203"/>
      <inkml:brushProperty name="anchorY" value="-67681.10156"/>
      <inkml:brushProperty name="scaleFactor" value="0.5"/>
    </inkml:brush>
  </inkml:definitions>
  <inkml:trace contextRef="#ctx0" brushRef="#br0">415 107 14312 0 0,'0'0'1422'0'0,"0"-2"-1395"0"0,0-2 50 0 0,-1-2-51 0 0,-1-3-26 0 0,-2-1 895 0 0,0 0-105 0 0,-3-1 122 0 0,0 0 10 0 0,-2 0-628 0 0,-2 1 50 0 0,-1 3-72 0 0,-2 0-23 0 0,-1 2-289 0 0,-3 2 156 0 0,-1 2-137 0 0,-3 5 31 0 0,-1 1-10 0 0,0 3 0 0 0,-2 4 0 0 0,1 0 0 0 0,1 2 0 0 0,1 1 0 0 0,1 2 0 0 0,2 1 0 0 0,1 1 0 0 0,1 1 0 0 0,1 1 84 0 0,3 1-108 0 0,3 2 36 0 0,2 0-12 0 0,3-1 0 0 0,3 1 0 0 0,2 0 0 0 0,4 0 0 0 0,4 0 0 0 0,2-2 0 0 0,3 0 75 0 0,3-2-96 0 0,3-2 106 0 0,1-3-106 0 0,1-3 115 0 0,1-3-118 0 0,0-2 130 0 0,0-3-133 0 0,1-3 40 0 0,5-6-13 0 0,0-3 0 0 0,-1-3 271 0 0,1-6 258 0 0,0-2-355 0 0,0-2-176 0 0,-2 0 46 0 0,-3 0-44 0 0,-1 1 0 0 0,-3 0 75 0 0,0-1-96 0 0,-3 1 31 0 0,-2 1 158 0 0,-3 3-48 0 0,-3 2 24 0 0,-2 4 0 0 0,-4 0 84 0 0,0 4-14 0 0,-2 1 18 0 0,0 3-2 0 0,-2 1 610 0 0,1 1-874 0 0,0 3 143 0 0,-1 3-130 0 0,0 5 31 0 0,0 3-10 0 0,-1 4 0 0 0,2 2 0 0 0,2 2 0 0 0,1 1 0 0 0,0 1 0 0 0,1 2 112 0 0,0 1-144 0 0,1 0 48 0 0,-1-1-16 0 0,-1 1 0 0 0,-1 0 75 0 0,-1-1-22 0 0,-3-1 11 0 0,-3 0 0 0 0,-3-2 0 0 0,-4 0 0 0 0,-3-1 0 0 0,-3 0 0 0 0,-1 0-74 0 0,-4 0 20 0 0,-1-1-10 0 0,-12 4-709 0 0,-12 1-675 0 0,-10-1-14130 0 0,8-4 8779 0 0</inkml:trace>
</inkml:ink>
</file>

<file path=ppt/ink/ink7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7.26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4335.21094"/>
      <inkml:brushProperty name="anchorY" value="-67765.15625"/>
      <inkml:brushProperty name="scaleFactor" value="0.5"/>
    </inkml:brush>
  </inkml:definitions>
  <inkml:trace contextRef="#ctx0" brushRef="#br0">6 285 5528 0 0,'-5'-16'8386'0'0,"7"14"-8108"0"0,3 1 150 0 0,4 0-218 0 0,3 0-42 0 0,5 1-193 0 0,3 0 52 0 0,4 1-149 0 0,2 0 82 0 0,4 2 44 0 0,3 0-14 0 0,3 1 10 0 0,2 0-75 0 0,4 0 358 0 0,4-2-33 0 0,4 0 46 0 0,7-2 6 0 0,4-1 198 0 0,5 0-19 0 0,3-2 27 0 0,4 1 2 0 0,3-1-184 0 0,1 0 15 0 0,4 0-25 0 0,1 0-3 0 0,1-1-29 0 0,2-1-1 0 0,3 1-2 0 0,0-2-1 0 0,0 0 140 0 0,0-2-12 0 0,-2-1 22 0 0,0-1 0 0 0,-2-2-91 0 0,1 1 17 0 0,-1-1-20 0 0,0-1 1 0 0,0-1-94 0 0,-2 0 17 0 0,-3 1-20 0 0,10-3 1 0 0,-4-1-355 0 0,-7 1 91 0 0,3-1-262 0 0,-6 0-118 0 0,-7 0-1734 0 0,-14 2-2045 0 0,-17 2 2795 0 0</inkml:trace>
</inkml:ink>
</file>

<file path=ppt/ink/ink7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8.23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7859.69922"/>
      <inkml:brushProperty name="anchorY" value="-68106.46094"/>
      <inkml:brushProperty name="scaleFactor" value="0.5"/>
    </inkml:brush>
  </inkml:definitions>
  <inkml:trace contextRef="#ctx0" brushRef="#br0">640 4 4144 0 0,'9'-4'12665'0'0,"-12"7"-12307"0"0,-3 1-15 0 0,-4 2-100 0 0,-3 0-1 0 0,-4 1-6 0 0,-2 0-4 0 0,-2 0-9 0 0,-2 0-7 0 0,-1 0 1 0 0,-1-1-1 0 0,0 0-46 0 0,-2 0 3 0 0,2 0-4 0 0,0 0-1 0 0,0 1-196 0 0,1 0 56 0 0,1 1-28 0 0,0 0 0 0 0,2 2 0 0 0,0 0 0 0 0,1 1 0 0 0,3 2 0 0 0,-1 0 0 0 0,1 0 0 0 0,1-1 0 0 0,2 0 0 0 0,1 1-130 0 0,1 0-1 0 0,2-1-17 0 0,2 0-3 0 0,1 0 177 0 0,0 0-52 0 0,1 2 26 0 0,0-1 0 0 0,2 0-140 0 0,1 0 50 0 0,1-1-24 0 0,1-3 2 0 0,1 0 131 0 0,2 0 112 0 0,0-2-53 0 0,1 0 21 0 0,1-1-114 0 0,-1 0 31 0 0,0-2 59 0 0,1-1-96 0 0,-1 0 199 0 0,2-1-48 0 0,1 0 20 0 0,4 0 2 0 0,1 0-177 0 0,2-1 50 0 0,1-1-25 0 0,1-1 0 0 0,1 1 0 0 0,0-1 0 0 0,1 1 0 0 0,0 1 0 0 0,-1 0 0 0 0,0 0 0 0 0,-1 2 0 0 0,0 0 0 0 0,-1 0-102 0 0,-1 1 38 0 0,-1 0-18 0 0,-1 1 2 0 0,-1 0 168 0 0,-3 0-10 0 0,0-1 22 0 0,-3 0 2 0 0,1 0 12 0 0,-1 1-4 0 0,-1 1 2 0 0,0 2 0 0 0,-2-1 122 0 0,-2 0-17 0 0,-3 3 22 0 0,-3 1-1 0 0,-3 0 77 0 0,-4 2-3 0 0,-3-1 5 0 0,-4 2 3 0 0,-4-1 28 0 0,-3 1 2 0 0,-4-1 0 0 0,-3 1 2 0 0,-2-2-336 0 0,-1-2 22 0 0,0-1-28 0 0,16-6-7680 0 0,0 0-1179 0 0,-14 1 1930 0 0</inkml:trace>
</inkml:ink>
</file>

<file path=ppt/ink/ink7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7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7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5:09.4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122 97 1840 0 0,'-8'-4'26'0'0,"0"1"4"0"0,0-1 0 0 0,0 0 0 0 0,1 0 0 0 0,-11-9 0 0 0,0-2 3024 0 0,-6-11 7043 0 0,1 3-4727 0 0,27 35-5233 0 0,-3-5-116 0 0,22 52-69 0 0,52 100 0 0 0,-22-71-31 0 0,81 104 0 0 0,-70-106 85 0 0,19 17-6 0 0,1 1 0 0 0,69 94 0 0 0,-69-91 12 0 0,-36-47 41 0 0,46 63-35 0 0,-36-47 36 0 0,-43-57-41 0 0,0-1 0 0 0,-1 2 0 0 0,22 42 1 0 0,-28-44-5 0 0,-4-9-9 0 0,0 0 1 0 0,1 0-1 0 0,10 16 0 0 0,25 23 38 0 0,-22-27 83 0 0,30 44 0 0 0,-40-52-77 0 0,1 0 0 0 0,1 0 0 0 0,-1-1 0 0 0,2 0 0 0 0,18 17 0 0 0,-15-19-33 0 0,13 5 58 0 0,-24-14 11 0 0,0 1 0 0 0,21 10-53 0 0,-23-11-22 0 0,1-1-1 0 0,-1 0 1 0 0,0 0-1 0 0,0 1 1 0 0,1-1-1 0 0,-1 0 1 0 0,0 0-1 0 0,0 0 1 0 0,1 0-1 0 0,-1 0 1 0 0,0 0-1 0 0,1-1 1 0 0,-1 1-1 0 0,0 0 1 0 0,2-2-1 0 0,17-6 41 0 0,-15 6-42 0 0,14-13 61 0 0,-8 3-25 0 0,1 0 0 0 0,-2 0 0 0 0,0-1 0 0 0,0-1-1 0 0,15-28 1 0 0,-24 38-31 0 0,0 1-1 0 0,0-2 0 0 0,0 1 0 0 0,-1 0 1 0 0,1 0-1 0 0,-1 0 0 0 0,0-6 1 0 0,0 9-7 0 0,0-41 154 0 0,-1 40-138 0 0,1 1 0 0 0,-1 0-1 0 0,0-1 1 0 0,0 1 0 0 0,0 0 0 0 0,0 0 0 0 0,0 0-1 0 0,0-1 1 0 0,0 1 0 0 0,0 0 0 0 0,-2-1 0 0 0,-2-2 77 0 0,5 3-68 0 0,-1 0-1 0 0,0 0 1 0 0,1 0-1 0 0,-1 0 1 0 0,1 0-1 0 0,-1 0 1 0 0,1 0-1 0 0,-1 0 1 0 0,1 0-1 0 0,0 0 1 0 0,0-1-1 0 0,0 1 1 0 0,-1-2-1 0 0,1 4-15 0 0,0-1-1 0 0,1 0 1 0 0,-1 0-1 0 0,0 1 0 0 0,0-1 1 0 0,0 0-1 0 0,0 1 1 0 0,0-1-1 0 0,0 0 1 0 0,-1 0-1 0 0,1 1 1 0 0,0-1-1 0 0,0 0 0 0 0,0 0 1 0 0,0 1-1 0 0,0-1 1 0 0,0 0-1 0 0,0 0 1 0 0,0 0-1 0 0,-1 1 0 0 0,1-1 1 0 0,0 0-1 0 0,0 0 1 0 0,0 0-1 0 0,0 1 1 0 0,-1-1-1 0 0,1 0 0 0 0,0 0 1 0 0,0 0-1 0 0,-1 0 1 0 0,1 0-1 0 0,0 1 1 0 0,0-1-1 0 0,0 0 1 0 0,-1 0-1 0 0,1 0 0 0 0,0 0 1 0 0,-1 0-1 0 0,1 0 1 0 0,0 0-1 0 0,0 0 1 0 0,-1 0-1 0 0,1 0 0 0 0,0 0 1 0 0,0 0-1 0 0,-1 0 1 0 0,1 0-1 0 0,0 0 1 0 0,0 0-1 0 0,-1 0 1 0 0,1 0-1 0 0,0-1 0 0 0,0 1 1 0 0,0 0-1 0 0,-1 0 1 0 0,1 0-1 0 0,0 0 1 0 0,0 0-1 0 0,-1-1 0 0 0,1 1 1 0 0,0 0-1 0 0,0 0 1 0 0,0 0-1 0 0,-1-1 1 0 0,1 15-37 0 0,0-7 14 0 0,-1-1 1 0 0,2 1-1 0 0,0 10 0 0 0,0-16 13 0 0,-1 1 0 0 0,1-1 0 0 0,-1 0 0 0 0,1 1 0 0 0,-1-1 0 0 0,0 1 0 0 0,0-1 0 0 0,0 1 0 0 0,0-1 0 0 0,0 1 0 0 0,0-1 0 0 0,0 1 0 0 0,0-1 0 0 0,0 0 0 0 0,-1 1 0 0 0,1-1 0 0 0,-1 2 0 0 0,-5 15 0 0 0,-13 20 74 0 0,16-31 0 0 0,1-1 1 0 0,-1 0 0 0 0,0-1-1 0 0,-8 11 1 0 0,9-13-32 0 0,0-1 0 0 0,0 0 0 0 0,0 0-1 0 0,0 0 1 0 0,0-1 0 0 0,-1 1 0 0 0,1 0 0 0 0,0-1 0 0 0,-1 1-1 0 0,0-1 1 0 0,1 0 0 0 0,-1 0 0 0 0,0 0 0 0 0,-3 0 0 0 0,-10 2 236 0 0,-1-1 1 0 0,0 0 0 0 0,0-2 0 0 0,-27-1 0 0 0,-68-15 82 0 0,-14-1-1034 0 0,92 16-816 0 0,-1-4-475 0 0</inkml:trace>
</inkml:ink>
</file>

<file path=ppt/ink/ink7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5:10.0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173 65 16208 0 0,'-7'-4'786'0'0,"6"3"-762"0"0,1 1 0 0 0,0-1 1 0 0,0 1-1 0 0,-1-1 0 0 0,1 1 0 0 0,0-1 0 0 0,0 0 0 0 0,0 1 0 0 0,0-1 1 0 0,0 1-1 0 0,0-1 0 0 0,0 1 0 0 0,0-1 0 0 0,0 1 0 0 0,0-1 1 0 0,0 1-1 0 0,0-1 0 0 0,0 0 0 0 0,0 1 0 0 0,0-1 0 0 0,1 1 0 0 0,-1-1 1 0 0,0 1-1 0 0,0-1 0 0 0,1 1 0 0 0,-1-1 0 0 0,0 1 0 0 0,0 0 0 0 0,1-1 1 0 0,-1 1-1 0 0,1-1 0 0 0,-1 1 0 0 0,0 0 0 0 0,1-1 0 0 0,-1 1 0 0 0,2-1 1 0 0,20-11 94 0 0,-16 9-135 0 0,2-2 54 0 0,1 1-1 0 0,0 1 0 0 0,0-1 0 0 0,0 2 1 0 0,0-1-1 0 0,1 1 0 0 0,-1 1 0 0 0,20-1 0 0 0,-13 2-27 0 0,0 0 0 0 0,0 2 0 0 0,1 0 0 0 0,23 6-1 0 0,-32-6-2 0 0,0 0 0 0 0,0 1 0 0 0,-1 0 0 0 0,1 0 0 0 0,0 1 0 0 0,-1 0 0 0 0,0 0 0 0 0,0 1 0 0 0,0-1 0 0 0,-1 2 0 0 0,1-1 0 0 0,-1 1 0 0 0,-1 0 0 0 0,1 0 0 0 0,7 11 0 0 0,-11-13 33 0 0,0 0-1 0 0,0 1 0 0 0,0-1 0 0 0,0 1 0 0 0,-1-1 1 0 0,0 1-1 0 0,0 0 0 0 0,0-1 0 0 0,-1 1 0 0 0,1 0 0 0 0,-1 0 1 0 0,0 5-1 0 0,-2 7 254 0 0,-6 35 0 0 0,2-27-176 0 0,-1-1-1 0 0,-1 0 1 0 0,-1-1-1 0 0,-2 0 1 0 0,-12 22-1 0 0,-4-1-82 0 0,-46 58-1 0 0,47-71 7 0 0,-59 50 0 0 0,64-61-46 0 0,-19 12-199 0 0,-1-1 0 0 0,-46 26-1 0 0,70-46-228 0 0,13-9 20 0 0,-1 1-1 0 0,1-1 1 0 0,0 0 0 0 0,-10 3 0 0 0,-2-1-656 0 0</inkml:trace>
</inkml:ink>
</file>

<file path=ppt/ink/ink7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5:10.4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120 106 4144 0 0,'0'-9'371'0'0,"0"5"-238"0"0,-1 0 74 0 0,1 0 0 0 0,0 0 0 0 0,1 0 0 0 0,-1 0 0 0 0,1 1 0 0 0,-1-1 0 0 0,1 0 0 0 0,0 0 0 0 0,1 0 0 0 0,2-5 0 0 0,1-2 1911 0 0,-4 8-1568 0 0,0 1 0 0 0,0-1 0 0 0,0 0 0 0 0,0 1 0 0 0,1-1-1 0 0,0 1 1 0 0,-1-1 0 0 0,1 1 0 0 0,0 0 0 0 0,0 0 0 0 0,4-4 0 0 0,-4 5-446 0 0,-6 18-525 0 0,2-6 350 0 0,-22 53-283 0 0,9-28 238 0 0,-20 43 417 0 0,21-51 237 0 0,-20 61 0 0 0,31-77-370 0 0,-4 9 220 0 0,2 1 1 0 0,0 0-1 0 0,1 0 1 0 0,-1 34-1 0 0,5-49-309 0 0,0 1 0 0 0,0 0-1 0 0,0 0 1 0 0,1 0 0 0 0,0 0-1 0 0,1-1 1 0 0,0 1 0 0 0,0-1-1 0 0,1 1 1 0 0,-1-1 0 0 0,6 9-1 0 0,-4-9-53 0 0,0 1 0 0 0,1-1 1 0 0,-1-1-1 0 0,2 1 0 0 0,-1-1 0 0 0,1 1 0 0 0,-1-2 0 0 0,2 1 0 0 0,-1-1 0 0 0,1 0 0 0 0,0 0 0 0 0,0 0 0 0 0,0-1 0 0 0,0 0 0 0 0,1-1 0 0 0,0 0 0 0 0,11 4 0 0 0,-10-5 4 0 0,0-1 0 0 0,0 1 0 0 0,0-1 1 0 0,0-1-1 0 0,0 0 0 0 0,0 0 0 0 0,0 0 0 0 0,0-2 0 0 0,0 1 0 0 0,0-1 0 0 0,10-3 0 0 0,2-2 16 0 0,-1 1 9 0 0,22-12 1 0 0,-34 14-37 0 0,-1 0 0 0 0,0 0 0 0 0,1-1 0 0 0,-2-1 0 0 0,1 1 0 0 0,6-8 0 0 0,4-2 35 0 0,1 0-1 0 0,33-22 1 0 0,-27 20-310 0 0,27-23 0 0 0,-11 4-375 0 0,3 1-36 0 0</inkml:trace>
</inkml:ink>
</file>

<file path=ppt/ink/ink7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7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7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7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7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7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7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7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7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7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7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7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7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7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7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7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7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7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7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7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7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7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7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7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7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7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7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7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7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7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7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7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7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41.8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4765 0 23815 0 0,'-2'0'539'0'0,"-19"2"150"0"0,0 0-1 0 0,-30 8 1 0 0,27-5-686 0 0,-81 24-3 0 0,47-10 0 0 0,-185 40-885 0 0,103-27 276 0 0,-520 139 77 0 0,517-124 781 0 0,12-3-85 0 0,113-38-123 0 0,15-5-74 0 0,0 1-1 0 0,-1-1 0 0 0,1 0 0 0 0,-1 0 0 0 0,-5 0 1 0 0,44-3-628 0 0,59-11 1 0 0,-30 3 190 0 0,181-27-838 0 0,167-20 581 0 0,-50 15 643 0 0,-104 10 198 0 0,146-20 880 0 0,-365 46-799 0 0,-15 2 279 0 0,43-3 0 0 0,-64 7-165 0 0,-6 1-200 0 0,1-1-1 0 0,0 1 1 0 0,0-1-1 0 0,-1 1 0 0 0,1-1 1 0 0,0 0-1 0 0,-4 0 1 0 0,-2 0 35 0 0,-557 75 1088 0 0,328-33-1231 0 0,-77 16-24 0 0,83-9-291 0 0,89-26 250 0 0,141-23 39 0 0,-1 0 0 0 0,0 1 1 0 0,1-1-1 0 0,-1 1 0 0 0,1-1 0 0 0,0 1 0 0 0,-1-1 0 0 0,1 1 0 0 0,-1 0 0 0 0,1 0 0 0 0,0-1 0 0 0,-2 2 0 0 0,10-3-873 0 0,3-2 650 0 0,0 0-1 0 0,14-2 1 0 0,8-1-119 0 0,465-86-2364 0 0,-307 62 1955 0 0,-68 11 436 0 0,125-23 699 0 0,-236 39-306 0 0,32-7 434 0 0,-39 9-341 0 0,0 0 0 0 0,-1 0 0 0 0,1-1 0 0 0,-1 1 0 0 0,0-1 0 0 0,1 0 0 0 0,-1 0 0 0 0,4-6 472 0 0,-7 8-609 0 0,0 0 0 0 0,0 0 0 0 0,0 0-1 0 0,0 0 1 0 0,-1 0 0 0 0,1 0 0 0 0,0 0 0 0 0,0 0 0 0 0,0 0 0 0 0,0 0 0 0 0,0 0 0 0 0,0 0-1 0 0,0 0 1 0 0,-15-8 483 0 0,-1 0-1 0 0,0 2 0 0 0,0-1 1 0 0,0 2-1 0 0,-18-4 0 0 0,-55-9 61 0 0,-125-9-1 0 0,-93 11-529 0 0,219 13 9 0 0,-474 0 576 0 0,283 5-386 0 0,-536 25-30 0 0,785-23-433 0 0,1 1-1 0 0,-41 12 1 0 0,65-14-179 0 0,6 0-30 0 0,11 3-142 0 0,-9-5 586 0 0,12 4-313 0 0,0 0 0 0 0,1-1 1 0 0,25 3-1 0 0,53 1-513 0 0,-49-5 449 0 0,324 15-782 0 0,-111-6 919 0 0,-168-7 189 0 0,362 25-135 0 0,103 31-71 0 0,202 70 62 0 0,-640-104 454 0 0,-2 5 0 0 0,126 53 0 0 0,-231-80-71 0 0,1 0 0 0 0,-1 0-1 0 0,12 9 1 0 0,-19-12-103 0 0,0 0 0 0 0,-1 0 0 0 0,1 1-1 0 0,0-1 1 0 0,-1 1 0 0 0,3 4 0 0 0,-4-6-33 0 0,-1 0 0 0 0,1 0 0 0 0,0 0 0 0 0,-1 1 0 0 0,1-1 1 0 0,-1 0-1 0 0,0 1 0 0 0,1-1 0 0 0,-1 0 0 0 0,0 1 1 0 0,0-1-1 0 0,1 0 0 0 0,-1 1 0 0 0,0-1 0 0 0,-1 0 0 0 0,1 3 1 0 0,-1-2 16 0 0,0 0 1 0 0,0 0 0 0 0,-1 0 0 0 0,1 0 0 0 0,0 0-1 0 0,-1-1 1 0 0,0 1 0 0 0,1 0 0 0 0,-1-1-1 0 0,0 1 1 0 0,0-1 0 0 0,0 0 0 0 0,0 1 0 0 0,0-1-1 0 0,0 0 1 0 0,0 0 0 0 0,0-1 0 0 0,-4 2-1 0 0,-1 1 86 0 0,-30 12 272 0 0,-1-2 1 0 0,1-1-1 0 0,-2-2 1 0 0,-40 5 0 0 0,-162 9 285 0 0,146-16-526 0 0,-464 28 489 0 0,151-11-356 0 0,-174 18-94 0 0,342-25-159 0 0,-264 25-208 0 0,308-24 92 0 0,-399 45 33 0 0,117-6-463 0 0,424-50 281 0 0,33-5-1064 0 0,-33 3 0 0 0,179 1-1265 0 0,-35-1 2019 0 0,533 12-1400 0 0,-216-2 1043 0 0,-206-6 480 0 0,210 16-374 0 0,-5 0 31 0 0,42-17 1722 0 0,-426-13 1671 0 0,-275-41 1057 0 0,-7 16-2784 0 0,210 23-729 0 0,-666-24 792 0 0,0 57-669 0 0,-764 108 707 0 0,1354-115-1181 0 0,50-7-144 0 0,-133 6 0 0 0,204-19 241 0 0,2 0-3 0 0,0 0 0 0 0,1 0 0 0 0,-1 0 1 0 0,0 0-1 0 0,0 0 0 0 0,1 0 0 0 0,-1 1 1 0 0,0 0-1 0 0,-4 1 0 0 0,12-6-36 0 0,1 0 0 0 0,0 0 0 0 0,1 0 0 0 0,-1 1 0 0 0,1 0 0 0 0,0 0 0 0 0,-1 1 0 0 0,14-3 1 0 0,-10 2-17 0 0,330-80-1350 0 0,-190 56 1353 0 0,101-16-15 0 0,924-88-260 0 0,-793 98 452 0 0,-129 10-2 0 0,559-64 855 0 0,-376 38-298 0 0,-222 27 117 0 0,-120 10-438 0 0,-91 11-272 0 0,-2 1-19 0 0,0 0 0 0 0,-1 0 0 0 0,1 0 0 0 0,0 0 0 0 0,0-1 0 0 0,0 1 0 0 0,-1 0 0 0 0,1 1 0 0 0,0-1 0 0 0,0 0 0 0 0,0 0-1 0 0,-1 0 1 0 0,1 0 0 0 0,0 1 0 0 0,0-1 0 0 0,-1 0 0 0 0,1 1 0 0 0,0-1 0 0 0,0 1 0 0 0,-1-1 3 0 0,0 1-1 0 0,0-1 0 0 0,0 1 1 0 0,0-1-1 0 0,0 0 1 0 0,-1 1-1 0 0,1-1 0 0 0,0 0 1 0 0,0 1-1 0 0,0-1 1 0 0,-1 0-1 0 0,1 1 0 0 0,0-1 1 0 0,0 0-1 0 0,-1 0 1 0 0,1 1-1 0 0,0-1 0 0 0,-1 0 1 0 0,0 1-1 0 0,-10 6 29 0 0,-1 0-1 0 0,-1-1 1 0 0,1-1-1 0 0,-1 0 1 0 0,-26 7-1 0 0,6-2-9 0 0,-278 95 47 0 0,146-49-92 0 0,-263 129 0 0 0,296-117-44 0 0,-483 268-312 0 0,539-290 325 0 0,-108 72-2 0 0,30-6 171 0 0,149-108-113 0 0,-1 0 1 0 0,1 1 0 0 0,0-1 0 0 0,0 1 0 0 0,0 0 0 0 0,1 1-1 0 0,-5 5 1 0 0,9-11-16 0 0,0 1 0 0 0,-1-1 0 0 0,1 0-1 0 0,0 1 1 0 0,0-1 0 0 0,-1 0 0 0 0,1 1 0 0 0,0-1 0 0 0,0 1-1 0 0,0-1 1 0 0,-1 0 0 0 0,1 1 0 0 0,0-1 0 0 0,0 1-1 0 0,0-1 1 0 0,0 1 0 0 0,0-1 0 0 0,0 0 0 0 0,0 1 0 0 0,0-1-1 0 0,0 1 1 0 0,0-1 0 0 0,0 1 0 0 0,0-1 0 0 0,0 0-1 0 0,1 1 1 0 0,-1-1 0 0 0,0 1 0 0 0,0-1 0 0 0,0 0 0 0 0,0 1-1 0 0,1 0 1 0 0,1 0-1 0 0,0 0 0 0 0,0 0 0 0 0,0 0 0 0 0,0 0 0 0 0,0 0 0 0 0,0 0 0 0 0,0-1 0 0 0,0 1 0 0 0,1-1 0 0 0,-1 0 0 0 0,0 1 0 0 0,3-1 0 0 0,33 0-2 0 0,-34 0 1 0 0,22-2-6 0 0,0-1-1 0 0,0-1 1 0 0,28-8 0 0 0,78-30-123 0 0,-57 17 61 0 0,153-50-134 0 0,124-38-166 0 0,418-87-774 0 0,-592 156 883 0 0,533-99 52 0 0,4 40 177 0 0,-386 65 610 0 0,-328 38-576 0 0,222-9 1066 0 0,-214 9-980 0 0,17 1 165 0 0,-24-1-227 0 0,-1 0-1 0 0,0 0 0 0 0,0 0 1 0 0,0 1-1 0 0,0-1 0 0 0,0 0 0 0 0,0 1 1 0 0,0-1-1 0 0,0 1 0 0 0,0-1 1 0 0,0 1-1 0 0,0 0 0 0 0,0-1 1 0 0,0 1-1 0 0,0 0 0 0 0,0 0 1 0 0,-1-1-1 0 0,2 2 0 0 0,-2-2-20 0 0,0 0 0 0 0,0 1-1 0 0,0-1 1 0 0,0 0 0 0 0,0 0 0 0 0,0 0-1 0 0,0 0 1 0 0,0 0 0 0 0,0 0-1 0 0,0 1 1 0 0,0-1 0 0 0,0 0 0 0 0,0 0-1 0 0,0 0 1 0 0,0 0 0 0 0,0 0-1 0 0,0 0 1 0 0,0 0 0 0 0,0 1 0 0 0,0-1-1 0 0,0 0 1 0 0,0 0 0 0 0,0 0 0 0 0,0 0-1 0 0,0 0 1 0 0,0 0 0 0 0,0 0-1 0 0,0 1 1 0 0,0-1 0 0 0,0 0 0 0 0,-1 0-1 0 0,1 0 1 0 0,0 0 0 0 0,0 0 0 0 0,0 0-1 0 0,0 0 1 0 0,0 0 0 0 0,0 0-1 0 0,0 0 1 0 0,0 0 0 0 0,-1 0 0 0 0,1 0-1 0 0,0 1 1 0 0,-9 7 22 0 0,0-1-1 0 0,-1 1 1 0 0,0-1-1 0 0,0-1 1 0 0,-1 0 0 0 0,-18 7-1 0 0,-77 24 62 0 0,72-26-84 0 0,-51 16-2 0 0,-268 80 45 0 0,-272 73-296 0 0,392-111 262 0 0,-192 67 181 0 0,84-26 52 0 0,-2 21-159 0 0,261-96-91 0 0,60-26-123 0 0,-33 20 1 0 0,53-28-36 0 0,5 1-7 0 0,3 0 120 0 0,0 0 0 0 0,0-1 0 0 0,1 0-1 0 0,-1 0 1 0 0,0 0 0 0 0,0-1 0 0 0,1 0-1 0 0,-1 0 1 0 0,0-1 0 0 0,1 1 0 0 0,6-3 0 0 0,3 1-35 0 0,128-24-400 0 0,-59 9 368 0 0,613-105-754 0 0,-184 59 534 0 0,-384 51 327 0 0,77-1 171 0 0,-128 9 19 0 0,-65 3-122 0 0,1-1 54 0 0,0 1 1 0 0,0 1-1 0 0,0 1 1 0 0,-1 0 0 0 0,25 5-1 0 0,-37-5-77 0 0,0-1 0 0 0,0 1 0 0 0,0 0 0 0 0,0 0 0 0 0,0 0 0 0 0,0 0 0 0 0,0 1 0 0 0,1 1 0 0 0,-2-3-12 0 0,-1 1-9 0 0,0 0 0 0 0,0 0 0 0 0,-1-1 0 0 0,1 1 0 0 0,-1 0 0 0 0,1-1 0 0 0,0 1 0 0 0,-1 0 0 0 0,1-1 0 0 0,-1 1 0 0 0,0-1 0 0 0,1 1 0 0 0,-1-1 0 0 0,1 1 0 0 0,-1-1-1 0 0,-1 1 1 0 0,2 0 14 0 0,-16 11 31 0 0,0-1 1 0 0,0 0 0 0 0,-1-1-1 0 0,0 0 1 0 0,-1-2 0 0 0,-21 8-1 0 0,-189 73 18 0 0,-60 24 11 0 0,181-69-87 0 0,-407 186 72 0 0,160-54 89 0 0,301-150-161 0 0,2 4 0 0 0,-55 40-1 0 0,91-58-3 0 0,-25 24 0 0 0,39-35-18 0 0,-1 0 0 0 0,1 1 0 0 0,0-1 0 0 0,0 1-1 0 0,0-1 1 0 0,0 1 0 0 0,0 0 0 0 0,0-1 0 0 0,0 1 0 0 0,0 0 0 0 0,1 0 0 0 0,-1-1-1 0 0,1 1 1 0 0,-1 2 0 0 0,1-3 6 0 0,0 0 1 0 0,0-1-1 0 0,0 1 0 0 0,0-1 0 0 0,0 1 1 0 0,0 0-1 0 0,0-1 0 0 0,1 1 1 0 0,-1-1-1 0 0,0 1 0 0 0,0 0 0 0 0,1-1 1 0 0,-1 1-1 0 0,0-1 0 0 0,1 1 0 0 0,-1-1 1 0 0,0 1-1 0 0,2 0 0 0 0,-1 0-3 0 0,0-1 1 0 0,0 1-1 0 0,0 0 0 0 0,1-1 0 0 0,-1 1 1 0 0,0-1-1 0 0,0 1 0 0 0,1-1 0 0 0,-1 0 1 0 0,0 1-1 0 0,3-1 0 0 0,24 2-105 0 0,-1-1 1 0 0,1-2-1 0 0,41-5 0 0 0,84-24-19 0 0,0-5-8 0 0,258-70-285 0 0,108-42-280 0 0,-247 72 709 0 0,-104 27 228 0 0,152-42 406 0 0,-203 54-388 0 0,3-1-22 0 0,-107 33-82 0 0,-1-1-1 0 0,19-9 0 0 0,-3 2 367 0 0,-15 8-232 0 0,-11 3-129 0 0,-1 0-36 0 0,-1 1-106 0 0,0 0 0 0 0,0 0 0 0 0,0 0 0 0 0,0 0 0 0 0,0 0 0 0 0,1 0 0 0 0,-1-1 0 0 0,0 1 0 0 0,0 0 0 0 0,0 0 0 0 0,0 0 0 0 0,0 0 0 0 0,0 0 0 0 0,0 0 0 0 0,0 0 0 0 0,0 0 0 0 0,0 0 0 0 0,0 0 0 0 0,0 0 0 0 0,0 0 1 0 0,0-1-1 0 0,0 1 0 0 0,0 0 0 0 0,1 0 0 0 0,-1 0 0 0 0,0 0 0 0 0,0 0 0 0 0,0 0 0 0 0,0 0 0 0 0,0 0 0 0 0,0 0 0 0 0,0-1 0 0 0,0 1 0 0 0,0 0 0 0 0,0 0 0 0 0,-1 0 0 0 0,1 0 0 0 0,0 0 0 0 0,0 0 0 0 0,0 0 0 0 0,0 0 0 0 0,0 0 0 0 0,0-1 0 0 0,0 1 0 0 0,0 0 0 0 0,0 0 0 0 0,0 0 0 0 0,0 0 0 0 0,0 0 0 0 0,0 0 0 0 0,0 0 0 0 0,0 0 0 0 0,0 0 0 0 0,-1 0 0 0 0,-41 3-247 0 0,-75 14 0 0 0,81-10 172 0 0,-558 139-776 0 0,418-97 729 0 0,18-8-40 0 0,144-37 203 0 0,-1-1 1 0 0,1-1-1 0 0,-1 0 0 0 0,-23 0 0 0 0,37-2-34 0 0,1 0 1 0 0,0 0-1 0 0,0-1 0 0 0,-1 1 1 0 0,1 0-1 0 0,0 0 0 0 0,0-1 1 0 0,0 1-1 0 0,-1 0 0 0 0,1-1 1 0 0,0 1-1 0 0,0 0 0 0 0,0-1 1 0 0,0 1-1 0 0,0 0 0 0 0,0-1 1 0 0,0 1-1 0 0,0 0 0 0 0,0-1 1 0 0,0 1-1 0 0,0 0 0 0 0,0-1 1 0 0,0 1-1 0 0,0 0 0 0 0,0-1 0 0 0,0 1 1 0 0,0 0-1 0 0,0-1 0 0 0,0 1 1 0 0,1-1-1 0 0,-1 0 30 0 0,0-2-11 0 0,1-1-1 0 0,0 1 1 0 0,0 0-1 0 0,0-1 1 0 0,0 1-1 0 0,1 0 1 0 0,-1 0-1 0 0,1 0 1 0 0,0 0-1 0 0,3-4 1 0 0,29-28 152 0 0,-19 21-102 0 0,340-306 534 0 0,-222 205-625 0 0,320-235-91 0 0,-268 209 38 0 0,44-32 204 0 0,-106 87-78 0 0,57-39-56 0 0,-55 42 212 0 0,-102 66-104 0 0,-16 11-40 0 0,-8 5-67 0 0,-9 4-48 0 0,9-2 44 0 0,-77 30-197 0 0,-110 51-1455 0 0,79-24 702 0 0,-16 10-10 0 0</inkml:trace>
</inkml:ink>
</file>

<file path=ppt/ink/ink7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7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7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7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7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7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7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2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31 18455 0 0,'0'0'3812'0'0,"3"-1"-2822"0"0,6-4-768 0 0,0 1 0 0 0,0 0 0 0 0,0 0 1 0 0,0 1-1 0 0,1 1 0 0 0,0-1 0 0 0,-1 1 1 0 0,1 1-1 0 0,18-1 0 0 0,-15 3-152 0 0,0 0 1 0 0,0 1-1 0 0,0 0 0 0 0,-1 1 0 0 0,1 1 0 0 0,-1 0 0 0 0,0 0 0 0 0,0 1 1 0 0,0 1-1 0 0,-1 0 0 0 0,0 1 0 0 0,0 0 0 0 0,0 0 0 0 0,11 12 1 0 0,-5-4-71 0 0,-1 1 0 0 0,0 1 1 0 0,-2 0-1 0 0,0 1 1 0 0,-1 1-1 0 0,0 0 1 0 0,12 28-1 0 0,-22-39-6 0 0,0 0 0 0 0,0 1-1 0 0,-1-1 1 0 0,0 1 0 0 0,0 0 0 0 0,-1 0-1 0 0,0 0 1 0 0,-1 0 0 0 0,0 0 0 0 0,0 0-1 0 0,-1 0 1 0 0,0-1 0 0 0,0 1 0 0 0,-1 0-1 0 0,-1 0 1 0 0,1-1 0 0 0,-7 14-1 0 0,0-3-106 0 0,0-2 0 0 0,-1 1 0 0 0,-1-1 0 0 0,0-1 0 0 0,-1 0 0 0 0,-26 26 0 0 0,27-32 16 0 0,-1 0 1 0 0,0-1-1 0 0,0 0 0 0 0,-1-1 0 0 0,-26 13 0 0 0,17-12-142 0 0,0 0-1 0 0,0-2 1 0 0,-26 5 0 0 0,32-9-468 0 0,0-1 1 0 0,0-1-1 0 0,-1-1 1 0 0,-20-2 0 0 0,17-2-1660 0 0,9-4-2164 0 0,1-1-1391 0 0</inkml:trace>
</inkml:ink>
</file>

<file path=ppt/ink/ink7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3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5064 0 0,'-2'0'12362'0'0,"-4"0"-11991"0"0,-1 0 0 0 0,1 1 1 0 0,-1 0-1 0 0,1 0 0 0 0,0 1 0 0 0,-1 0 0 0 0,1 0 0 0 0,0 0 1 0 0,0 1-1 0 0,0 0 0 0 0,-6 4 0 0 0,-3 4-239 0 0,-1 1 0 0 0,-19 19 0 0 0,11-9 55 0 0,11-9-132 0 0,1 1 0 0 0,0 1 0 0 0,1 0 0 0 0,1 0 0 0 0,-9 18 0 0 0,13-22 89 0 0,0 0 0 0 0,1 1 1 0 0,0-1-1 0 0,1 1 0 0 0,0 0 1 0 0,1 0-1 0 0,0 0 0 0 0,1 1 1 0 0,-1 19-1 0 0,4-24-64 0 0,-1-1 1 0 0,1 1-1 0 0,0-1 1 0 0,0 1-1 0 0,1-1 0 0 0,0 1 1 0 0,1-1-1 0 0,-1 0 1 0 0,1 0-1 0 0,1 0 1 0 0,-1-1-1 0 0,1 1 1 0 0,0-1-1 0 0,1 0 0 0 0,0 0 1 0 0,10 11-1 0 0,2-3-67 0 0,0-1-1 0 0,28 17 1 0 0,-31-22-15 0 0,11 7-735 0 0,2-2 0 0 0,-1-1-1 0 0,2-1 1 0 0,-1-1 0 0 0,42 8-1 0 0,-53-15-513 0 0,1 0 0 0 0,25 0 0 0 0,-10-2-667 0 0</inkml:trace>
</inkml:ink>
</file>

<file path=ppt/ink/ink7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3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18655 0 0,'0'0'1692'0'0,"1"0"-1393"0"0,10 0-42 0 0,-1-2-1 0 0,17-3 1 0 0,-1-1 182 0 0,124-31-734 0 0,-61 13-467 0 0,122-17-3707 0 0,-199 38-1468 0 0</inkml:trace>
</inkml:ink>
</file>

<file path=ppt/ink/ink7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19151 0 0,'0'0'1919'0'0,"2"0"-1759"0"0,197-9 1160 0 0,-123 8-1123 0 0,-28-1-27 0 0,52 5 0 0 0,70 7-807 0 0,-144-8-675 0 0,-1-1-411 0 0</inkml:trace>
</inkml:ink>
</file>

<file path=ppt/ink/ink7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7832 0 0,'-2'10'415'0'0,"0"-1"0"0"0,-1 15 0 0 0,3-10 2193 0 0,0 1 1 0 0,4 22 0 0 0,10 29 5343 0 0,-3-23-6482 0 0,-4-20-3001 0 0,11 39 1631 0 0,-5-18-133 0 0,9 55 1 0 0,-1 110 18 0 0,-18-158 14 0 0,0-27 0 0 0,-2-1 0 0 0,0 1 0 0 0,-5 33 0 0 0,0 2-389 0 0,4-46-135 0 0,0-1 1 0 0,-1 0-1 0 0,-1 0 0 0 0,0 0 1 0 0,-1 0-1 0 0,-4 13 1 0 0</inkml:trace>
</inkml:ink>
</file>

<file path=ppt/ink/ink7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29 327 8752 0 0,'0'0'673'0'0,"-2"-1"-437"0"0,-4-2-335 0 0,-6-5 1883 0 0,7-3 3299 0 0,4 6-4131 0 0,0 0 1 0 0,0 0 0 0 0,1-1-1 0 0,0 1 1 0 0,0 0-1 0 0,0-1 1 0 0,2-7-1 0 0,-1 5-646 0 0,2-1-1 0 0,-1 1 0 0 0,1 0 1 0 0,4-8-1 0 0,5-7-737 0 0,0 1 1 0 0,19-23 0 0 0,-26 38 716 0 0,1-2-276 0 0,1 0-1 0 0,1 0 1 0 0,-1 1 0 0 0,2 0-1 0 0,-1 0 1 0 0,1 1-1 0 0,0 0 1 0 0,0 1-1 0 0,1 0 1 0 0,0 0 0 0 0,0 1-1 0 0,0 0 1 0 0,22-6-1 0 0,-25 10 32 0 0,1 0 0 0 0,0 0 0 0 0,-1 1 0 0 0,1 0 0 0 0,0 1-1 0 0,0-1 1 0 0,-1 2 0 0 0,11 2 0 0 0,1-1 9 0 0,-2 1-53 0 0,1 0 0 0 0,-1 1-1 0 0,0 1 1 0 0,-1 0 0 0 0,1 2-1 0 0,-1 0 1 0 0,-1 0 0 0 0,19 14 0 0 0,-8-4-133 0 0,-14-11 13 0 0,18 16 0 0 0,-27-20 113 0 0,0 1-1 0 0,0-1 1 0 0,0 0 0 0 0,0 1 0 0 0,0 0-1 0 0,-1 0 1 0 0,1 0 0 0 0,-1 0 0 0 0,2 5-1 0 0,-2-3-9 0 0,0 0-1 0 0,0-1 1 0 0,-1 1-1 0 0,2 10 1 0 0,-3-13 7 0 0,0 0 1 0 0,0 0 0 0 0,-1 0-1 0 0,1 0 1 0 0,-1 0-1 0 0,1 0 1 0 0,-1 0 0 0 0,0 0-1 0 0,0-1 1 0 0,-3 6 0 0 0,-2 2-60 0 0,0-1 0 0 0,0 0 1 0 0,-1 0-1 0 0,0-1 0 0 0,-1 0 0 0 0,0 0 1 0 0,0-1-1 0 0,-1 0 0 0 0,-11 8 1 0 0,-7 1-169 0 0,0 0 0 0 0,-31 11 0 0 0,-72 26-985 0 0,74-36-5183 0 0,31-13-139 0 0</inkml:trace>
  <inkml:trace contextRef="#ctx0" brushRef="#br0" timeOffset="1">931 222 3224 0 0,'0'0'143'0'0,"1"-1"-3"0"0,6-5 920 0 0,-6 5-628 0 0,0 0 1 0 0,0 0-1 0 0,0 0 0 0 0,0 0 0 0 0,0 0 0 0 0,-1 0 0 0 0,1 0 1 0 0,0 0-1 0 0,0 0 0 0 0,-1-1 0 0 0,1 1 0 0 0,0 0 1 0 0,-1-1-1 0 0,0 1 0 0 0,1 0 0 0 0,-1-1 0 0 0,0 1 0 0 0,1 0 1 0 0,-1-1-1 0 0,0 1 0 0 0,0-1 0 0 0,0 1 0 0 0,-1-3 1 0 0,1 4-411 0 0,0 0 0 0 0,0-1 0 0 0,-1 1 1 0 0,1 0-1 0 0,0-1 0 0 0,0 1 0 0 0,-1 0 1 0 0,1 0-1 0 0,0-1 0 0 0,-1 1 0 0 0,1 0 1 0 0,0 0-1 0 0,-1 0 0 0 0,1-1 0 0 0,0 1 1 0 0,-1 0-1 0 0,1 0 0 0 0,-1 0 0 0 0,1 0 0 0 0,0 0 1 0 0,-1 0-1 0 0,1 0 0 0 0,-1 0 0 0 0,0 0 1 0 0,-10-1 293 0 0,11 1-304 0 0,-4 0 140 0 0,-1 1 1 0 0,1-1 0 0 0,-1 1 0 0 0,1 0 0 0 0,0 0 0 0 0,0 1 0 0 0,0-1 0 0 0,0 1 0 0 0,0 0 0 0 0,0 0 0 0 0,-5 3 0 0 0,-3 4 558 0 0,-23 20 0 0 0,4-2 319 0 0,18-16-813 0 0,0 1 0 0 0,-16 18-1 0 0,25-25-180 0 0,-3 3-6 0 0,0 1 1 0 0,1 0-1 0 0,1 0 1 0 0,-10 18-1 0 0,-13 44 131 0 0,26-64-137 0 0,-17 52 235 0 0,16-47-126 0 0,-1 1 0 0 0,-1 16 1 0 0,3-15-10 0 0,-1-1 1 0 0,-4 13-1 0 0,4-22-95 0 0,2-2-19 0 0,1-1 1 0 0,-1 1-1 0 0,1-1 0 0 0,-1 1 1 0 0,1 0-1 0 0,0-1 0 0 0,-1 1 1 0 0,1-1-1 0 0,0 1 0 0 0,0 0 0 0 0,0-1 1 0 0,0 1-1 0 0,1 2 0 0 0,-1-2 0 0 0,0-1 0 0 0,-1 0 0 0 0,1 1 0 0 0,0-1 0 0 0,0 1 0 0 0,0-1 0 0 0,1 0 0 0 0,-1 1 0 0 0,0-1 0 0 0,0 1 0 0 0,1-1 0 0 0,-1 0 0 0 0,1 1 0 0 0,-1-1 0 0 0,1 0 0 0 0,0 0 0 0 0,-1 0 0 0 0,1 1 0 0 0,0-1 0 0 0,0 0 0 0 0,1 1 0 0 0,0 0 166 0 0,0-1-102 0 0,13 11-58 0 0,-7-12-19 0 0,-4 0 4 0 0,-1 0-1 0 0,-1 0 0 0 0,1 0 0 0 0,0-1 0 0 0,-1 1 0 0 0,1 0 0 0 0,0-1 0 0 0,-1 0 0 0 0,1 0 0 0 0,0 1 0 0 0,-1-2 0 0 0,1 1 0 0 0,-1 0 0 0 0,0 0 0 0 0,1-1 0 0 0,2-2 0 0 0,5-2 0 0 0,-2 1 0 0 0,0 1 0 0 0,0-2 0 0 0,-1 1 0 0 0,0-1 0 0 0,0 0 0 0 0,0 0 0 0 0,0-1 0 0 0,8-11 0 0 0,15-16-66 0 0,2-10 51 0 0,13-22 16 0 0,-13 19-1 0 0,-22 34 3 0 0,-1-1 1 0 0,-1 0-1 0 0,8-16 1 0 0,-10 21 48 0 0,-4 7-50 0 0,-1 0-1 0 0,0 0 0 0 0,1 0 1 0 0,-1 0-1 0 0,0 0 0 0 0,0 0 0 0 0,0 0 1 0 0,0 0-1 0 0,-1 0 0 0 0,2-4 0 0 0,4-12 1683 0 0,-5 20-1609 0 0,3 7-40 0 0,-1 0 0 0 0,1 0 0 0 0,-2 0 0 0 0,1 1 0 0 0,-1-1 0 0 0,-1 1 0 0 0,0 0 0 0 0,0 11-1 0 0,6 34 543 0 0,-4-31-361 0 0,0-1 1 0 0,-2 1-1 0 0,-2 27 1 0 0,1-11-129 0 0,-1-19-146 0 0,-1 1-1 0 0,0-1 0 0 0,-2 0 1 0 0,-8 30-1 0 0,10-45-154 0 0,0-1 0 0 0,0 1 0 0 0,0-1 0 0 0,-1 1 0 0 0,-6 8 0 0 0,8-12 9 0 0,0 0 0 0 0,-1-1-1 0 0,0 1 1 0 0,1 0 0 0 0,-1-1 0 0 0,0 1-1 0 0,0-1 1 0 0,0 1 0 0 0,0-1 0 0 0,0 0-1 0 0,0 0 1 0 0,0 0 0 0 0,-1 0 0 0 0,1 0-1 0 0,0-1 1 0 0,0 1 0 0 0,-1-1 0 0 0,-3 1-1 0 0,1 0-71 0 0,1-1-1 0 0,0 0 0 0 0,-1-1 0 0 0,1 1 1 0 0,0-1-1 0 0,-5-1 0 0 0,5 0-48 0 0,0 1 0 0 0,-1-2 0 0 0,1 1 0 0 0,0 0 0 0 0,-6-6-1 0 0</inkml:trace>
  <inkml:trace contextRef="#ctx0" brushRef="#br0" timeOffset="2">1235 244 22431 0 0,'0'17'562'0'0,"2"52"1172"0"0,-1-61-1708 0 0,0 1 0 0 0,1-1-1 0 0,0 0 1 0 0,1 0 0 0 0,-1 0 0 0 0,5 9-1 0 0,8 12-371 0 0,-1 0 0 0 0,-2 1 0 0 0,-1 0-1 0 0,-1 1 1 0 0,7 43 0 0 0,-15-57-386 0 0,-2 32-1 0 0,-1-23 5582 0 0,1-26-4817 0 0,0 0 1 0 0,-1 0-1 0 0,1-1 1 0 0,0 1 0 0 0,-1 0-1 0 0,1 0 1 0 0,0-1-1 0 0,-1 1 1 0 0,1 0-1 0 0,0-1 1 0 0,0 1-1 0 0,0 0 1 0 0,-1-1-1 0 0,1 1 1 0 0,0 0 0 0 0,0-1-1 0 0,0 1 1 0 0,0 0-1 0 0,0-1 1 0 0,-1 1-1 0 0,1-1 1 0 0,0 1-1 0 0,0 0 1 0 0,0-1-1 0 0,0 0 1 0 0,0-11 216 0 0,0 12-199 0 0,0-5 54 0 0,0 1-1 0 0,1-1 0 0 0,-1 1 1 0 0,1-1-1 0 0,0 1 1 0 0,1 0-1 0 0,-1-1 1 0 0,1 1-1 0 0,1-4 0 0 0,4-3 88 0 0,14-20-1 0 0,-20 29-161 0 0,19-22 369 0 0,1 1 1 0 0,36-31-1 0 0,-41 41-283 0 0,28-18 0 0 0,-27 20-243 0 0,29-25 0 0 0,-42 33-88 0 0,0-1-130 0 0,-1 1 0 0 0,1-1 0 0 0,-1 1-1 0 0,0-1 1 0 0,0 0 0 0 0,0 0 0 0 0,4-7 0 0 0,-4 3-692 0 0,-3 7 590 0 0,0 0 1 0 0,0 0-1 0 0,1 0 1 0 0,-1 0-1 0 0,0 0 1 0 0,0 1-1 0 0,0-1 1 0 0,-1 0-1 0 0,1 0 1 0 0,0 0-1 0 0,0 0 1 0 0,0 1-1 0 0,-1-1 1 0 0,1 0 0 0 0,0 0-1 0 0,-1 0 1 0 0,0 0-1 0 0</inkml:trace>
</inkml:ink>
</file>

<file path=ppt/ink/ink7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5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12464 0 0,'0'0'1133'0'0,"1"2"-936"0"0,3 8 101 0 0,0 0 0 0 0,3 16 0 0 0,-3 11 3576 0 0,2 7-2602 0 0,-6-42-1116 0 0,0 12 1023 0 0,1-13-1110 0 0,-1-1 1 0 0,1 1 0 0 0,-1-1-1 0 0,1 1 1 0 0,-1-1 0 0 0,1 1 0 0 0,-1-1-1 0 0,1 0 1 0 0,-1 1 0 0 0,1-1-1 0 0,0 0 1 0 0,-1 0 0 0 0,1 1-1 0 0,-1-1 1 0 0,1 0 0 0 0,0 0-1 0 0,-1 0 1 0 0,1 0 0 0 0,0 0 0 0 0,-1 0-1 0 0,1 0 1 0 0,0 0 0 0 0,-1 0-1 0 0,1 0 1 0 0,0 0 0 0 0,-1 0-1 0 0,1 0 1 0 0,-1 0 0 0 0,1-1-1 0 0,0 1 1 0 0,-1 0 0 0 0,1-1 0 0 0,-1 1-1 0 0,1-1 1 0 0,1 1-224 0 0,2-2 195 0 0,-1 0 0 0 0,1 0 0 0 0,0 0 1 0 0,0-1-1 0 0,-1 1 0 0 0,0-1 0 0 0,1 0 0 0 0,-1 0 1 0 0,0 0-1 0 0,0 0 0 0 0,3-6 0 0 0,16-15 114 0 0,-16 17-155 0 0,-1 0 0 0 0,0 0 0 0 0,-1-1 0 0 0,1 1 0 0 0,3-12 0 0 0,-4-1 0 0 0,-3 12 4 0 0,-1-1 0 0 0,-1 0 0 0 0,-1-12 0 0 0,1 20 204 0 0,1 1-204 0 0,0-1 0 0 0,1 1 0 0 0,-1 0 0 0 0,0 0 0 0 0,0-1 0 0 0,0 1 0 0 0,0 0 0 0 0,0 0 0 0 0,0-1 0 0 0,0 1 0 0 0,0 0 0 0 0,0 0 0 0 0,0-1 0 0 0,0 1 0 0 0,0 0 0 0 0,0 0-1 0 0,0-1 1 0 0,-1 1 0 0 0,1 0 0 0 0,0 0 0 0 0,0-1 0 0 0,0 1 0 0 0,0 0 0 0 0,0 0 0 0 0,-1-1 0 0 0,1 1 0 0 0,0 0 0 0 0,0 0 0 0 0,-1 0 0 0 0,-1-1-14 0 0,-14 2 5 0 0,7 3 5 0 0,6-1 0 0 0,1 0 0 0 0,0 0 0 0 0,1 0 0 0 0,-1 0 0 0 0,0 0 0 0 0,1 1 0 0 0,-2 6 0 0 0,-1 0 0 0 0,-7 40 0 0 0,9-42 7 0 0,0 0 0 0 0,1 1-1 0 0,0-1 1 0 0,0 0 0 0 0,0 1 0 0 0,1-1-1 0 0,2 12 1 0 0,-1 6 3 0 0,0-2-10 0 0,2-1 0 0 0,0 0 0 0 0,2 1 0 0 0,13 38 0 0 0,-12-42 16 0 0,-3-10 15 0 0,0 0 1 0 0,0-1 0 0 0,1 1 0 0 0,6 10-1 0 0,-8-18-25 0 0,-1 1 0 0 0,1-1 0 0 0,0 0-1 0 0,0 0 1 0 0,0 0 0 0 0,0 0-1 0 0,0 0 1 0 0,1 0 0 0 0,-1 0-1 0 0,0-1 1 0 0,1 1 0 0 0,-1-1-1 0 0,1 0 1 0 0,0 0 0 0 0,-1 0-1 0 0,1 0 1 0 0,0 0 0 0 0,0 0 0 0 0,3 0-1 0 0,15 2 21 0 0,-17-2-13 0 0,0 0 1 0 0,0 0-1 0 0,-1 0 0 0 0,1-1 0 0 0,0 0 0 0 0,0 0 1 0 0,-1 0-1 0 0,1 0 0 0 0,0 0 0 0 0,0-1 0 0 0,0 0 1 0 0,-1 0-1 0 0,1 0 0 0 0,5-2 0 0 0,77-46 53 0 0,34-16-4 0 0,-114 60-62 0 0,0-2 0 0 0,3 7-10 0 0,-7 0-16 0 0,6 2 28 0 0,-7 0-25 0 0,0-1 0 0 0,0 1 0 0 0,1-1 0 0 0,-1 1 0 0 0,0-1 1 0 0,0 1-1 0 0,-1 0 0 0 0,2 2 0 0 0,-1-1 26 0 0,0 0 0 0 0,0 1 0 0 0,0-1-1 0 0,0 0 1 0 0,-1 0 0 0 0,0 1 0 0 0,1-1 0 0 0,-1 0 0 0 0,-1 7-1 0 0,1 13 40 0 0,0-21 812 0 0,6-12-226 0 0,2-3-360 0 0,-1 2-130 0 0,0-1-1 0 0,1 1 1 0 0,1 1-1 0 0,-1-1 1 0 0,2 1-1 0 0,-1 1 1 0 0,17-13-1 0 0,2 4 86 0 0,-15 8-343 0 0,0 2 0 0 0,1 0 1 0 0,21-9-1 0 0,-33 16 97 0 0,0 0 1 0 0,1 0-1 0 0,-1 1 0 0 0,0-1 0 0 0,0 1 1 0 0,1-1-1 0 0,-1 1 0 0 0,1 0 1 0 0,-1 0-1 0 0,0 0 0 0 0,1 0 0 0 0,-1 1 1 0 0,0-1-1 0 0,1 1 0 0 0,-1-1 0 0 0,5 3 1 0 0,-3-1-63 0 0,1 1 0 0 0,0 0 0 0 0,-1 1 0 0 0,1-1 0 0 0,4 6 0 0 0,3 1-205 0 0,-11-9-31 0 0,0 1 0 0 0,0-1 0 0 0,0 1 0 0 0,0-1 0 0 0,0 0 0 0 0,0 1 0 0 0,0-1 0 0 0,-1 1 0 0 0,1 0 0 0 0,-1-1 0 0 0,1 1 0 0 0,-1 0 0 0 0,1-1 0 0 0,-1 4 0 0 0</inkml:trace>
</inkml:ink>
</file>

<file path=ppt/ink/ink7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13360 0 0,'1'2'3599'0'0,"3"1"-2742"0"0,-1 1-1 0 0,0 0 0 0 0,-1 0 0 0 0,1 0 0 0 0,-1 0 0 0 0,0 0 0 0 0,0 0 0 0 0,3 8 0 0 0,11 40 342 0 0,-15-48-1183 0 0,33 171 243 0 0,-33-169-258 0 0,2 32-2 0 0,0 45-1 0 0,1 14 30 0 0,0-51 59 0 0,32 248 648 0 0,-35-286-702 0 0,4 23 157 0 0,1 0-1 0 0,2 0 0 0 0,1-1 1 0 0,15 35-1 0 0,-14-44-23 0 0,2 5 11 0 0,19 28-1 0 0,-26-47-172 0 0,0 1 0 0 0,1-1 1 0 0,0 0-1 0 0,0-1 0 0 0,0 0 0 0 0,1 0 0 0 0,13 10 0 0 0,-15-13-42 0 0,1 0-1 0 0,-1 0 0 0 0,1 0 0 0 0,0-1 0 0 0,9 4 0 0 0,-13-6-4 0 0,0 1-1 0 0,0-1 1 0 0,-1 0 0 0 0,1 0 0 0 0,0 0-1 0 0,0 0 1 0 0,0 0 0 0 0,0 0 0 0 0,0 0 0 0 0,0 0-1 0 0,-1-1 1 0 0,1 1 0 0 0,0-1 0 0 0,0 0-1 0 0,0 1 1 0 0,-1-1 0 0 0,1 0 0 0 0,0 0-1 0 0,-1 0 1 0 0,1 0 0 0 0,-1 0 0 0 0,1 0-1 0 0,1-3 1 0 0,0 1-146 0 0,0-1 1 0 0,-1 0-1 0 0,0 0 0 0 0,1 0 0 0 0,-1 0 0 0 0,0 0 1 0 0,-1 0-1 0 0,1-1 0 0 0,1-6 0 0 0,5-42-1892 0 0,-8 48 1854 0 0,4-38-1660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7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15200 0 0,'0'0'1901'0'0,"3"2"-187"0"0,2 0-1025 0 0,0 0-1 0 0,0 0 0 0 0,0 0 1 0 0,0 0-1 0 0,0-1 0 0 0,0 0 0 0 0,1 0 1 0 0,9 0-1 0 0,3-1 36 0 0,25-4 0 0 0,-12 1-523 0 0,170-28 234 0 0,-86 10-594 0 0,-13 5-365 0 0,113-33-1 0 0,-164 35-211 0 0,-31 10-45 0 0,1-2-1 0 0,-1 0 0 0 0,0-2 1 0 0,24-11-1 0 0,-23 6-829 0 0</inkml:trace>
</inkml:ink>
</file>

<file path=ppt/ink/ink7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7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7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6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9 8752 0 0,'2'0'14923'0'0,"23"-4"-13071"0"0,-21 2-1762 0 0,1 1 0 0 0,0 1 1 0 0,-1-1-1 0 0,1 0 0 0 0,9 1 1 0 0,3 2-115 0 0,-1 1 1 0 0,0 0 0 0 0,0 1 0 0 0,0 1 0 0 0,20 8 0 0 0,-23-7-220 0 0,0 1 1 0 0,0 0-1 0 0,16 13 0 0 0,-25-17 216 0 0,-1 0 0 0 0,1 0 1 0 0,-1 1-1 0 0,0 0 0 0 0,0-1 0 0 0,0 1 0 0 0,0 0 0 0 0,0 1 1 0 0,-1-1-1 0 0,0 0 0 0 0,0 1 0 0 0,0-1 0 0 0,2 9 0 0 0,-2-3 27 0 0,0 0 0 0 0,-1 1-1 0 0,0-1 1 0 0,0 1 0 0 0,-1-1 0 0 0,0 1-1 0 0,-1-1 1 0 0,-1 1 0 0 0,-3 16 0 0 0,0-11 25 0 0,0 0 1 0 0,-1 0-1 0 0,-1 0 0 0 0,-1-1 1 0 0,0 0-1 0 0,0-1 1 0 0,-2 0-1 0 0,0 0 1 0 0,-21 22-1 0 0,-50 43-66 0 0,-98 104-970 0 0,71-75-170 0 0,106-106 894 0 0,0-1 0 0 0,0 1 0 0 0,0-1-1 0 0,0 1 1 0 0,0-1 0 0 0,0 0 0 0 0,-4 2 0 0 0,5-3-1067 0 0</inkml:trace>
</inkml:ink>
</file>

<file path=ppt/ink/ink7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 22087 0 0,'-4'4'349'0'0,"0"0"0"0"0,0 0 0 0 0,-1 0 0 0 0,1 0 0 0 0,-1-1-1 0 0,-7 4 1 0 0,-8 7-399 0 0,-8 10 636 0 0,-46 51-1 0 0,71-72-548 0 0,-152 171-229 0 0,5-3-320 0 0,131-150 606 0 0,1 1 1 0 0,-20 31-1 0 0,31-44 26 0 0,2 1 0 0 0,0 0-1 0 0,0 1 1 0 0,0-1 0 0 0,2 1 0 0 0,-1 0 0 0 0,1 0 0 0 0,-2 18 0 0 0,5-24-64 0 0,0-1 1 0 0,0 1-1 0 0,0 0 1 0 0,0-1-1 0 0,1 1 1 0 0,0-1-1 0 0,0 1 1 0 0,0-1-1 0 0,1 0 1 0 0,0 1-1 0 0,-1-1 1 0 0,1 0-1 0 0,1 0 1 0 0,-1 0-1 0 0,1 0 1 0 0,-1-1-1 0 0,1 1 1 0 0,7 6-1 0 0,-5-5-29 0 0,1 0 0 0 0,0-1 1 0 0,0 1-1 0 0,1-1 0 0 0,-1-1 0 0 0,1 1 0 0 0,0-1 0 0 0,0 0 0 0 0,0-1 0 0 0,0 0 0 0 0,8 2 0 0 0,6-1-86 0 0,1-1-1 0 0,-1-1 1 0 0,1 0-1 0 0,0-2 1 0 0,-1-1-1 0 0,25-4 1 0 0,128-36-930 0 0,-172 42 982 0 0,97-31-1447 0 0,0-6-384 0 0</inkml:trace>
</inkml:ink>
</file>

<file path=ppt/ink/ink7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54 6912 0 0,'-1'2'314'0'0,"-1"2"-181"0"0,0 3 71 0 0,1 19-111 0 0,2-23 3 0 0,-1-1 0 0 0,0 0 1 0 0,1 0-1 0 0,-1 0 0 0 0,1 0 0 0 0,0 1 1 0 0,1 2-1 0 0,3 13 11917 0 0,-4-19-11958 0 0,-1 0 0 0 0,0 0 0 0 0,0 0 0 0 0,1 0 0 0 0,-1 1 0 0 0,0-1 0 0 0,1 0-1 0 0,-1 0 1 0 0,1 0 0 0 0,-1 1 0 0 0,1-1 0 0 0,0 0 0 0 0,-1 0 0 0 0,1 1 0 0 0,0-1 0 0 0,-1 1-1 0 0,2-2 1 0 0,8-9 477 0 0,-6 0-133 0 0,-2 6-267 0 0,0 0 0 0 0,-1 1 0 0 0,2 0 1 0 0,-1-1-1 0 0,4-4 0 0 0,-5 7-84 0 0,0 0-1 0 0,1 0 1 0 0,-1 0-1 0 0,0 0 0 0 0,0 0 1 0 0,0-1-1 0 0,0-2 1 0 0,3-5 123 0 0,-4 10-147 0 0,0-1-1 0 0,0 0 1 0 0,1 0 0 0 0,-1 1-1 0 0,1-1 1 0 0,-1 1 0 0 0,1-1 0 0 0,-1 0-1 0 0,1 1 1 0 0,-1-1 0 0 0,1 1-1 0 0,0-1 1 0 0,-1 1 0 0 0,1-1-1 0 0,-1 1 1 0 0,1-1 0 0 0,0 1 0 0 0,0 0-1 0 0,-1 0 1 0 0,1-1 0 0 0,0 1-1 0 0,0 0 1 0 0,-1 0 0 0 0,1 0-1 0 0,0 0 1 0 0,0-1 0 0 0,0 1-1 0 0,-1 0 1 0 0,1 1 0 0 0,0-1 0 0 0,0 0-1 0 0,-1 0 1 0 0,1 0 0 0 0,0 0-1 0 0,0 1 1 0 0,-1-1 0 0 0,1 0-1 0 0,0 1 1 0 0,0-1 0 0 0,-1 0 0 0 0,1 1-1 0 0,0-1 1 0 0,-1 1 0 0 0,1-1-1 0 0,-1 1 1 0 0,1-1 0 0 0,-1 1-1 0 0,1 0 1 0 0,-1-1 0 0 0,1 1 0 0 0,-1 0-1 0 0,1 0 1 0 0,1 3 12 0 0,-1 1 0 0 0,0-1 0 0 0,0 0 0 0 0,0 0 0 0 0,0 0 0 0 0,-1 1 1 0 0,0-1-1 0 0,0 0 0 0 0,0 0 0 0 0,0 1 0 0 0,-1-1 0 0 0,1 0 0 0 0,-3 8 0 0 0,2-10 684 0 0,-4 3-107 0 0,5-5-606 0 0,0 0 0 0 0,0 1 0 0 0,0-1 0 0 0,0 0 0 0 0,0 0 1 0 0,0 0-1 0 0,-1 0 0 0 0,1 1 0 0 0,0-1 0 0 0,0 0 0 0 0,0 0 0 0 0,0 0 0 0 0,0 0 0 0 0,0 0 0 0 0,0 0 0 0 0,-1 1 0 0 0,1-1 0 0 0,0 0 0 0 0,0 0 0 0 0,0 0 0 0 0,0 0 0 0 0,-1 0 0 0 0,1 0 0 0 0,0 0 0 0 0,0 0 0 0 0,0 0 0 0 0,0 0 1 0 0,-1 0-1 0 0,1 0 0 0 0,0 0 0 0 0,0 0 0 0 0,0 0 0 0 0,0 0 0 0 0,-1 0 0 0 0,1 0 0 0 0,0 0 0 0 0,0 0 0 0 0,0 0 0 0 0,-1 0 0 0 0,1 0 0 0 0,0 0 0 0 0,0 0 0 0 0,0 0 0 0 0,0 0 0 0 0,0 0 0 0 0,-1-1 0 0 0,1 1 0 0 0,0 0 1 0 0,0 0-1 0 0,0 0 0 0 0,0 0 0 0 0,0 0 0 0 0,0-1 0 0 0,0 1 0 0 0,-1 0 0 0 0,1 0 0 0 0,0 0 0 0 0,0 0 0 0 0,0 0 0 0 0,0-1 0 0 0,0 1 0 0 0,0 0 0 0 0,0 0 0 0 0,-1-2-7 0 0,0 1 0 0 0,0-1 0 0 0,1 1-1 0 0,-1-1 1 0 0,1 1 0 0 0,-1-1 0 0 0,1 1 0 0 0,-1-1-1 0 0,1 0 1 0 0,0 1 0 0 0,0-1 0 0 0,-1 0 0 0 0,1 1-1 0 0,1-1 1 0 0,-1 1 0 0 0,0-1 0 0 0,0 0 0 0 0,0 1-1 0 0,1-1 1 0 0,-1 0 0 0 0,1 1 0 0 0,0-1 0 0 0,0-1-1 0 0,3-5-744 0 0,0 0 0 0 0,9-14 0 0 0,-9 17-148 0 0,2-7-5096 0 0,-2 2-1824 0 0</inkml:trace>
</inkml:ink>
</file>

<file path=ppt/ink/ink7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4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12672 0 0,'0'0'1142'0'0,"0"2"-939"0"0,1 2 48 0 0,0 0 0 0 0,0 0-1 0 0,0-1 1 0 0,0 1 0 0 0,1 0 0 0 0,-1 0 0 0 0,1-1 0 0 0,2 4 0 0 0,7 16 2252 0 0,23 91 581 0 0,-28-92-2765 0 0,-1 1 0 0 0,3 30 0 0 0,-2-11-83 0 0,-3-23-175 0 0,-1 0-1 0 0,-1 0 1 0 0,0 1-1 0 0,-2-1 1 0 0,0 0-1 0 0,-1 0 0 0 0,-1 0 1 0 0,-6 24-1 0 0,6-35-14 0 0,1 1-1 0 0,0-1 0 0 0,0 18 1 0 0,2-25 806 0 0,-1-2-582 0 0,-6-8 4 0 0,6 8-258 0 0,0 1 1 0 0,1-1 0 0 0,-1 0 0 0 0,0 0-1 0 0,0 0 1 0 0,1 0 0 0 0,-1-1 0 0 0,1 1-1 0 0,-1 0 1 0 0,1 0 0 0 0,-1 0-1 0 0,1 0 1 0 0,0 0 0 0 0,0-1 0 0 0,-1 1-1 0 0,1 0 1 0 0,0-2 0 0 0,1-7 48 0 0,-1 1 1 0 0,2-1-1 0 0,0 0 1 0 0,0 1-1 0 0,0-1 1 0 0,1 1-1 0 0,1 0 1 0 0,-1 0-1 0 0,2 0 1 0 0,8-15 0 0 0,-2 8-38 0 0,1-1 1 0 0,1 2 0 0 0,1 0 0 0 0,17-16 0 0 0,-6 6-29 0 0,-16 15 0 0 0,17-13 0 0 0,-19 17 2 0 0,1 0 0 0 0,-1 0 0 0 0,0-1-1 0 0,0 0 1 0 0,7-10 0 0 0,35-31-1763 0 0,-35 32-329 0 0,-2 6-3448 0 0,2-2-1779 0 0</inkml:trace>
</inkml:ink>
</file>

<file path=ppt/ink/ink7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69 452 6912 0 0,'1'5'101'0'0,"0"0"0"0"0,-1 1 0 0 0,1-1 1 0 0,-1 0-1 0 0,0 1 0 0 0,-2 5 0 0 0,1 12 424 0 0,1-12 797 0 0,0-5 132 0 0,-1 0 0 0 0,1 0 1 0 0,1 0-1 0 0,-1 0 0 0 0,1 0 0 0 0,1 0 0 0 0,1 6 1 0 0,-1-7-1350 0 0,1 1 1 0 0,-1 0 0 0 0,0-1-1 0 0,-1 1 1 0 0,1 0 0 0 0,-1 0-1 0 0,0 6 1 0 0,-1-10-328 0 0,-1-1 1 0 0,1 0-1 0 0,-1 0 1 0 0,0 1-1 0 0,1-1 0 0 0,-1 0 1 0 0,0 0-1 0 0,0 0 0 0 0,0 0 1 0 0,0 0-1 0 0,0 0 1 0 0,0 0-1 0 0,0 0 0 0 0,0 0 1 0 0,0-1-1 0 0,0 1 1 0 0,0 0-1 0 0,-1-1 0 0 0,1 1 1 0 0,0-1-1 0 0,0 1 0 0 0,-2-1 1 0 0,-24 1-1702 0 0,3-1-11 0 0</inkml:trace>
  <inkml:trace contextRef="#ctx0" brushRef="#br0" timeOffset="1">0 4 3224 0 0,'0'0'18447'0'0,"15"0"-18023"0"0,-10-4-1504 0 0</inkml:trace>
</inkml:ink>
</file>

<file path=ppt/ink/ink7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4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4608 0 0,'9'1'15565'0'0,"-10"3"-15461"0"0,0 0 0 0 0,0 0 0 0 0,0 0 0 0 0,0-1 1 0 0,-1 1-1 0 0,0 0 0 0 0,0-1 0 0 0,0 1 0 0 0,0-1 1 0 0,0 0-1 0 0,-1 0 0 0 0,-4 6 0 0 0,-10 13 183 0 0,1 6-23 0 0,1 1 1 0 0,1 1-1 0 0,-20 61 0 0 0,34-91-263 0 0,-4 13 130 0 0,0 1 0 0 0,0 0 0 0 0,1 0 0 0 0,-1 22 0 0 0,1-12 6 0 0,3-21-132 0 0,-1 0 0 0 0,1-1-1 0 0,-1 1 1 0 0,1 0 0 0 0,0 0 0 0 0,0-1-1 0 0,0 1 1 0 0,0 0 0 0 0,1 0 0 0 0,-1-1-1 0 0,1 1 1 0 0,-1 0 0 0 0,1-1 0 0 0,1 3-1 0 0,5 8-4 0 0,-5-13 0 0 0,-1 0 0 0 0,2-1 0 0 0,-1 1 1 0 0,0 0-1 0 0,0-1 0 0 0,0 1 0 0 0,0-1 0 0 0,1 0 0 0 0,-1 0 1 0 0,0 1-1 0 0,0-1 0 0 0,0-1 0 0 0,-1 1 0 0 0,1 0 0 0 0,0 0 0 0 0,0-1 1 0 0,-1 1-1 0 0,4-4 0 0 0,1-3-9 0 0,1 0 0 0 0,7-13 0 0 0,-5 7-40 0 0,25-39-38 0 0,-28 44 67 0 0,0 0 0 0 0,-1 0 0 0 0,6-15 0 0 0,-7 13-2 0 0,2 0 1 0 0,6-11 0 0 0,-7 14 37 0 0,-4 6 296 0 0,-1 4-272 0 0,-1 0-1 0 0,1 0 1 0 0,0-1 0 0 0,0 1-1 0 0,1 0 1 0 0,-1 0 0 0 0,0 0-1 0 0,1 3 1 0 0,2 11 90 0 0,-2 2-30 0 0,0 0 1 0 0,9 33-1 0 0,-2-12 0 0 0,5 11 20 0 0,-2-13-48 0 0,4 19 38 0 0,-9-37-57 0 0,-1 1-1 0 0,-1 0 1 0 0,2 27-1 0 0,-2-9 20 0 0,-2-29-60 0 0,-1 0 0 0 0,0 0 0 0 0,-1 0 1 0 0,0 1-1 0 0,0-1 0 0 0,-1 0 0 0 0,0 0 0 0 0,-3 11 1 0 0,0-11-21 0 0,1 0 0 0 0,-1 0 1 0 0,-1 0-1 0 0,0-1 0 0 0,0 0 1 0 0,-1 0-1 0 0,1 0 0 0 0,-2-1 1 0 0,1 1-1 0 0,-1-2 1 0 0,-8 8-1 0 0,-4 0-195 0 0,-1 0 0 0 0,-1-1 1 0 0,-28 13-1 0 0,17-12-1204 0 0,-68 19-1 0 0,96-31 1130 0 0,-1-1 1 0 0,1 0-1 0 0,-1-1 0 0 0,-7 1 0 0 0,-17-4-1157 0 0</inkml:trace>
</inkml:ink>
</file>

<file path=ppt/ink/ink7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0,'2'1'240'0'0,"-1"0"14"0"0,0 0 0 0 0,1-1 0 0 0,-1 1 0 0 0,0 0 0 0 0,0 0 1 0 0,0 0-1 0 0,0 0 0 0 0,0 0 0 0 0,0 1 0 0 0,0-1 0 0 0,0 0 0 0 0,0 0 0 0 0,-1 1 1 0 0,1-1-1 0 0,0 2 0 0 0,2 4 2162 0 0,-1-3-1226 0 0,18 26 5551 0 0,-16-23-6290 0 0,0 0 0 0 0,-1 1 0 0 0,0-1 0 0 0,0 1 0 0 0,2 9 0 0 0,8 40 191 0 0,-5-26-422 0 0,-1 0 1 0 0,3 47 0 0 0,3 33 16 0 0,-1-9-82 0 0,5 80-67 0 0,-14-149-21 0 0,-1-24-44 0 0,-1 1 0 0 0,-1-1 0 0 0,0 1 0 0 0,0-1 0 0 0,-1 0 0 0 0,0 1 0 0 0,-3 9 0 0 0,3-17-91 0 0,-4-7-168 0 0,2-3 248 0 0,1-1-1 0 0,0 0 1 0 0,1 1 0 0 0,0-1-1 0 0,0 0 1 0 0,1-16 0 0 0,0 20 21 0 0,2-18 40 0 0,1 1 0 0 0,0-1 1 0 0,2 1-1 0 0,1 0 1 0 0,12-33-1 0 0,1-1 79 0 0,-16 46-136 0 0,1-1 1 0 0,1 1 0 0 0,-1 0 0 0 0,2 0 0 0 0,-1 1-1 0 0,2 0 1 0 0,-1 0 0 0 0,1 0 0 0 0,8-8 0 0 0,-2 4 83 0 0,-10 12-75 0 0,0 1 7 0 0,-1-1 261 0 0,2 6-207 0 0,1 1 0 0 0,-1-1 0 0 0,0 1 0 0 0,0 0 0 0 0,-1 0 0 0 0,0 0 0 0 0,5 12 0 0 0,11 49-47 0 0,-11-34-130 0 0,-6-25-30 0 0,-1 1 0 0 0,2 14 0 0 0,1 13-304 0 0,0-22 245 0 0,6 40-2084 0 0,-9-52 2006 0 0,-1 1-1 0 0,1 0 1 0 0,-1 0 0 0 0,1 0-1 0 0,0 0 1 0 0,0 0-1 0 0,0-1 1 0 0,0 1-1 0 0,3 3 1 0 0,1 3-2343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74 5064 0 0,'0'0'389'0'0,"-1"-1"184"0"0,-39-34 10172 0 0,8 7-7551 0 0,30 27-3127 0 0,0 0-1 0 0,0 0 1 0 0,0-1 0 0 0,-1 1 0 0 0,1 1 0 0 0,0-1 0 0 0,-1 0 0 0 0,1 1 0 0 0,-1-1 0 0 0,1 1-1 0 0,-1-1 1 0 0,1 1 0 0 0,-6 0 0 0 0,-27 5 319 0 0,28-3-293 0 0,1 0 0 0 0,-1 1 0 0 0,1-1 0 0 0,0 1 0 0 0,0 1 0 0 0,0-1 0 0 0,0 1 0 0 0,0 0 0 0 0,1 0 0 0 0,0 1 0 0 0,0 0 0 0 0,0-1 0 0 0,0 2 0 0 0,1-1 0 0 0,0 0 0 0 0,0 1 0 0 0,0 0 0 0 0,1 0 0 0 0,-3 7 0 0 0,-2 4 121 0 0,2 0-1 0 0,0 1 1 0 0,0 0-1 0 0,2 0 1 0 0,-5 34 0 0 0,3 8 146 0 0,1-1 1 0 0,4 1 0 0 0,10 102-1 0 0,29 157-690 0 0,-35-281 53 0 0,5 72-854 0 0,-8-92-1628 0 0,-5 35 0 0 0,4-39-4256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7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3680 0 0,'3'4'68'0'0,"0"1"0"0"0,0 0 0 0 0,-1 0 1 0 0,1 0-1 0 0,-1 0 0 0 0,0 0 0 0 0,0 0 1 0 0,-1 1-1 0 0,1-1 0 0 0,-1 1 0 0 0,0-1 0 0 0,0 8 1 0 0,10 38 9303 0 0,-3-16-4582 0 0,-4 3-3764 0 0,-18 242-116 0 0,14-263-651 0 0,0 1-1 0 0,6 32 1 0 0,1 7 323 0 0,-6-44-427 0 0,0 0-1 0 0,1-1 1 0 0,0 1-1 0 0,1-1 0 0 0,7 21 1 0 0,-7-26-100 0 0,0-1 1 0 0,0 1-1 0 0,1-1 0 0 0,0 0 1 0 0,0-1-1 0 0,0 1 0 0 0,1-1 1 0 0,0 0-1 0 0,0 0 0 0 0,0 0 1 0 0,11 7-1 0 0,-11-8-33 0 0,0-1 1 0 0,0 0-1 0 0,1-1 1 0 0,-1 1-1 0 0,1-1 1 0 0,-1 0-1 0 0,1 0 1 0 0,0-1-1 0 0,10 2 1 0 0,-12-3-92 0 0,0 0-1 0 0,0 0 1 0 0,0-1 0 0 0,0 1-1 0 0,0-1 1 0 0,-1 0 0 0 0,1 0-1 0 0,0 0 1 0 0,0 0 0 0 0,-1-1 0 0 0,1 1-1 0 0,-1-1 1 0 0,1 0 0 0 0,-1 0-1 0 0,5-4 1 0 0,-4 3-307 0 0,1 0 1 0 0,-1-1-1 0 0,0 0 0 0 0,0 0 1 0 0,0 0-1 0 0,-1 0 1 0 0,0-1-1 0 0,1 0 0 0 0,-1 1 1 0 0,2-7-1 0 0,6-11-6478 0 0</inkml:trace>
</inkml:ink>
</file>

<file path=ppt/ink/ink7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6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10592 0 0,'1'0'818'0'0,"5"-1"-601"0"0,0 0-1 0 0,1 0 0 0 0,-1-1 0 0 0,-1 1 0 0 0,1-1 1 0 0,0-1-1 0 0,7-3 0 0 0,20-8 2166 0 0,-26 12-1885 0 0,99-28 3971 0 0,50-21-2809 0 0,-115 38-1478 0 0,1 2-1 0 0,49-6 1 0 0,27-7-251 0 0,-109 22-611 0 0,1 1 1 0 0,0 0-1 0 0,17 0 0 0 0,-24 1 120 0 0,12 0-6501 0 0</inkml:trace>
</inkml:ink>
</file>

<file path=ppt/ink/ink7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7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7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7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7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7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7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7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7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7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7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7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7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7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7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7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7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7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7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7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7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7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7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7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7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7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7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7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7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7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7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7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7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7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7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7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7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7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7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7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7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7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7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7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7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7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7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7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7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7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7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7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7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7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7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7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7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7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7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7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7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7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7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7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7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7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7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7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7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7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7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7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7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7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7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7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7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7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7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7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7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7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7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7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7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7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7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7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7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7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7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7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7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7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7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7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7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7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21047 0 0,'0'0'1906'0'0,"2"0"-1569"0"0,67-10 436 0 0,71-8 187 0 0,-21 2-834 0 0,126 1-901 0 0,-82 12-4156 0 0,-133 3 3375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7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7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7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7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7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7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7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7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7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7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7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7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7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7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7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7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7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7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7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7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7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7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7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7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7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7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7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7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7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7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7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7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7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7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7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7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7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7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7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7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7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7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7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7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7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7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7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7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7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7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7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7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7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7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7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7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7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7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7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7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7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7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7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7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7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7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7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7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7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7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7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7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7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7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6.0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5173.33203"/>
      <inkml:brushProperty name="anchorY" value="-67681.10156"/>
      <inkml:brushProperty name="scaleFactor" value="0.5"/>
    </inkml:brush>
  </inkml:definitions>
  <inkml:trace contextRef="#ctx0" brushRef="#br0">415 107 14312 0 0,'0'0'1422'0'0,"0"-2"-1395"0"0,0-2 50 0 0,-1-2-51 0 0,-1-3-26 0 0,-2-1 895 0 0,0 0-105 0 0,-3-1 122 0 0,0 0 10 0 0,-2 0-628 0 0,-2 1 50 0 0,-1 3-72 0 0,-2 0-23 0 0,-1 2-289 0 0,-3 2 156 0 0,-1 2-137 0 0,-3 5 31 0 0,-1 1-10 0 0,0 3 0 0 0,-2 4 0 0 0,1 0 0 0 0,1 2 0 0 0,1 1 0 0 0,1 2 0 0 0,2 1 0 0 0,1 1 0 0 0,1 1 0 0 0,1 1 84 0 0,3 1-108 0 0,3 2 36 0 0,2 0-12 0 0,3-1 0 0 0,3 1 0 0 0,2 0 0 0 0,4 0 0 0 0,4 0 0 0 0,2-2 0 0 0,3 0 75 0 0,3-2-96 0 0,3-2 106 0 0,1-3-106 0 0,1-3 115 0 0,1-3-118 0 0,0-2 130 0 0,0-3-133 0 0,1-3 40 0 0,5-6-13 0 0,0-3 0 0 0,-1-3 271 0 0,1-6 258 0 0,0-2-355 0 0,0-2-176 0 0,-2 0 46 0 0,-3 0-44 0 0,-1 1 0 0 0,-3 0 75 0 0,0-1-96 0 0,-3 1 31 0 0,-2 1 158 0 0,-3 3-48 0 0,-3 2 24 0 0,-2 4 0 0 0,-4 0 84 0 0,0 4-14 0 0,-2 1 18 0 0,0 3-2 0 0,-2 1 610 0 0,1 1-874 0 0,0 3 143 0 0,-1 3-130 0 0,0 5 31 0 0,0 3-10 0 0,-1 4 0 0 0,2 2 0 0 0,2 2 0 0 0,1 1 0 0 0,0 1 0 0 0,1 2 112 0 0,0 1-144 0 0,1 0 48 0 0,-1-1-16 0 0,-1 1 0 0 0,-1 0 75 0 0,-1-1-22 0 0,-3-1 11 0 0,-3 0 0 0 0,-3-2 0 0 0,-4 0 0 0 0,-3-1 0 0 0,-3 0 0 0 0,-1 0-74 0 0,-4 0 20 0 0,-1-1-10 0 0,-12 4-709 0 0,-12 1-675 0 0,-10-1-14130 0 0,8-4 8779 0 0</inkml:trace>
</inkml:ink>
</file>

<file path=ppt/ink/ink7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7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7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7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7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7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7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7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7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7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7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7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7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7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7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7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7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7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7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7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7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7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7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7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7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7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16184 0 0,'0'0'2266'0'0,"-1"2"-1707"0"0,-3 7-392 0 0,0 0 1 0 0,0 0-1 0 0,-1 0 1 0 0,0 0-1 0 0,-1-1 1 0 0,0 1-1 0 0,-10 10 1 0 0,-234 174 402 0 0,161-133 440 0 0,48-30-591 0 0,-60 32 0 0 0,86-54-236 0 0,-26 9 0 0 0,-6 3 273 0 0,40-15 170 0 0,13 0-132 0 0,-2-3-625 0 0,8 4 246 0 0,1 0 1 0 0,-1-1-1 0 0,1-1 1 0 0,0 0-1 0 0,0 0 1 0 0,0-2-1 0 0,15 2 1 0 0,24 6 445 0 0,18 10-325 0 0,78 34 0 0 0,-116-41-156 0 0,34 13 223 0 0,70 40 0 0 0,114 90 208 0 0,-149-90-752 0 0,-79-52-1615 0 0,-20-13 764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7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7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7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7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7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7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7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7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7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7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7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7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7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7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7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7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7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7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7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7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7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7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7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7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7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7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7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7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46.8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5076 928 23815 0 0,'-240'-15'2140'0'0,"82"-6"-1694"0"0,-268-67-498 0 0,272 53-243 0 0,-229-54-681 0 0,-202-44-840 0 0,-561-73-773 0 0,-11 93 3069 0 0,853 107 504 0 0,-206-14 1764 0 0,499 18-2643 0 0,11 2-104 0 0,-1 0 0 0 0,1 0 1 0 0,0 0-1 0 0,0 0 0 0 0,0 0 0 0 0,0 0 0 0 0,0 0 0 0 0,0 0 1 0 0,0 0-1 0 0,0 0 0 0 0,0 0 0 0 0,0 0 0 0 0,0 0 1 0 0,0 0-1 0 0,0 0 0 0 0,0 0 0 0 0,0 0 0 0 0,0 0 1 0 0,0 0-1 0 0,0-1 0 0 0,0 1 0 0 0,-1 0 0 0 0,1 0 0 0 0,0 0 1 0 0,0 0-1 0 0,0 0 0 0 0,0 0 0 0 0,0 0 0 0 0,0 0 1 0 0,0 0-1 0 0,0 0 0 0 0,0 0 0 0 0,0 0 0 0 0,0 0 0 0 0,0 0 1 0 0,0 0-1 0 0,0-1 0 0 0,0 1 0 0 0,0 0 0 0 0,0 0 1 0 0,0 0-1 0 0,1 0 0 0 0,-1 0 0 0 0,0 0 0 0 0,0 0 0 0 0,0 0 1 0 0,0 0-1 0 0,0 0 0 0 0,0 0 0 0 0,0 0 0 0 0,0 0 1 0 0,0 0-1 0 0,0 0 0 0 0,0 0 0 0 0,0 0 0 0 0,0 0 0 0 0,0 0 1 0 0,0 0-1 0 0,0-1 0 0 0,0 1 0 0 0,0 0 0 0 0,0 0 1 0 0,0 0-1 0 0,1 0 0 0 0,-1 0 0 0 0,0 0 0 0 0,0 0 0 0 0,25-7-48 0 0,250-41-603 0 0,-191 36 396 0 0,1532-117-2935 0 0,-717 133 2326 0 0,273 47 1789 0 0,-798-23 1743 0 0,-363-27-2357 0 0,-1 0 1 0 0,17 5-1 0 0,-23-6 132 0 0,-8 1-84 0 0,-35 4 117 0 0,-72 0-1 0 0,59-4-427 0 0,-258 1-40 0 0,-47 2 52 0 0,227 1-56 0 0,-1339 68 2 0 0,1321-63-6 0 0,-303 28-55 0 0,-34 33-23 0 0,377-54 71 0 0,-135 26-34 0 0,229-41-72 0 0,1 1 0 0 0,0 0 0 0 0,-20 7 0 0 0,32-9 97 0 0,0-1 0 0 0,0 0 0 0 0,1 1 0 0 0,-1-1 0 0 0,0 0 1 0 0,1 1-1 0 0,-1-1 0 0 0,0 1 0 0 0,1-1 0 0 0,-1 1 0 0 0,0-1 0 0 0,1 1 0 0 0,-1 0 0 0 0,0 0 0 0 0,2-1 4 0 0,-1 1 1 0 0,0-1-1 0 0,0 0 0 0 0,0 1 1 0 0,1-1-1 0 0,-1 0 0 0 0,0 1 0 0 0,1-1 1 0 0,-1 0-1 0 0,0 0 0 0 0,1 1 1 0 0,-1-1-1 0 0,0 0 0 0 0,1 0 1 0 0,-1 0-1 0 0,0 0 0 0 0,1 1 0 0 0,-1-1 1 0 0,0 0-1 0 0,1 0 0 0 0,-1 0 1 0 0,1 0-1 0 0,-1 0 0 0 0,0 0 0 0 0,1 0 1 0 0,-1 0-1 0 0,1 0 0 0 0,-1 0 1 0 0,0 0-1 0 0,2 0 0 0 0,144 1-1559 0 0,-96-2 1200 0 0,466-30-1913 0 0,-222 9 1373 0 0,1133-17-2342 0 0,5 75 4545 0 0,-453-10 2979 0 0,-811-22-3660 0 0,170 0 623 0 0,223-16-86 0 0,-92-15-473 0 0,-355 14-1086 0 0,-103 13 165 0 0,-13 2-57 0 0,-19 6 107 0 0,-29 4 143 0 0,0-3-1 0 0,-56 4 1 0 0,8-1-1 0 0,-922 112-35 0 0,547-86-19 0 0,256-33 415 0 0,210-5-281 0 0,1 1-5 0 0,1-1 1 0 0,-1 0-1 0 0,1 0 1 0 0,-1-1-1 0 0,1 0 1 0 0,-1 0-1 0 0,1 0 1 0 0,0-1-1 0 0,-9-3 1 0 0,14 5-22 0 0,-1 0 1 0 0,1 0-1 0 0,0 0 1 0 0,-1 0 0 0 0,1-1-1 0 0,0 1 1 0 0,0 0-1 0 0,-1 0 1 0 0,1 0-1 0 0,0-1 1 0 0,-1 1-1 0 0,1 0 1 0 0,0 0-1 0 0,0-1 1 0 0,0 1-1 0 0,-1 0 1 0 0,1-1-1 0 0,0 1 1 0 0,0 0-1 0 0,0-1 1 0 0,0 1-1 0 0,-1 0 1 0 0,1-1-1 0 0,0 1 1 0 0,0 0 0 0 0,0-1-1 0 0,0 0 1 0 0,2-1 8 0 0,1-1 0 0 0,-1 1 0 0 0,0 0 0 0 0,1 0 0 0 0,0 0 0 0 0,-1 0 0 0 0,1 1 0 0 0,0-1 0 0 0,0 1 0 0 0,4-2 0 0 0,43-15 101 0 0,106-25 0 0 0,-122 35-127 0 0,553-94-371 0 0,10 56 271 0 0,199 59 636 0 0,-457 21 409 0 0,-318-32-828 0 0,-11-1-13 0 0,1 0 0 0 0,-1 0-1 0 0,0 1 1 0 0,0 1 0 0 0,0-1 0 0 0,-1 2 0 0 0,19 7 0 0 0,-27-10-70 0 0,0-1 0 0 0,0 1 0 0 0,0-1 0 0 0,-1 1 0 0 0,1 0 0 0 0,0 0-1 0 0,0-1 1 0 0,0 1 0 0 0,-1 0 0 0 0,1 0 0 0 0,0 0 0 0 0,-1 0 0 0 0,1 0 0 0 0,-1 0 0 0 0,1 0-1 0 0,0 1 1 0 0,-1-1-9 0 0,0-1 0 0 0,0 1 0 0 0,0-1 0 0 0,0 1 0 0 0,0 0 0 0 0,0-1 0 0 0,0 1 0 0 0,-1-1 0 0 0,1 1 0 0 0,0 0 0 0 0,0-1 0 0 0,0 1 0 0 0,-1-1 0 0 0,1 1 0 0 0,0-1 0 0 0,-1 1 0 0 0,1-1 0 0 0,0 1 0 0 0,-1-1 0 0 0,1 1 0 0 0,-1 0 0 0 0,-4 2 24 0 0,1 0 0 0 0,-1 0 1 0 0,1-1-1 0 0,-1 1 0 0 0,-7 2 1 0 0,9-4-24 0 0,-44 16 179 0 0,-94 21-1 0 0,59-19-85 0 0,-208 51 171 0 0,-157 44 108 0 0,366-89-292 0 0,-692 226 879 0 0,674-217-916 0 0,59-18-269 0 0,30-12 43 0 0,4-1-570 0 0,16-6 14 0 0,-2-1 490 0 0,32-12-1266 0 0,21-5-338 0 0</inkml:trace>
</inkml:ink>
</file>

<file path=ppt/ink/ink7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4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3 6912 0 0,'2'0'314'0'0,"32"-1"113"0"0,-18 0 621 0 0,1 0-1 0 0,23 4 1 0 0,3 3 4460 0 0,40 7 468 0 0,-73-11-5913 0 0,1 1 0 0 0,-1 0 0 0 0,-1 1-1 0 0,1 0 1 0 0,16 10 0 0 0,-21-11-160 0 0,-1 0 1 0 0,0 0-1 0 0,0 0 1 0 0,0 1-1 0 0,-1 0 1 0 0,1 0-1 0 0,-1 0 1 0 0,4 6-1 0 0,-5-7 39 0 0,-1-1 1 0 0,0 1-1 0 0,1 0 0 0 0,-1 0 0 0 0,0 0 0 0 0,0 0 0 0 0,0 0 0 0 0,-1 0 1 0 0,1 0-1 0 0,-1 0 0 0 0,0 0 0 0 0,0 0 0 0 0,0 0 0 0 0,0 1 0 0 0,0-1 1 0 0,-1 4-1 0 0,-3 7-8 0 0,1 0 0 0 0,-1 0 0 0 0,-1-1 0 0 0,-1 1 0 0 0,0-1 0 0 0,0 0 0 0 0,-10 13 0 0 0,-17 16 634 0 0,-60 57 0 0 0,55-60-63 0 0,-31 30 402 0 0,-30 27-486 0 0,77-76-384 0 0,-3 3-398 0 0,-1-2 0 0 0,-30 20-1 0 0,46-34-125 0 0,8-5 188 0 0,-1 0 0 0 0,0 0 0 0 0,1-1 0 0 0,-1 1-1 0 0,0-1 1 0 0,-6 3 0 0 0,-6-3-1200 0 0</inkml:trace>
</inkml:ink>
</file>

<file path=ppt/ink/ink7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0 14744 0 0,'-2'1'1136'0'0,"-4"1"-646"0"0,0 0 1 0 0,0 0 0 0 0,0 1 0 0 0,1 0-1 0 0,-1 0 1 0 0,1 0 0 0 0,0 0 0 0 0,0 1 0 0 0,-9 8-1 0 0,-2 5 2279 0 0,-19 27 0 0 0,22-27-2549 0 0,-25 25 1 0 0,11-14-259 0 0,-33 44 0 0 0,-2 3-178 0 0,43-55 221 0 0,2 1 0 0 0,0 0-1 0 0,2 2 1 0 0,0 0 0 0 0,2 0 0 0 0,0 1 0 0 0,-10 30 0 0 0,21-48 36 0 0,0 0 0 0 0,0 1 0 0 0,1-1 0 0 0,0 1 0 0 0,0-1 0 0 0,1 1 0 0 0,0-1 0 0 0,0 1 0 0 0,0-1 0 0 0,1 1 0 0 0,0-1 0 0 0,0 1 0 0 0,0-1 0 0 0,3 7 0 0 0,-2-9-17 0 0,0 0-1 0 0,0 0 1 0 0,1 0-1 0 0,-1 0 1 0 0,1 0 0 0 0,0 0-1 0 0,0-1 1 0 0,0 1-1 0 0,0-1 1 0 0,1 0-1 0 0,-1 0 1 0 0,1 0 0 0 0,0 0-1 0 0,0-1 1 0 0,0 0-1 0 0,0 0 1 0 0,0 0-1 0 0,0 0 1 0 0,1 0 0 0 0,5 1-1 0 0,6 0-25 0 0,-1-1-1 0 0,1 0 1 0 0,0-1-1 0 0,0 0 1 0 0,-1-1 0 0 0,28-5-1 0 0,-11 0-125 0 0,0-2 0 0 0,38-13 0 0 0,-38 10 33 0 0,101-37-1697 0 0,-48 8-88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7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3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0,'11'1'8222'0'0,"6"9"-3852"0"0,-15-9-3852 0 0,1 0 1 0 0,-1-1 0 0 0,1 1 0 0 0,0-1 0 0 0,-1 0 0 0 0,1 0 0 0 0,0 0 0 0 0,-1 0 0 0 0,5-1 0 0 0,-1 1 1251 0 0,-4 1-1703 0 0,4 5-36 0 0,-4-3 113 0 0,-1-1 0 0 0,1 0-1 0 0,0 1 1 0 0,-1-1 0 0 0,1 1 0 0 0,0 3 0 0 0,2 0 3010 0 0,-4-5-3158 0 0,0 0-1 0 0,0 0 1 0 0,0 0 0 0 0,1 0 0 0 0,-1 0 0 0 0,0-1-1 0 0,1 1 1 0 0,-1 0 0 0 0,0 0 0 0 0,1 0 0 0 0,-1-1-1 0 0,2 2 1 0 0,-1 0 0 0 0,6 5 15 0 0,-6-3 32 0 0,-1 7-47 0 0,-4 1-68 0 0,-1-6 4 0 0,4-5 56 0 0,1 0 12 0 0,-1-1 0 0 0,1 1 0 0 0,0-1 0 0 0,-1 1 0 0 0,1-1 0 0 0,0 0 0 0 0,-1 1 0 0 0,1-1-1 0 0,-1 1 1 0 0,1-1 0 0 0,-1 0 0 0 0,1 1 0 0 0,0-1 0 0 0,-1 0 0 0 0,1 0 0 0 0,-1 1 0 0 0,0-1 0 0 0,1 0 0 0 0,-1 0 0 0 0,1 0 0 0 0,-1 0 0 0 0,1 0 0 0 0,-1 0-1 0 0,1 0 1 0 0,-1 0 0 0 0,1 0 0 0 0,-1 0 0 0 0,0 0 0 0 0,-1 0 1 0 0,1 0 5 0 0,0 1-1 0 0,0-1 0 0 0,0 0 0 0 0,0 0 0 0 0,0 0 0 0 0,0 0 1 0 0,1 0-1 0 0,-1 0 0 0 0,0 0 0 0 0,0 0 0 0 0,0 0 0 0 0,0-1 1 0 0,0 1-1 0 0,0 0 0 0 0,1-1 0 0 0,-1 1 0 0 0,0 0 1 0 0,0-1-1 0 0,0 1 0 0 0,1-1 0 0 0,-1 1 0 0 0,0-1 0 0 0,0 0 1 0 0,1 1-1 0 0,-1-1 0 0 0,1 0 0 0 0,-1 1 0 0 0,1-1 0 0 0,-1 0 1 0 0,1 1-1 0 0,-1-1 0 0 0,0-2 0 0 0,-5-11 211 0 0,6-1-193 0 0,0 13 8 0 0</inkml:trace>
</inkml:ink>
</file>

<file path=ppt/ink/ink7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3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6448 0 0,'-1'1'297'0'0,"-4"6"-9"0"0,3-4-235 0 0,0-1-1 0 0,1 0 0 0 0,0 0 1 0 0,-1 1-1 0 0,1-1 0 0 0,0 1 1 0 0,0-1-1 0 0,1 1 0 0 0,-1-1 1 0 0,0 5-1 0 0,0-4 617 0 0,1-1 1 0 0,0 1-1 0 0,0 0 0 0 0,0-1 1 0 0,0 1-1 0 0,0 0 0 0 0,0-1 0 0 0,1 1 1 0 0,-1 0-1 0 0,1-1 0 0 0,0 1 0 0 0,0-1 1 0 0,2 4-1 0 0,20 33 4359 0 0,-9-18-5094 0 0,-1 6 182 0 0,-2-1 1 0 0,0 2-1 0 0,-2-1 0 0 0,0 1 1 0 0,7 51-1 0 0,-13-56-119 0 0,-1-1 0 0 0,0 1 0 0 0,-2 0 0 0 0,-3 29-1 0 0,-7 10 4 0 0,9-56 0 0 0,0-1 0 0 0,0 0 0 0 0,-1 1 0 0 0,-3 8 0 0 0,-2-4 16 0 0,6-9-1 0 0,0-1 1 0 0,1 0-1 0 0,-1 1 0 0 0,1-1 0 0 0,-1 0 0 0 0,0 1 0 0 0,1-1 0 0 0,-1 0 1 0 0,0 0-1 0 0,0 0 0 0 0,1 0 0 0 0,-1 0 0 0 0,0 0 0 0 0,1 1 0 0 0,-1-2 0 0 0,0 1 1 0 0,0 0-1 0 0,1 0 0 0 0,-1 0 0 0 0,0 0 0 0 0,1 0 0 0 0,-1-1 0 0 0,0 1 1 0 0,1 0-1 0 0,-1 0 0 0 0,0-1 0 0 0,1 1 0 0 0,-1-1 0 0 0,1 1 0 0 0,-1 0 1 0 0,0-2-1 0 0,0 2 30 0 0,0-1 0 0 0,-1 0 1 0 0,1-1-1 0 0,0 1 1 0 0,0 0-1 0 0,1 0 0 0 0,-1 0 1 0 0,0-1-1 0 0,0 1 1 0 0,0 0-1 0 0,1-1 0 0 0,-1 1 1 0 0,0-3-1 0 0,-1-9 114 0 0,1 1-1 0 0,1-1 0 0 0,0 0 1 0 0,0 0-1 0 0,1 1 1 0 0,1-1-1 0 0,0 1 0 0 0,1-1 1 0 0,6-16-1 0 0,3-4 41 0 0,2 0 0 0 0,21-37-1 0 0,-24 51-104 0 0,2 0-1 0 0,0 1 1 0 0,0 1 0 0 0,29-27-1 0 0,-8 10-133 0 0,34-29-148 0 0,-47 47-97 0 0,28-22-210 0 0,-14 17-4197 0 0,-22 17-2975 0 0</inkml:trace>
</inkml:ink>
</file>

<file path=ppt/ink/ink7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39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6912 0 0,'0'0'622'0'0,"1"2"-512"0"0,5 5 388 0 0,-2 1 1 0 0,1-1 0 0 0,5 15-1 0 0,9 13 6370 0 0,0-2-2410 0 0,-16-26-4210 0 0,0 1 0 0 0,0-1 0 0 0,0 1-1 0 0,2 15 1 0 0,2 12 23 0 0,-2-7-128 0 0,0 1 0 0 0,0 35 0 0 0,-4-34-139 0 0,0-17-293 0 0,-1 0 0 0 0,0-1 0 0 0,-1 1 0 0 0,0-1 0 0 0,-1 1-1 0 0,-6 22 1 0 0,-2-14-811 0 0</inkml:trace>
</inkml:ink>
</file>

<file path=ppt/ink/ink7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3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75 23583 0 0,'0'0'1152'0'0,"0"3"-504"0"0,-6 1 136 0 0,12-17-680 0 0,3 1-8 0 0,2-1 0 0 0,-7 4 0 0 0,6-4-944 0 0,-6 0-192 0 0,-4 4-40 0 0</inkml:trace>
</inkml:ink>
</file>

<file path=ppt/ink/ink7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2 3680 0 0,'2'-1'6056'0'0,"7"1"529"0"0,-16 10 1228 0 0,-2 3-8572 0 0,9-13 765 0 0,-5 8 52 0 0,0 1 0 0 0,1-1-1 0 0,0 1 1 0 0,0-1 0 0 0,-4 20-1 0 0,1 0-57 0 0,4-19 0 0 0,1 0 0 0 0,0 0 0 0 0,-1 10 0 0 0,2 0-2 0 0,0-1 1 0 0,3 22-1 0 0,-1-33 5 0 0,0-1-1 0 0,1 1 1 0 0,-1 0 0 0 0,1-1-1 0 0,1 1 1 0 0,-1-1 0 0 0,1 0-1 0 0,0 0 1 0 0,5 7 0 0 0,10 10 233 0 0,-16-22-243 0 0,-1 0-1 0 0,0 0 1 0 0,0-1 0 0 0,1 1 0 0 0,-1 0 0 0 0,0 0 0 0 0,1-1-1 0 0,-1 1 1 0 0,0-1 0 0 0,1 0 0 0 0,-1 1 0 0 0,1-1-1 0 0,-1 0 1 0 0,1 0 0 0 0,1 0 0 0 0,-1 0-226 0 0,1-1-219 0 0,-1-1 461 0 0,1-1 0 0 0,0 1 0 0 0,0 0 0 0 0,-1-1 1 0 0,0 0-1 0 0,1 0 0 0 0,-1 1 0 0 0,0-1 1 0 0,0-1-1 0 0,-1 1 0 0 0,1 0 0 0 0,1-5 0 0 0,2-7 55 0 0,6-25-1 0 0,-5 15 41 0 0,-4 16-44 0 0,-1-1 0 0 0,1 1-1 0 0,-1-14 1 0 0,3-18 309 0 0,-3 30-245 0 0,-1 9 720 0 0,2 121 203 0 0,-3-109-1011 0 0,0 1 1 0 0,0 0-1 0 0,-5 13 1 0 0,-3 23 53 0 0,8 8 0 0 0,7 81-1 0 0,-2-82-41 0 0,-1-1-11 0 0,-4 57 0 0 0,0-99-36 0 0,0 1 0 0 0,-1-1 0 0 0,-1 0-1 0 0,0 1 1 0 0,-1-1 0 0 0,0 0 0 0 0,0-1 0 0 0,-1 1 0 0 0,0-1-1 0 0,-1 0 1 0 0,0 0 0 0 0,-11 13 0 0 0,0-3-65 0 0,0-1 0 0 0,-1-1 1 0 0,-1 0-1 0 0,-1-1 0 0 0,-1-1 0 0 0,0-1 1 0 0,0-1-1 0 0,-2-1 0 0 0,-45 20 1 0 0,59-29-261 0 0,-1 0 0 0 0,0-1 1 0 0,0 0-1 0 0,-1-1 1 0 0,1 0-1 0 0,0-1 1 0 0,-1 0-1 0 0,1 0 1 0 0,-1-1-1 0 0,1-1 1 0 0,-1 0-1 0 0,1 0 0 0 0,-1-1 1 0 0,-18-5-1 0 0,0-5-1548 0 0</inkml:trace>
</inkml:ink>
</file>

<file path=ppt/ink/ink7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7832 0 0,'0'0'9691'0'0,"1"2"-8511"0"0,2 6-867 0 0,-1-1 0 0 0,1 1 0 0 0,-1 1-1 0 0,-1-1 1 0 0,0 0 0 0 0,0 0 0 0 0,0 1-1 0 0,-2 8 1 0 0,-2 358 1304 0 0,22-73-1521 0 0,-15-259-92 0 0,2 15-24 0 0,-3-31-199 0 0,-1 54 1 0 0,-2-63 47 0 0,0-17 243 0 0,1-2 0 0 0,23-85 514 0 0,-6 31-162 0 0,9-21 9 0 0,-14 43-355 0 0,-6 15-26 0 0,17-33 1 0 0,-15 36-95 0 0,-3 2 26 0 0,2 1-1 0 0,0 0 0 0 0,15-17 1 0 0,-10 13 131 0 0,-8 11-49 0 0,-1 0-1 0 0,1 0 0 0 0,-1 0 1 0 0,1 1-1 0 0,8-6 1 0 0,-9 7-13 0 0,0 1 0 0 0,1-1 0 0 0,-1 1 0 0 0,1 0 0 0 0,9-3 0 0 0,-13 5-44 0 0,0 0 0 0 0,1 0 0 0 0,-1 0-1 0 0,0 0 1 0 0,0 0 0 0 0,1 0 0 0 0,-1 0 0 0 0,0 0 0 0 0,0 0 0 0 0,1 0-1 0 0,-1 1 1 0 0,0-1 0 0 0,0 1 0 0 0,0-1 0 0 0,1 1 0 0 0,-1-1 0 0 0,0 1 0 0 0,0-1-1 0 0,0 1 1 0 0,0 0 0 0 0,0 0 0 0 0,0 0 0 0 0,0 0 0 0 0,-1-1 0 0 0,1 1-1 0 0,0 0 1 0 0,1 2 0 0 0,2 4-21 0 0,0 0 0 0 0,-1 0-1 0 0,0 0 1 0 0,0 1-1 0 0,2 11 1 0 0,7 41-117 0 0,-11-53 116 0 0,9 88-315 0 0,-5-46 137 0 0,-3-28 101 0 0,5 22-1 0 0,-2-15 39 0 0,-4-21 24 0 0,0 0 0 0 0,0 1-1 0 0,1-1 1 0 0,0 0 0 0 0,5 12 0 0 0,-6-18-95 0 0,9-2-977 0 0,-7-1 823 0 0,1 0-1 0 0,-1 0 1 0 0,0-1-1 0 0,0 1 1 0 0,0-1-1 0 0,0 0 1 0 0,0 0-1 0 0,-1 0 1 0 0,1 0-1 0 0,-1 0 1 0 0,0-1 0 0 0,0 1-1 0 0,0-1 1 0 0,0 1-1 0 0,0-1 1 0 0,1-5-1 0 0,6-17-6468 0 0</inkml:trace>
</inkml:ink>
</file>

<file path=ppt/ink/ink7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1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20239 0 0,'0'0'928'0'0,"-1"2"-17"0"0,-1 0-747 0 0,0 1-60 0 0,-3 12-11 0 0,5-10 95 0 0,0 0-1 0 0,0 0 1 0 0,0-1 0 0 0,1 1-1 0 0,0 0 1 0 0,0 0-1 0 0,0 0 1 0 0,0-1 0 0 0,1 1-1 0 0,2 4 1 0 0,4 16-204 0 0,-3-3 77 0 0,-2 0 0 0 0,-1 1 0 0 0,0-1-1 0 0,-3 30 1 0 0,1-18 19 0 0,-6 110 208 0 0,12-1-288 0 0,-3-99 0 0 0,-1-26 0 0 0,5 25 0 0 0,-1-11 0 0 0,-2-15 0 0 0,0 0 0 0 0,7 17 0 0 0,-9-27 0 0 0,0-1-17 0 0,0-1 0 0 0,1 0-1 0 0,-1 0 1 0 0,1-1 0 0 0,0 1 0 0 0,1-1-1 0 0,-1 1 1 0 0,1-1 0 0 0,-1 0-1 0 0,1 0 1 0 0,9 6 0 0 0,-11-8 6 0 0,0 0 1 0 0,0-1-1 0 0,1 0 1 0 0,-1 1-1 0 0,1-1 1 0 0,-1 0-1 0 0,1 0 1 0 0,-1 0-1 0 0,1-1 1 0 0,0 1-1 0 0,-1-1 1 0 0,1 1 0 0 0,0-1-1 0 0,-1 0 1 0 0,1 0-1 0 0,0 0 1 0 0,-1 0-1 0 0,1-1 1 0 0,0 1-1 0 0,-1-1 1 0 0,1 1-1 0 0,0-1 1 0 0,-1 0-1 0 0,1 0 1 0 0,-1 0-1 0 0,3-2 1 0 0,6-4-235 0 0,-1 0 0 0 0,-1-1 1 0 0,0 0-1 0 0,0-1 0 0 0,0 0 1 0 0,12-18-1 0 0,-11 13-2274 0 0,-1 0 0 0 0,9-20-1 0 0,-3 0-4134 0 0</inkml:trace>
</inkml:ink>
</file>

<file path=ppt/ink/ink7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1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14712 0 0,'0'0'2654'0'0,"2"-1"-1471"0"0,10-2-231 0 0,-1 0 0 0 0,20-2 1 0 0,7-1-260 0 0,181-30 3497 0 0,-75 16-2413 0 0,-73 11-1475 0 0,15-3-80 0 0,-2-2-265 0 0,-83 14 8 0 0,0-1 0 0 0,0 1 0 0 0,1 0 0 0 0,-1-1 0 0 0,0 1 0 0 0,0 0 0 0 0,0-1 0 0 0,1 0 0 0 0,-1 1 0 0 0,0-1 0 0 0,0 0 0 0 0,0 0 0 0 0,0 1 0 0 0,1-2 0 0 0,8-13-3762 0 0,-10 15 3642 0 0,7-12-1444 0 0</inkml:trace>
</inkml:ink>
</file>

<file path=ppt/ink/ink7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16.4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1154 87 14280 0 0,'-38'8'962'0'0,"3"-1"-494"0"0,-51 3-1 0 0,32-9 2681 0 0,1-3 0 0 0,-65-9 0 0 0,-31-19-3118 0 0,-96-22-2330 0 0,199 44 2255 0 0,-1 3 0 0 0,1 2-1 0 0,-1 2 1 0 0,-82 8 0 0 0,69 1 2949 0 0,123-2-2750 0 0,106 3-348 0 0,64 3-186 0 0,101-5 220 0 0,251 8-82 0 0,157-2 716 0 0,-248-16 786 0 0,-503 3-1119 0 0,1 1 0 0 0,-14 2 0 0 0,-4 1-26 0 0,-654 85 237 0 0,4 76-424 0 0,516-110 72 0 0,6-1 0 0 0,88-33-42 0 0,-47 14-99 0 0,111-35 48 0 0,6 0-84 0 0,44-10-197 0 0,50-15 1 0 0,-4-1 237 0 0,283-70-56 0 0,588-61 340 0 0,-904 153 26 0 0,83 4 0 0 0,-138 1-153 0 0,0-1-1 0 0,0 1 1 0 0,0 0-1 0 0,0 1 1 0 0,0-1 0 0 0,5 3-1 0 0,-10-3-9 0 0,0-1 0 0 0,0 0 0 0 0,0 1 0 0 0,0-1 0 0 0,0 1 0 0 0,0-1 0 0 0,0 1 0 0 0,0 0 0 0 0,0-1 0 0 0,0 1-1 0 0,0 0 1 0 0,0 0 0 0 0,-1 0 0 0 0,1-1 0 0 0,0 1 0 0 0,-1 0 0 0 0,1 0 0 0 0,-1 0 0 0 0,1 0 0 0 0,-1 0 0 0 0,1 0 0 0 0,-1 0 0 0 0,0 1 0 0 0,1-1 0 0 0,-1 0-1 0 0,0 0 1 0 0,0 0 0 0 0,0 0 0 0 0,0 0 0 0 0,0 0 0 0 0,0 0 0 0 0,0 1 0 0 0,0-1 0 0 0,-1 0 0 0 0,1 0 0 0 0,0 0 0 0 0,0 0 0 0 0,-1 0 0 0 0,0 2-1 0 0,-3 3 65 0 0,1 0 0 0 0,-1 0-1 0 0,-1 0 1 0 0,1-1-1 0 0,-1 1 1 0 0,0-1-1 0 0,-6 5 1 0 0,-44 32 161 0 0,49-37-230 0 0,-59 43 8 0 0,-77 52 72 0 0,-156 79 290 0 0,236-141-242 0 0,-63 42 516 0 0,120-77-604 0 0,4-2-27 0 0,-1 0 0 0 0,0 0 0 0 0,1 0 0 0 0,-1 0 0 0 0,1 0 0 0 0,-1 0 0 0 0,1 0 1 0 0,0 0-1 0 0,-1 1 0 0 0,1-1 0 0 0,0 1 0 0 0,0-1 0 0 0,0 1 0 0 0,0-1 0 0 0,0 1 0 0 0,0 0 0 0 0,0-1 0 0 0,1 1 1 0 0,-1 0-1 0 0,0 2 0 0 0,1-3-10 0 0,0-1 0 0 0,1 0 1 0 0,-1 1-1 0 0,0-1 0 0 0,1 0 0 0 0,-1 1 1 0 0,0-1-1 0 0,1 0 0 0 0,-1 0 0 0 0,1 1 1 0 0,-1-1-1 0 0,0 0 0 0 0,1 0 0 0 0,-1 1 1 0 0,1-1-1 0 0,-1 0 0 0 0,1 0 0 0 0,-1 0 1 0 0,2 0-1 0 0,-1 1 12 0 0,5 0-26 0 0,0 0 0 0 0,0 0 1 0 0,0 0-1 0 0,0-1 0 0 0,0 0 0 0 0,0 0 0 0 0,0 0 0 0 0,0-1 0 0 0,12-3 0 0 0,9 0-16 0 0,376-57-562 0 0,-321 43 531 0 0,272-73-3689 0 0,-323 79 2432 0 0,0 0-1 0 0,36-21 1 0 0</inkml:trace>
</inkml:ink>
</file>

<file path=ppt/ink/ink7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27.5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1372 18 10536 0 0,'1'-1'481'0'0,"18"-16"6388"0"0,-21 20-6357 0 0,-5 6-363 0 0,0-1 1 0 0,-1 0-1 0 0,0 0 1 0 0,-16 11-1 0 0,4-2-23 0 0,-2 2-91 0 0,-3 2-4 0 0,-21 23-1 0 0,-229 224-30 0 0,231-228 0 0 0,-106 89 86 0 0,-11 10 316 0 0,-1 12 54 0 0,-10 24 64 0 0,72-69-281 0 0,-2-4-86 0 0,94-93-134 0 0,0-2 0 0 0,-1 1-1 0 0,-18 11 1 0 0,25-18 250 0 0,1-3-187 0 0,1 0-63 0 0,-1 1 0 0 0,1-1 1 0 0,0 1-1 0 0,0-1 0 0 0,-1 1 1 0 0,1-1-1 0 0,0 1 1 0 0,0-1-1 0 0,0 1 0 0 0,1-1 1 0 0,-1 1-1 0 0,0-1 0 0 0,1 1 1 0 0,-1-1-1 0 0,0 1 1 0 0,1-1-1 0 0,0 1 0 0 0,-1-1 1 0 0,1 1-1 0 0,2-3 0 0 0,3-17 190 0 0,-2 3-130 0 0,80-187 305 0 0,-74 178-358 0 0,18-37 238 0 0,-26 61-237 0 0,-1 0 1 0 0,0 0 0 0 0,0 0 0 0 0,0 0 0 0 0,-1 0 0 0 0,1-1 0 0 0,-1 1 0 0 0,0 0-1 0 0,0-4 1 0 0,3-16 382 0 0,-3 20-342 0 0,5-14 326 0 0,-5 17-387 0 0,0 0-1 0 0,0 0 1 0 0,0 0 0 0 0,0 0-1 0 0,0 0 1 0 0,0 0 0 0 0,0 0-1 0 0,0-1 1 0 0,0 1-1 0 0,0 0 1 0 0,0 0 0 0 0,0 0-1 0 0,0 0 1 0 0,0 0-1 0 0,0 0 1 0 0,0 0 0 0 0,1 0-1 0 0,-1 0 1 0 0,0 0-1 0 0,0 0 1 0 0,0-1 0 0 0,0 1-1 0 0,0 0 1 0 0,0 0 0 0 0,0 0-1 0 0,0 0 1 0 0,0 0-1 0 0,0 0 1 0 0,0 0 0 0 0,0 0-1 0 0,0 0 1 0 0,1 0-1 0 0,-1 0 1 0 0,0 0 0 0 0,0 0-1 0 0,0 0 1 0 0,0 0-1 0 0,0 0 1 0 0,0 0 0 0 0,0 0-1 0 0,0 0 1 0 0,0 0 0 0 0,1 0-1 0 0,-1 0 1 0 0,0 0-1 0 0,0 0 1 0 0,0 0 0 0 0,0 0-1 0 0,0 0 1 0 0,0 0-1 0 0,0 0 1 0 0,0 0 0 0 0,0 0-1 0 0,0 0 1 0 0,0 0-1 0 0,1 0 1 0 0,-1 0 0 0 0,0 1-1 0 0,0-1 1 0 0,3 8 60 0 0,0 14-53 0 0,-2-7-12 0 0,0 1 1 0 0,1-1 0 0 0,4 17-1 0 0,-6-29-2 0 0,1-1 0 0 0,-1 1 0 0 0,-1 0 0 0 0,1-1 0 0 0,0 1 0 0 0,-1-1 0 0 0,1 1 0 0 0,-1-1 0 0 0,-2 5 0 0 0,-2 15 0 0 0,5-16 5 0 0,-1 1 0 0 0,0-1-1 0 0,0 0 1 0 0,-1 0 0 0 0,-2 7 0 0 0,-2 10 38 0 0,4-15 19 0 0,0 0 0 0 0,-1 1-1 0 0,0-1 1 0 0,0 0 0 0 0,-1 0 0 0 0,-7 10-1 0 0,11-16 819 0 0,0-1-865 0 0,0 0 0 0 0,1 0 0 0 0,-1 0 0 0 0,1 1 0 0 0,-1-1 0 0 0,1 0 0 0 0,0 0 1 0 0,-1 0-1 0 0,1 0 0 0 0,0 0 0 0 0,0 0 0 0 0,0-1 0 0 0,0 1 0 0 0,-1 0 0 0 0,1 0 0 0 0,1 0 0 0 0,-1-1 0 0 0,0 1 0 0 0,0-1 0 0 0,0 1 0 0 0,0-1 0 0 0,0 1 0 0 0,0-1 0 0 0,3 1 0 0 0,15 1-5 0 0,1 0 0 0 0,-1-1 0 0 0,1-1 0 0 0,-1-1 0 0 0,1-1 0 0 0,-1-1 0 0 0,34-8 0 0 0,-19 3-12 0 0,-16 4-30 0 0,0 0 1 0 0,29-12 0 0 0,52-33-1637 0 0,-36 11-5273 0 0,-18 8-721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7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28.4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84 1840 0 0,'0'0'83'0'0,"1"-2"-6"0"0,1-2 832 0 0,1 0 0 0 0,-1-1 0 0 0,0 1 0 0 0,1 0 0 0 0,0 0 0 0 0,0 1 0 0 0,0-1 0 0 0,1 1 0 0 0,4-5 0 0 0,-3 4-270 0 0,0 1 1 0 0,1-1-1 0 0,0 1 0 0 0,-1 0 1 0 0,1 1-1 0 0,8-3 0 0 0,0 1-434 0 0,1 0-1 0 0,-1 2 0 0 0,1 0 1 0 0,0 0-1 0 0,18 2 0 0 0,-19 0-205 0 0,-1 1 0 0 0,0 1 0 0 0,0 0 0 0 0,0 1 0 0 0,0 1 0 0 0,-1 0 0 0 0,1 0 0 0 0,-1 1 0 0 0,0 1 0 0 0,0 0 0 0 0,-1 1 0 0 0,20 14 0 0 0,-27-17-4 0 0,1 0 0 0 0,-1 0-1 0 0,0 0 1 0 0,-1 0 0 0 0,1 1 0 0 0,-1-1-1 0 0,0 1 1 0 0,0 0 0 0 0,0 0 0 0 0,-1 0-1 0 0,0 1 1 0 0,0-1 0 0 0,0 1-1 0 0,1 5 1 0 0,-1-3 14 0 0,-1-1-1 0 0,0 1 1 0 0,0 0-1 0 0,-1 0 1 0 0,0 0 0 0 0,-1 0-1 0 0,1 0 1 0 0,-1 0-1 0 0,-4 12 1 0 0,-4 5 8 0 0,-2 0 0 0 0,-1-1 1 0 0,-1 0-1 0 0,-30 43 0 0 0,22-36-145 0 0,-50 66-1101 0 0,36-59-3515 0 0,18-20 102 0 0</inkml:trace>
</inkml:ink>
</file>

<file path=ppt/ink/ink7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28.9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353 19 7832 0 0,'0'0'705'0'0,"-9"-7"-562"0"0,8 6 2 0 0,0 0 0 0 0,0 0 0 0 0,0 0 0 0 0,0 0 0 0 0,0 0 0 0 0,0 0 0 0 0,0 1 0 0 0,-1-1 0 0 0,1 0 0 0 0,0 1 0 0 0,0-1 0 0 0,-1 1 0 0 0,1-1 0 0 0,0 1 0 0 0,-1 0 0 0 0,1-1 0 0 0,-1 1 0 0 0,1 0 0 0 0,0 0 0 0 0,-1 0 0 0 0,1 0 0 0 0,-1 0 0 0 0,1 1 0 0 0,0-1 0 0 0,-1 0 0 0 0,1 1 0 0 0,0-1 1 0 0,-1 0-1 0 0,1 1 0 0 0,-2 1 0 0 0,-4 1 979 0 0,0 0 0 0 0,0 1-1 0 0,-11 9 1 0 0,-50 47-1124 0 0,28-23 0 0 0,19-18 4 0 0,0 1 0 0 0,2 1-1 0 0,-27 37 1 0 0,39-46 86 0 0,1 1 0 0 0,0 0 0 0 0,1 0 0 0 0,0 0 0 0 0,1 1 0 0 0,-3 16 0 0 0,2-7 65 0 0,4-16-113 0 0,0 0 0 0 0,0 0-1 0 0,1 1 1 0 0,0-1-1 0 0,0 0 1 0 0,1 0 0 0 0,0 1-1 0 0,0-1 1 0 0,4 14-1 0 0,-4-18-25 0 0,1 1 0 0 0,-1 0 0 0 0,1 0 0 0 0,0-1 0 0 0,0 1 0 0 0,0-1 0 0 0,0 0 0 0 0,1 0 0 0 0,-1 0 0 0 0,1 0 0 0 0,0 0 0 0 0,0 0 0 0 0,0 0-1 0 0,0-1 1 0 0,6 4 0 0 0,-4-3 11 0 0,1 0 0 0 0,-1-1-1 0 0,1 1 1 0 0,0-1 0 0 0,0 0-1 0 0,0 0 1 0 0,0-1-1 0 0,0 0 1 0 0,8 1 0 0 0,8-2 111 0 0,1 0 1 0 0,-1-1-1 0 0,0-2 1 0 0,1 0-1 0 0,42-13 0 0 0,-39 7 74 0 0,37-21 0 0 0,-30 14-92 0 0,67-37-155 0 0,-37 14-5633 0 0,-28 13-804 0 0</inkml:trace>
</inkml:ink>
</file>

<file path=ppt/ink/ink7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7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7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7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7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7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7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7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7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7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7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7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7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7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7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7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7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7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7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7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7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7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7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7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7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7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7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7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7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7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7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7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7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7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7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7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7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7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7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7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7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7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7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7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7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7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7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7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7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7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7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7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7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7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7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7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7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7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15752 0 0,'0'0'720'0'0,"2"0"-17"0"0,7-1-547 0 0,-1 0 0 0 0,0 1 0 0 0,1 0 0 0 0,-1 0 0 0 0,12 3 0 0 0,-7 0 652 0 0,1 0 0 0 0,20 8-1 0 0,-8-2-560 0 0,-17-6-215 0 0,0 1 0 0 0,-1 1 0 0 0,0-1 0 0 0,0 1 0 0 0,-1 1 0 0 0,1-1 0 0 0,-1 1 0 0 0,0 1 0 0 0,-1-1 0 0 0,8 10 0 0 0,9 8-22 0 0,-15-16-11 0 0,0 1-1 0 0,-1 0 1 0 0,0 1 0 0 0,-1-1-1 0 0,0 1 1 0 0,-1 1-1 0 0,0-1 1 0 0,0 1-1 0 0,-1-1 1 0 0,4 20-1 0 0,-6-24-48 0 0,-1 0 0 0 0,-1 0 0 0 0,1 1-1 0 0,-1-1 1 0 0,0 0 0 0 0,-1 0 0 0 0,1 0-1 0 0,-1 0 1 0 0,0 1 0 0 0,-1-1 0 0 0,1 0-1 0 0,-1-1 1 0 0,0 1 0 0 0,-1 0-1 0 0,0-1 1 0 0,1 1 0 0 0,-2-1 0 0 0,-3 6-1 0 0,1-3-115 0 0,0-1 0 0 0,-1 0 0 0 0,1-1 0 0 0,-1 1-1 0 0,-1-1 1 0 0,1-1 0 0 0,-1 1 0 0 0,0-1 0 0 0,0-1-1 0 0,-1 1 1 0 0,-9 3 0 0 0,-67 32-5230 0 0,52-31 486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7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7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7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7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7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7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7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7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7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7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7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7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7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7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7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7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7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7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7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7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7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7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7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7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7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7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7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7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7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7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7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7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7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7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7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7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7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7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7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7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7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7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7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7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7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7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7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7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7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7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7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7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7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7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7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7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7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7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7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7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7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7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7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7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7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7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7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7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7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7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7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7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7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7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7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7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7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7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7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7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7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7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7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7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7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7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7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7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7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7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7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7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7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7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7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7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7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7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7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7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15432 0 0,'0'0'1715'0'0,"-1"1"-1325"0"0,-3 1-215 0 0,1 0-1 0 0,0 0 1 0 0,0 1 0 0 0,0-1-1 0 0,0 1 1 0 0,1 0 0 0 0,-3 3 0 0 0,-13 11-63 0 0,-64 60-184 0 0,66-60 200 0 0,1 2 0 0 0,1 0 0 0 0,1 0 0 0 0,0 1 0 0 0,-15 36 0 0 0,26-53-110 0 0,1 1 1 0 0,-1-1-1 0 0,1 1 0 0 0,0-1 0 0 0,0 1 0 0 0,0 0 0 0 0,1 0 0 0 0,-1 0 0 0 0,1-1 0 0 0,0 1 0 0 0,0 0 0 0 0,0 0 0 0 0,0 0 0 0 0,1 0 1 0 0,0-1-1 0 0,-1 1 0 0 0,1 0 0 0 0,1 0 0 0 0,-1-1 0 0 0,1 1 0 0 0,-1-1 0 0 0,1 1 0 0 0,0-1 0 0 0,0 0 0 0 0,0 0 0 0 0,6 6 0 0 0,-5-5-34 0 0,1-1 1 0 0,-1 1-1 0 0,1-1 0 0 0,0 0 0 0 0,0 0 0 0 0,0 0 0 0 0,0 0 0 0 0,1-1 0 0 0,-1 0 0 0 0,1 1 0 0 0,-1-2 0 0 0,1 1 0 0 0,0-1 1 0 0,0 1-1 0 0,6 0 0 0 0,-3-1-334 0 0,0 0 0 0 0,-1 0 1 0 0,15-1-1 0 0,1-3-1085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7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7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7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7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7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7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7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7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7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7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7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7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7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7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6.0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5173.33203"/>
      <inkml:brushProperty name="anchorY" value="-67681.10156"/>
      <inkml:brushProperty name="scaleFactor" value="0.5"/>
    </inkml:brush>
  </inkml:definitions>
  <inkml:trace contextRef="#ctx0" brushRef="#br0">415 107 14312 0 0,'0'0'1422'0'0,"0"-2"-1395"0"0,0-2 50 0 0,-1-2-51 0 0,-1-3-26 0 0,-2-1 895 0 0,0 0-105 0 0,-3-1 122 0 0,0 0 10 0 0,-2 0-628 0 0,-2 1 50 0 0,-1 3-72 0 0,-2 0-23 0 0,-1 2-289 0 0,-3 2 156 0 0,-1 2-137 0 0,-3 5 31 0 0,-1 1-10 0 0,0 3 0 0 0,-2 4 0 0 0,1 0 0 0 0,1 2 0 0 0,1 1 0 0 0,1 2 0 0 0,2 1 0 0 0,1 1 0 0 0,1 1 0 0 0,1 1 84 0 0,3 1-108 0 0,3 2 36 0 0,2 0-12 0 0,3-1 0 0 0,3 1 0 0 0,2 0 0 0 0,4 0 0 0 0,4 0 0 0 0,2-2 0 0 0,3 0 75 0 0,3-2-96 0 0,3-2 106 0 0,1-3-106 0 0,1-3 115 0 0,1-3-118 0 0,0-2 130 0 0,0-3-133 0 0,1-3 40 0 0,5-6-13 0 0,0-3 0 0 0,-1-3 271 0 0,1-6 258 0 0,0-2-355 0 0,0-2-176 0 0,-2 0 46 0 0,-3 0-44 0 0,-1 1 0 0 0,-3 0 75 0 0,0-1-96 0 0,-3 1 31 0 0,-2 1 158 0 0,-3 3-48 0 0,-3 2 24 0 0,-2 4 0 0 0,-4 0 84 0 0,0 4-14 0 0,-2 1 18 0 0,0 3-2 0 0,-2 1 610 0 0,1 1-874 0 0,0 3 143 0 0,-1 3-130 0 0,0 5 31 0 0,0 3-10 0 0,-1 4 0 0 0,2 2 0 0 0,2 2 0 0 0,1 1 0 0 0,0 1 0 0 0,1 2 112 0 0,0 1-144 0 0,1 0 48 0 0,-1-1-16 0 0,-1 1 0 0 0,-1 0 75 0 0,-1-1-22 0 0,-3-1 11 0 0,-3 0 0 0 0,-3-2 0 0 0,-4 0 0 0 0,-3-1 0 0 0,-3 0 0 0 0,-1 0-74 0 0,-4 0 20 0 0,-1-1-10 0 0,-12 4-709 0 0,-12 1-675 0 0,-10-1-14130 0 0,8-4 8779 0 0</inkml:trace>
</inkml:ink>
</file>

<file path=ppt/ink/ink7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7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7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7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7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7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7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7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7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7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7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7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7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7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7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7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7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7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7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7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7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7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7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7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7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7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7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7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7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7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7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7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7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7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7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7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7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7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7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7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7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7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7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7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7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7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7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7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7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7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7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7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7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7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12.1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7844 399 21999 0 0,'4'-7'2395'0'0,"-4"6"-2394"0"0,0 0 0 0 0,0 0 0 0 0,0 0 0 0 0,-1 1 0 0 0,1-1 0 0 0,0 0 0 0 0,-1 0 0 0 0,1 0 0 0 0,0 1 1 0 0,-1-1-1 0 0,1 0 0 0 0,-1 1 0 0 0,1-1 0 0 0,-1 0 0 0 0,1 1 0 0 0,-1-1 0 0 0,0 1 0 0 0,1-1 0 0 0,-1 1 0 0 0,0-1 0 0 0,1 1 0 0 0,-1-1 0 0 0,0 1 0 0 0,0 0 0 0 0,1-1 0 0 0,-3 1 0 0 0,-26-7 118 0 0,27 6-99 0 0,-204-25 323 0 0,87 13-232 0 0,-439-47-438 0 0,282 32 194 0 0,-154-4 115 0 0,311 25 16 0 0,-795-28 30 0 0,-2 32 360 0 0,376 24-242 0 0,-262 57 12 0 0,447-39-406 0 0,337-38 146 0 0,23-3-73 0 0,34-5-38 0 0,186-8-909 0 0,-111 9 717 0 0,400-12-762 0 0,-295 13 761 0 0,228-2-324 0 0,290-13 304 0 0,-687 18 445 0 0,-1 0 175 0 0,0-1 1 0 0,67-15-1 0 0,-114 18 93 0 0,-5-2 58 0 0,-13-4-169 0 0,-1 0 0 0 0,0 1-1 0 0,0 1 1 0 0,0 1 0 0 0,-22-2-1 0 0,1 0-37 0 0,-603-53 1129 0 0,-5 51-864 0 0,478 8-369 0 0,-959 37 84 0 0,721-3-108 0 0,230-21-10 0 0,-177 37 0 0 0,311-43-3 0 0,24-6-31 0 0,1 1 0 0 0,0 1 0 0 0,-25 9 1 0 0,36-9-66 0 0,7-1 1 0 0,10 0-48 0 0,-8-3 127 0 0,23 3-225 0 0,0 0-1 0 0,0-2 1 0 0,0-2-1 0 0,29-3 1 0 0,-23 2 96 0 0,27-1-1 0 0,437-38-370 0 0,-268 11 640 0 0,246-67 0 0 0,-441 89-40 0 0,-21 6-29 0 0,0 0 1 0 0,-1-2-1 0 0,1 1 1 0 0,-1-1-1 0 0,0-1 1 0 0,18-10-1 0 0,-27 14-23 0 0,-1 0 0 0 0,1 0-1 0 0,0 0 1 0 0,-1-1 0 0 0,1 1-1 0 0,-1-1 1 0 0,0 1 0 0 0,2-3-1 0 0,-2 3-10 0 0,-1 1-1 0 0,0-1 0 0 0,0 0 0 0 0,0 1 0 0 0,0-1 1 0 0,0 0-1 0 0,0 1 0 0 0,0-1 0 0 0,0 1 0 0 0,0-1 1 0 0,0 0-1 0 0,0 1 0 0 0,0-1 0 0 0,0 1 0 0 0,-1-1 1 0 0,1 0-1 0 0,0 1 0 0 0,0-1 0 0 0,-1 1 0 0 0,1-1 0 0 0,0 1 1 0 0,-1-1-1 0 0,1 1 0 0 0,-1-1 0 0 0,1 1 0 0 0,0-1 1 0 0,-1 1-1 0 0,1 0 0 0 0,-1-1 0 0 0,1 1 0 0 0,-1-1 1 0 0,1 1-1 0 0,-2 0 0 0 0,-3-4 65 0 0,0 1 1 0 0,0 1-1 0 0,-1-1 1 0 0,1 1-1 0 0,-1 0 1 0 0,0 0-1 0 0,1 0 0 0 0,-1 1 1 0 0,-7-1-1 0 0,-60-3 177 0 0,55 5-210 0 0,-336 10 241 0 0,0 27-253 0 0,-322 80-26 0 0,542-91-12 0 0,-182 45 1 0 0,124-27 0 0 0,-358 83 0 0 0,448-102 0 0 0,98-24 0 0 0,2-1 0 0 0,-1 1 0 0 0,0 0 0 0 0,1-1 0 0 0,0 1 0 0 0,-1 0 0 0 0,1 0 0 0 0,-1 0 0 0 0,1 1 0 0 0,0-1 0 0 0,0 0 0 0 0,0 1 0 0 0,0 0 0 0 0,0-1 0 0 0,0 1 0 0 0,-2 2 0 0 0,-7 7-4 0 0,2-3-20 0 0,10-7 22 0 0,-1-1 0 0 0,0 1-1 0 0,1-1 1 0 0,-1 1-1 0 0,0-1 1 0 0,1 1 0 0 0,-1-1-1 0 0,0 0 1 0 0,1 1-1 0 0,-1-1 1 0 0,1 1 0 0 0,-1-1-1 0 0,1 0 1 0 0,-1 1-1 0 0,1-1 1 0 0,-1 0-1 0 0,1 0 1 0 0,-1 1 0 0 0,1-1-1 0 0,-1 0 1 0 0,1 0-1 0 0,-1 0 1 0 0,1 0 0 0 0,1 0-1 0 0,18 5-83 0 0,1 0-1 0 0,-1-2 1 0 0,1-1 0 0 0,0-1-1 0 0,27-1 1 0 0,-41 0 68 0 0,352-21-163 0 0,-245 11 170 0 0,557-59-332 0 0,-358 35 212 0 0,1132-115-16 0 0,-709 84 62 0 0,165-5-33 0 0,-414 46 118 0 0,-203 12 0 0 0,625-10-78 0 0,-397 29-47 0 0,-301-4 104 0 0,5 6 91 0 0,-22 0 20 0 0,-157-8-96 0 0,0 1-1 0 0,0 2 0 0 0,-1 2 1 0 0,42 11-1 0 0,-71-15 28 0 0,0 1 1 0 0,0 0-1 0 0,0 0 0 0 0,10 7 1 0 0,-17-10-12 0 0,1 0 1 0 0,-1 1-1 0 0,1-1 1 0 0,-1 0-1 0 0,1 0 1 0 0,-1 1-1 0 0,1-1 1 0 0,-1 0-1 0 0,0 1 1 0 0,1-1-1 0 0,-1 1 1 0 0,1-1-1 0 0,-1 1 1 0 0,0-1-1 0 0,0 0 1 0 0,1 1-1 0 0,-1-1 1 0 0,0 1-1 0 0,0-1 1 0 0,1 1-1 0 0,-1-1 1 0 0,0 1-1 0 0,0-1 1 0 0,0 1-1 0 0,0 0 1 0 0,0-1-1 0 0,0 1 1 0 0,0-1-1 0 0,0 1 1 0 0,0-1-1 0 0,0 1 1 0 0,0-1-1 0 0,0 1 1 0 0,0-1-1 0 0,-1 1 1 0 0,1-1-1 0 0,0 1 1 0 0,0-1-1 0 0,-1 1 1 0 0,1-1-1 0 0,-1 1 1 0 0,0 1 18 0 0,-1 0-1 0 0,0 0 1 0 0,0 0 0 0 0,0-1 0 0 0,0 1-1 0 0,0-1 1 0 0,-1 1 0 0 0,-3 1 0 0 0,-15 6-18 0 0,-1-1 1 0 0,0-1-1 0 0,-24 5 0 0 0,-73 8-10 0 0,88-15 11 0 0,-332 44 204 0 0,-60 0-84 0 0,153-17-45 0 0,-1085 162 350 0 0,316-12-197 0 0,-177 85-240 0 0,719-134 0 0 0,448-118 0 0 0,1 2 0 0 0,-68 33 0 0 0,112-48-3 0 0,-1 0 0 0 0,1 0 0 0 0,-1 1 0 0 0,1-1 0 0 0,0 1 0 0 0,0 0 0 0 0,0 0 0 0 0,1 0 0 0 0,-1 1 0 0 0,1-1 1 0 0,-1 1-1 0 0,-3 6 0 0 0,6-9-8 0 0,1 0-1 0 0,0 0 1 0 0,-1 0 0 0 0,1 0 0 0 0,0 0 0 0 0,0 1 0 0 0,0-1 0 0 0,0 0 0 0 0,0 0 0 0 0,0 0 0 0 0,0 0 0 0 0,0 0 0 0 0,0 0 0 0 0,0 0 0 0 0,0 0 0 0 0,1 1 0 0 0,-1-1 0 0 0,1 0 0 0 0,-1 0 0 0 0,1 0 0 0 0,-1 0 0 0 0,1 0 0 0 0,-1 0 0 0 0,1-1 0 0 0,0 1 0 0 0,-1 0-1 0 0,1 0 1 0 0,0 0 0 0 0,0-1 0 0 0,0 1 0 0 0,0 0 0 0 0,0-1 0 0 0,-1 1 0 0 0,1 0 0 0 0,2 0 0 0 0,3 2-36 0 0,1 1 0 0 0,0-1 0 0 0,0-1-1 0 0,10 3 1 0 0,30 6-179 0 0,1-2-1 0 0,92 4 0 0 0,-101-10 131 0 0,462 16-712 0 0,-369-16 696 0 0,470 2-338 0 0,216 8 164 0 0,-479 1 419 0 0,431 24 150 0 0,-432-21-59 0 0,173 14 564 0 0,-188-8 616 0 0,-295-20-1017 0 0,-23-1 40 0 0,-20-4-113 0 0,-671-50 869 0 0,526 47-1096 0 0,-205-4 87 0 0,-1066 47 286 0 0,561 21-366 0 0,5 21-52 0 0,445-35-18 0 0,161-16 16 0 0,94-10 40 0 0,-130 12 48 0 0,271-29-214 0 0,22-2-5 0 0,6-1-20 0 0,40-3-306 0 0,234-25-677 0 0,-122 11 621 0 0,1381-93-1911 0 0,-564 89 1362 0 0,-79 5 1072 0 0,-626 11 194 0 0,3-3 305 0 0,121-2 489 0 0,-344 11-911 0 0,171-7 895 0 0,-211 4-692 0 0,-10 0-40 0 0,-14-5-82 0 0,16 8-209 0 0,-16-5 71 0 0,1 0 0 0 0,0 2 0 0 0,-31-4 0 0 0,25 5-25 0 0,-447-37 342 0 0,369 33-345 0 0,-492-6 57 0 0,-4 30 8 0 0,-38 15 53 0 0,-2 22 189 0 0,571-48-338 0 0,-568 71-134 0 0,6 29-37 0 0,518-85 175 0 0,-489 119 274 0 0,575-135-247 0 0,3-1-103 0 0,0 0 0 0 0,1 2 0 0 0,0 0-1 0 0,-23 13 1 0 0,27-8-111 0 0,14-12 162 0 0,0 1 0 0 0,0-1 1 0 0,0 1-1 0 0,-1-1 0 0 0,1 0 0 0 0,0 1 0 0 0,0-1 1 0 0,0 1-1 0 0,0-1 0 0 0,0 0 0 0 0,0 1 1 0 0,0-1-1 0 0,0 1 0 0 0,0-1 0 0 0,0 1 0 0 0,0-1 1 0 0,0 0-1 0 0,0 1 0 0 0,0-1 0 0 0,0 1 0 0 0,0-1 1 0 0,1 1-1 0 0,0 0-17 0 0,0 1 0 0 0,0-1 0 0 0,0 0 0 0 0,1 0 0 0 0,-1 0 0 0 0,0 0 0 0 0,1 0 1 0 0,-1 0-1 0 0,1-1 0 0 0,-1 1 0 0 0,1 0 0 0 0,-1-1 0 0 0,1 1 0 0 0,-1-1 0 0 0,4 1 0 0 0,14 2-156 0 0,0 0 0 0 0,0-2 0 0 0,28 0 0 0 0,-35-1 127 0 0,392-15-920 0 0,4-18 549 0 0,-253 20 322 0 0,669-60-167 0 0,141-12 47 0 0,-403 37 211 0 0,388-31 171 0 0,-60 22 203 0 0,0 23-92 0 0,-665 28-232 0 0,341 0 272 0 0,-387 15 142 0 0,-119-3-34 0 0,-75-1-212 0 0,4-1-173 0 0,-130 19-12 0 0,114-19-17 0 0,-206 16 18 0 0,127-13 14 0 0,-880 72 211 0 0,223 0-179 0 0,505-50-63 0 0,-1414 208-3 0 0,958-92 108 0 0,7 19 24 0 0,662-154-99 0 0,21-5-7 0 0,0 1-1 0 0,0 0 0 0 0,0 2 1 0 0,-43 20-1 0 0,67-27-28 0 0,-1-1-1 0 0,0 0 0 0 0,1 1 1 0 0,-1-1-1 0 0,0 0 0 0 0,1 1 1 0 0,-1-1-1 0 0,0 1 0 0 0,1-1 1 0 0,-1 1-1 0 0,1 0 0 0 0,-1-1 1 0 0,1 1-1 0 0,0-1 0 0 0,-1 1 1 0 0,1 0-1 0 0,-1-1 0 0 0,1 1 1 0 0,0 1-1 0 0,0-2 1 0 0,0 0 0 0 0,0 1 1 0 0,0-1-1 0 0,0 1 0 0 0,0-1 0 0 0,1 1 1 0 0,-1-1-1 0 0,0 0 0 0 0,0 1 1 0 0,0-1-1 0 0,1 1 0 0 0,-1-1 0 0 0,0 0 1 0 0,1 1-1 0 0,-1-1 0 0 0,0 0 0 0 0,1 0 1 0 0,-1 1-1 0 0,0-1 0 0 0,1 0 0 0 0,-1 0 1 0 0,1 1-1 0 0,0-1 0 0 0,5 3-20 0 0,0-1-1 0 0,1 0 1 0 0,10 2 0 0 0,-13-3 15 0 0,45 7-98 0 0,0-2-1 0 0,90-1 0 0 0,-90-4 59 0 0,795-4-268 0 0,-443-1 44 0 0,626 16-584 0 0,-770-3 805 0 0,679 31-126 0 0,-822-34 182 0 0,588 47 118 0 0,-558-37-86 0 0,167 21 308 0 0,-3 16 540 0 0,-264-43-566 0 0,59 21-1 0 0,-102-31-301 0 0,1 1-1 0 0,-1-1 1 0 0,1 1 0 0 0,0 0-1 0 0,-1-1 1 0 0,1 1-1 0 0,-1 0 1 0 0,0 0 0 0 0,1 0-1 0 0,-1 0 1 0 0,0 0-1 0 0,1 0 1 0 0,-1 0 0 0 0,0 1-1 0 0,0-1 1 0 0,0 0 0 0 0,0 1-1 0 0,0-1 1 0 0,0 0-1 0 0,1 4 1 0 0,-2-4-7 0 0,0-1 0 0 0,0 1 0 0 0,0 0 0 0 0,0 0 0 0 0,-1-1 0 0 0,1 1 0 0 0,0 0 0 0 0,0 0 1 0 0,0-1-1 0 0,0 1 0 0 0,-1 0 0 0 0,1 0 0 0 0,0-1 0 0 0,-1 1 0 0 0,1 0 0 0 0,-1-1 0 0 0,0 2 0 0 0,-1 0 5 0 0,1-1 0 0 0,-1 1-1 0 0,0-1 1 0 0,0 1 0 0 0,0-1 0 0 0,0 0-1 0 0,-4 2 1 0 0,-14 6 46 0 0,-1-1-1 0 0,0-1 0 0 0,-1-1 1 0 0,-33 5-1 0 0,-97 6 87 0 0,114-14-108 0 0,-435 20 186 0 0,261-15-194 0 0,-1262 71 113 0 0,1447-77-144 0 0,-860 66 0 0 0,1 24 0 0 0,211 3 0 0 0,214-28-79 0 0,428-61 5 0 0,23-4-26 0 0,0 0 1 0 0,-17 0-1 0 0,32-4-165 0 0,226-52-830 0 0,-166 41 933 0 0,282-46-510 0 0,-231 40 494 0 0,748-97-226 0 0,5 30 120 0 0,452 24 1066 0 0,-1019 76 32 0 0,-294-13-762 0 0,-1-1 0 0 0,1 1 0 0 0,-1 1 0 0 0,0-1 0 0 0,1 1 0 0 0,8 4 0 0 0,-16-6-45 0 0,1 0-1 0 0,-1 1 1 0 0,1-1 0 0 0,-1 0-1 0 0,1 0 1 0 0,-1 0 0 0 0,1 1-1 0 0,-1-1 1 0 0,1 0 0 0 0,-1 1-1 0 0,0-1 1 0 0,1 0 0 0 0,-1 1-1 0 0,1-1 1 0 0,-1 0-1 0 0,0 1 1 0 0,1-1 0 0 0,-1 1-1 0 0,0-1 1 0 0,0 1 0 0 0,1-1-1 0 0,-1 1 1 0 0,0-1 0 0 0,0 1-1 0 0,0-1 1 0 0,0 1 0 0 0,0-1-1 0 0,0 1 1 0 0,1-1 0 0 0,-1 1-1 0 0,0-1 1 0 0,0 1-1 0 0,-1-1 1 0 0,1 1 0 0 0,0-1-1 0 0,0 1 1 0 0,0-1 0 0 0,0 1-1 0 0,0-1 1 0 0,0 1 0 0 0,-1-1-1 0 0,1 1 1 0 0,0-1 0 0 0,0 1-1 0 0,-1-1 1 0 0,1 1-1 0 0,0-1 1 0 0,-1 1 0 0 0,1-1-1 0 0,-1 1 1 0 0,-3 2 21 0 0,1 0-1 0 0,-1 0 1 0 0,0-1-1 0 0,-6 4 1 0 0,9-6-28 0 0,-25 13 59 0 0,0-2-1 0 0,-1-1 0 0 0,-1-1 1 0 0,-37 7-1 0 0,29-7-30 0 0,-323 67 69 0 0,159-37-50 0 0,-1044 216 145 0 0,1101-227-175 0 0,-423 88 41 0 0,-120 44-46 0 0,-57 30 252 0 0,234-34-468 0 0,422-133 144 0 0,85-22 49 0 0,0 0-10 0 0,0-1 0 0 0,-1 1 1 0 0,1-1-1 0 0,1 1 0 0 0,-1 0 0 0 0,0 0 0 0 0,0 0 0 0 0,0 0 0 0 0,0 0 1 0 0,1 1-1 0 0,-3 1 0 0 0,10-3-235 0 0,267-53-703 0 0,-229 43 881 0 0,314-64-509 0 0,-351 73 573 0 0,912-150-971 0 0,-564 99 1452 0 0,-60 8 714 0 0,-276 41-1003 0 0,-19 3-174 0 0,0 0 1 0 0,-1 0-1 0 0,1 0 1 0 0,0 0 0 0 0,0 0-1 0 0,0 0 1 0 0,0 0-1 0 0,0 0 1 0 0,0 0 0 0 0,0 0-1 0 0,0 0 1 0 0,0 0-1 0 0,0 0 1 0 0,0 0 0 0 0,0 0-1 0 0,0 0 1 0 0,0 0 0 0 0,0 1-1 0 0,0-1 1 0 0,0 0-1 0 0,0 0 1 0 0,0 0 0 0 0,0 0-1 0 0,0 0 1 0 0,0 0-1 0 0,0 0 1 0 0,0 0 0 0 0,-1 0-1 0 0,1 0 1 0 0,0 0 0 0 0,0 0-1 0 0,0 0 1 0 0,0 0-1 0 0,0 0 1 0 0,1 0 0 0 0,-1 1-1 0 0,0-1 1 0 0,0 0-1 0 0,0 0 1 0 0,0 0 0 0 0,0 0-1 0 0,0 0 1 0 0,0 0-1 0 0,0 0 1 0 0,0 0 0 0 0,0 0-1 0 0,0 0 1 0 0,0 0 0 0 0,0 0-1 0 0,0 0 1 0 0,0 0-1 0 0,0 0 1 0 0,0 0 0 0 0,0 0-1 0 0,0 0 1 0 0,0 0-1 0 0,0 1 1 0 0,0-1 0 0 0,0 0-1 0 0,0 0 1 0 0,1 0 0 0 0,-1 0-1 0 0,-6 5 72 0 0,-13 4 21 0 0,0 0 1 0 0,-1-1-1 0 0,0 0 0 0 0,-31 6 0 0 0,38-11-72 0 0,-285 56 346 0 0,144-32-322 0 0,-623 138 101 0 0,543-113-71 0 0,-425 104-143 0 0,9 32-24 0 0,625-179 88 0 0,-161 47 0 0 0,169-52-4 0 0,-17 4-22 0 0,32-7 23 0 0,0-1-1 0 0,1 1 0 0 0,-1 0 0 0 0,0 0 1 0 0,0 0-1 0 0,0 0 0 0 0,1 0 0 0 0,-1 0 1 0 0,0 0-1 0 0,1 1 0 0 0,-1-1 0 0 0,-1 3 0 0 0,6-2-69 0 0,29 0-158 0 0,0-1 0 0 0,0-2 0 0 0,62-8 0 0 0,-61 5 115 0 0,282-37-601 0 0,-97 11 394 0 0,-103 15 166 0 0,432-48-35 0 0,-531 62 194 0 0,753-66 181 0 0,-686 58-10 0 0,52-1 778 0 0,-380 26 36 0 0,129-6-874 0 0,-713 95 43 0 0,708-87-156 0 0,-1021 138 11 0 0,960-142 23 0 0,138-13-27 0 0,0-2-1 0 0,-50-8 0 0 0,88 9-9 0 0,0-2 1 0 0,0 1-1 0 0,0-1 1 0 0,0 0-1 0 0,0 0 0 0 0,1-1 1 0 0,-1 1-1 0 0,-5-5 0 0 0,9 6 0 0 0,0 0 0 0 0,0-1 0 0 0,0 1 0 0 0,1-1 0 0 0,-1 0 0 0 0,0 1 0 0 0,1-1 0 0 0,0 0 0 0 0,-1 0 0 0 0,1 0 0 0 0,0 0 0 0 0,0 0 0 0 0,0 0-1 0 0,0 0 1 0 0,0 0 0 0 0,0-1 0 0 0,1 1 0 0 0,-1 0 0 0 0,1 0 0 0 0,0-1 0 0 0,-1 1 0 0 0,1 0 0 0 0,0-4 0 0 0,1 0-18 0 0,0-1 0 0 0,1 0 0 0 0,0 1 1 0 0,0-1-1 0 0,0 1 0 0 0,1 0 0 0 0,0 0 0 0 0,5-10 1 0 0,5-2-55 0 0,19-23 1 0 0,-3 8 2 0 0,2 1 1 0 0,2 1-1 0 0,45-32 1 0 0,118-72-283 0 0,-93 67 283 0 0,546-321 775 0 0,-502 307-559 0 0,209-103 206 0 0,-293 156-339 0 0,-37 16-2 0 0,0 1 1 0 0,1 2-1 0 0,0 1 1 0 0,41-10-1 0 0,-42 16-10 0 0,0 0 0 0 0,-1 2 0 0 0,1 1 0 0 0,0 1 0 0 0,33 5 0 0 0,325 38 0 0 0,-299-37-10 0 0,192 7-52 0 0,-101-25 59 0 0,312-59-1 0 0,164-85 38 0 0,-423 84 77 0 0,-78 23-49 0 0,8-6 16 0 0,27-9-65 0 0,-100 39 14 0 0,219-60 8 0 0,2 17-104 0 0,351-26-74 0 0,-400 77-131 0 0,-149 11-57 0 0,-57 5-15 0 0,15-1-304 0 0</inkml:trace>
</inkml:ink>
</file>

<file path=ppt/ink/ink7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7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7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7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7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7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7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7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7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7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7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52.7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610.40039"/>
      <inkml:brushProperty name="anchorY" value="-32251.87305"/>
      <inkml:brushProperty name="scaleFactor" value="0.5"/>
    </inkml:brush>
  </inkml:definitions>
  <inkml:trace contextRef="#ctx0" brushRef="#br0">1 449 6912 0 0,'1'-2'7938'0'0,"0"-2"-7335"0"0,0 1 114 0 0,1-1-168 0 0,1 0-30 0 0,1 0-351 0 0,7-1 181 0 0,5 1-250 0 0,2-1-22 0 0,4 1-75 0 0,1 2 120 0 0,3 0-154 0 0,2 2 132 0 0,2 0-124 0 0,2 2 36 0 0,3 1 72 0 0,1-1 60 0 0,2 1 7 0 0,3 0 6 0 0,3 0 3 0 0,3-1 0 0 0,5 0 0 0 0,1-1 0 0 0,4-1 0 0 0,1 0-18 0 0,1 0 4 0 0,1 0-2 0 0,0 0 0 0 0,0 0-168 0 0,-1 0 123 0 0,2 0-120 0 0,-1 0 31 0 0,2 0 65 0 0,0-1-96 0 0,-1 0 31 0 0,1-1-10 0 0,2 1 0 0 0,1-2 0 0 0,0 1 75 0 0,0-2-96 0 0,-1-2 31 0 0,0-1-10 0 0,0-2 0 0 0,0-1 0 0 0,0-2 103 0 0,3-1-48 0 0,2-1 19 0 0,2-3-2 0 0,3-2 299 0 0,1-1-20 0 0,2-1 23 0 0,3-1 20 0 0,4 0-312 0 0,1-1 34 0 0,-1-1-46 0 0,-1 0-4 0 0,0 1 17 0 0,-2 1-6 0 0,-2 1 3 0 0,-5 2 0 0 0,-5 3-93 0 0,-4 2-104 0 0,-4 2 51 0 0,-5 2-16 0 0,9 3-3985 0 0,-38 4-5449 0 0,0 0-1850 0 0</inkml:trace>
</inkml:ink>
</file>

<file path=ppt/ink/ink7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53.23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5706.02734"/>
      <inkml:brushProperty name="anchorY" value="-32438.61133"/>
      <inkml:brushProperty name="scaleFactor" value="0.5"/>
    </inkml:brush>
  </inkml:definitions>
  <inkml:trace contextRef="#ctx0" brushRef="#br0">61 7 20591 0 0,'0'0'0'0'0,"-3"0"912"0"0,-1-1 215 0 0,-2-1-1079 0 0,-2 1 60 0 0,2 0-71 0 0,-1 0-37 0 0,1 2 560 0 0,1 2-104 0 0,1 3 83 0 0,1 5 2 0 0,1 3-519 0 0,1 7 36 0 0,0 5-42 0 0,2 5-16 0 0,2 7 0 0 0,0 3-112 0 0,0 5 144 0 0,0 2-160 0 0,0 2 160 0 0,1 1-48 0 0,-3 0 16 0 0,-1-1-84 0 0,-1 0 108 0 0,-2-2-148 0 0,-1-1 156 0 0,-1-3-160 0 0,0-3 48 0 0,2-3-16 0 0,0-2 0 0 0,2-1-1241 0 0,2 0-1288 0 0,4-8-6456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7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53.59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5022.66797"/>
      <inkml:brushProperty name="anchorY" value="-32706.77148"/>
      <inkml:brushProperty name="scaleFactor" value="0.5"/>
    </inkml:brush>
  </inkml:definitions>
  <inkml:trace contextRef="#ctx0" brushRef="#br0">280 107 7832 0 0,'0'0'0'0'0,"-3"0"696"0"0,-6 1-654 0 0,-4 0 29 0 0,-4 2-48 0 0,-3 1 2870 0 0,-1 3-285 0 0,-1 2 370 0 0,1 4 74 0 0,0 3-2820 0 0,0 5 252 0 0,2 3-356 0 0,1 4-122 0 0,1 4 4 0 0,1 3-131 0 0,3 2 44 0 0,2 2-21 0 0,3 2-72 0 0,2 0 20 0 0,3 0-19 0 0,5 4-306 0 0,6 3-81 0 0,5-5 340 0 0,3-7 310 0 0,4-7 8 0 0,3-9 48 0 0,1-8 18 0 0,3-5 390 0 0,1-7-35 0 0,0-5 44 0 0,1-5 17 0 0,0-5 54 0 0,4-4-4 0 0,-1-5 4 0 0,1-4 2 0 0,0-5-140 0 0,-1-5 22 0 0,-1-3-25 0 0,-3-4 0 0 0,-4-1-271 0 0,-4-2 30 0 0,-6 1-44 0 0,-6 0-2 0 0,-6 3-132 0 0,-7 1 18 0 0,-8 2-23 0 0,-5 4 0 0 0,-6 3-188 0 0,-5 6 17 0 0,-5 4-26 0 0,21 18-338 0 0,1 1-1 0 0,-13-4 1 0 0,-31-5-640 0 0,-3 6-206 0 0</inkml:trace>
</inkml:ink>
</file>

<file path=ppt/ink/ink7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2.4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1216 1 5984 0 0,'0'0'273'0'0,"-2"0"-5"0"0,0 0-255 0 0,0-1 0 0 0,0 1 1 0 0,-1 0-1 0 0,1 0 0 0 0,0 0 0 0 0,0 1 0 0 0,-1-1 0 0 0,1 0 0 0 0,0 1 0 0 0,0 0 1 0 0,0-1-1 0 0,0 1 0 0 0,0 0 0 0 0,0 0 0 0 0,0 0 0 0 0,0 0 0 0 0,-4 3 0 0 0,-6 5 1341 0 0,-17 16 0 0 0,19-16 293 0 0,-52 48 3551 0 0,-77 86-4761 0 0,98-103-414 0 0,-75 57-1 0 0,36-32 64 0 0,-125 90 648 0 0,115-90-293 0 0,-23 34 340 0 0,59-50-440 0 0,-135 145 436 0 0,171-175-768 0 0,8-9 1 0 0,10-10-10 0 0,0 0 0 0 0,0 0 0 0 0,0 0 0 0 0,0 0 0 0 0,0 0 0 0 0,0 0 0 0 0,0 0 0 0 0,0 1 0 0 0,0-1 0 0 0,0 0 0 0 0,0 0 0 0 0,-1 0 0 0 0,1 0 0 0 0,0 0 0 0 0,0 0 0 0 0,0 0 0 0 0,0 0 0 0 0,0 0 0 0 0,0 0 0 0 0,0 0 0 0 0,0 0 0 0 0,0 0 0 0 0,0 0 0 0 0,-1 0 0 0 0,1 0 0 0 0,0 0 0 0 0,0 0 0 0 0,0 0 0 0 0,0 0 0 0 0,0 0 0 0 0,0 0 0 0 0,0 0 0 0 0,0 0 0 0 0,0 0 0 0 0,-1 0 0 0 0,1 0 0 0 0,0 0 0 0 0,0 0 0 0 0,0 0 0 0 0,0 0 0 0 0,0 0 0 0 0,0 0 0 0 0,0 0 0 0 0,0 0 0 0 0,0 0 0 0 0,0 0 0 0 0,-1 0 0 0 0,1 0 0 0 0,0 0 0 0 0,0-1 0 0 0,1-6 0 0 0,5-15 0 0 0,-4 13 0 0 0,9-32 59 0 0,-3 15-40 0 0,-3 12 41 0 0,0 0 0 0 0,13-24 0 0 0,3-10 162 0 0,-13 34-167 0 0,-7 12-46 0 0,1 1 0 0 0,-1-1 0 0 0,0 0 0 0 0,-1 0 0 0 0,1 0 0 0 0,0 1 0 0 0,0-1 0 0 0,-1 0-1 0 0,1-3 1 0 0,3-11 112 0 0,-2 15-12 0 0,-4 10-99 0 0,0 2-10 0 0,-1 0-5 0 0,-6 23 0 0 0,6-25-13 0 0,0-1 0 0 0,-1 19 0 0 0,-3 5 18 0 0,-7 17 0 0 0,6-25 6 0 0,-8 45-1 0 0,15-63 33 0 0,1 0 0 0 0,0 0 0 0 0,0 0 1 0 0,0 0-1 0 0,1-1 0 0 0,0 1 0 0 0,0 0 0 0 0,1 0 0 0 0,3 10 0 0 0,-4-15-29 0 0,-1-1 1 0 0,0 1-1 0 0,1-1 0 0 0,-1 1 0 0 0,1-1 0 0 0,0 1 0 0 0,-1-1 0 0 0,1 0 1 0 0,-1 1-1 0 0,1-1 0 0 0,0 0 0 0 0,-1 0 0 0 0,1 1 0 0 0,0-1 0 0 0,-1 0 1 0 0,1 0-1 0 0,0 0 0 0 0,1 0 0 0 0,1 1 20 0 0,1 1-13 0 0,1-1 0 0 0,0 0 1 0 0,-1 1-1 0 0,1-2 0 0 0,0 1 0 0 0,0-1 0 0 0,0 1 0 0 0,0-1 1 0 0,0-1-1 0 0,0 1 0 0 0,0-1 0 0 0,0 0 0 0 0,6-2 1 0 0,8-2 48 0 0,-1-2 1 0 0,20-10 0 0 0,-19 8-5 0 0,35-16-1260 0 0,-2-3-3536 0 0,3-6-2106 0 0</inkml:trace>
</inkml:ink>
</file>

<file path=ppt/ink/ink7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2.8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65 14800 0 0,'0'0'1342'0'0,"2"-2"-1103"0"0,6-4-32 0 0,1-1 0 0 0,0 1 0 0 0,0 1 0 0 0,1 0 0 0 0,0 0 0 0 0,0 0 1 0 0,0 2-1 0 0,11-4 0 0 0,-8 3-200 0 0,0 1 1 0 0,-1 1-1 0 0,1 0 1 0 0,0 0-1 0 0,0 2 1 0 0,0-1-1 0 0,0 2 1 0 0,0-1-1 0 0,0 2 1 0 0,20 4-1 0 0,-27-4-3 0 0,3 0-16 0 0,0 1 0 0 0,0 0-1 0 0,14 8 1 0 0,-20-9 10 0 0,0-1 0 0 0,-1 1 1 0 0,1 0-1 0 0,-1 0 0 0 0,1 1 0 0 0,-1-1 1 0 0,0 1-1 0 0,0-1 0 0 0,0 1 0 0 0,0-1 0 0 0,-1 1 1 0 0,1 0-1 0 0,-1 0 0 0 0,3 5 0 0 0,-3-3 17 0 0,1 0 0 0 0,-1 1 0 0 0,0-1-1 0 0,0 0 1 0 0,0 1 0 0 0,-1-1 0 0 0,1 1 0 0 0,-1-1-1 0 0,-1 0 1 0 0,1 1 0 0 0,-2 5 0 0 0,0-4 24 0 0,0 1 0 0 0,-1-1 0 0 0,0 0 0 0 0,0 0 1 0 0,-1 0-1 0 0,0 0 0 0 0,-6 7 0 0 0,0 1-11 0 0,-60 77 184 0 0,59-79-287 0 0,-1-1 1 0 0,0 0-1 0 0,-1-1 0 0 0,-25 17 1 0 0,34-26-31 0 0,0 0 1 0 0,0 0-1 0 0,0 0 1 0 0,0-1-1 0 0,-6 2 0 0 0,8-2 37 0 0,1-1 0 0 0,-1 1 0 0 0,0-1 0 0 0,1 0 0 0 0,-1 0 0 0 0,0 0 0 0 0,1 0-1 0 0,-1 0 1 0 0,0 0 0 0 0,1 0 0 0 0,-1-1 0 0 0,0 1 0 0 0,1-1 0 0 0,-1 1 0 0 0,-2-2-1 0 0,3 0-77 0 0,0 1-1 0 0,0-1 0 0 0,0 1 0 0 0,0-1 0 0 0,0 0 0 0 0,1 0 0 0 0,-1 1 0 0 0,1-1 0 0 0,-1 0 0 0 0,1 0 0 0 0,-1 0 0 0 0,1 0 0 0 0,0 1 0 0 0,0-1 0 0 0,0 0 1 0 0,1-3-1 0 0,-1 3-134 0 0,2-16-1868 0 0</inkml:trace>
</inkml:ink>
</file>

<file path=ppt/ink/ink7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3.1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69 137 1840 0 0,'15'-21'155'0'0,"-10"14"-69"0"0,0 0 0 0 0,0-1 0 0 0,4-11 0 0 0,-3 5 898 0 0,-4 8 142 0 0,0 1 0 0 0,0 0 1 0 0,1 0-1 0 0,-1 0 0 0 0,1 0 0 0 0,5-6 0 0 0,-7 10-889 0 0,-1 0-1 0 0,1 0 0 0 0,0 0 0 0 0,-1 0 1 0 0,1 0-1 0 0,-1 0 0 0 0,0 0 0 0 0,1 0 1 0 0,-1 0-1 0 0,0 0 0 0 0,1 0 0 0 0,-1 0 1 0 0,0 0-1 0 0,0-3 1744 0 0,-1 5-1267 0 0,-11 13-346 0 0,2 0-1 0 0,0 1 0 0 0,0 0 1 0 0,2 0-1 0 0,-13 30 0 0 0,-11 20-225 0 0,25-50-37 0 0,1 0-1 0 0,0 0 0 0 0,1 1 1 0 0,-5 26-1 0 0,9-35 8 0 0,0-1-1 0 0,0 0 0 0 0,1 0 0 0 0,0 1 1 0 0,0-1-1 0 0,0 0 0 0 0,1 0 0 0 0,2 10 1 0 0,-2-14-63 0 0,-1 1 0 0 0,1-1 0 0 0,0 1 0 0 0,0-1 0 0 0,0 1 0 0 0,1-1 0 0 0,-1 0 0 0 0,0 1 0 0 0,1-1 0 0 0,-1 0 0 0 0,1 0 0 0 0,0 0 0 0 0,0 0 0 0 0,0-1 0 0 0,0 1 0 0 0,0 0 0 0 0,0-1 0 0 0,0 0 1 0 0,1 1-1 0 0,-1-1 0 0 0,4 2 0 0 0,3-1-12 0 0,0 0 1 0 0,0 0 0 0 0,0-1-1 0 0,0 0 1 0 0,0-1 0 0 0,1 0-1 0 0,-1 0 1 0 0,0-1 0 0 0,0 0-1 0 0,0 0 1 0 0,0-1 0 0 0,0 0-1 0 0,9-4 1 0 0,10-6-155 0 0,-1 0 0 0 0,42-27 1 0 0,-63 36 61 0 0,4-4-207 0 0,19-13 0 0 0,10-18-301 0 0</inkml:trace>
</inkml:ink>
</file>

<file path=ppt/ink/ink7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7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7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7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7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7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7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7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7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7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7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7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7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7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7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7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16495 0 0,'0'0'1248'0'0,"15"0"-776"0"0,5 5-376 0 0,-6-10-96 0 0,6 5 0 0 0,6-4 0 0 0,3 1 0 0 0,0-3-112 0 0,-4 3 24 0 0,4-3 8 0 0,-3 3-552 0 0,-2-1-104 0 0,1-2-31 0 0,-7 6-5665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7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7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7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7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7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7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7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7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7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7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7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7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7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7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7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7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7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7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7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7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7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7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7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7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7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7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7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7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7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7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7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7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7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7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7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7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7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7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7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7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7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7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7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7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7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7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7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7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7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7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7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7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7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7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7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7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7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7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7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7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7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7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7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7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7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7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7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7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7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7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7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7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7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7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7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7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7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7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7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7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7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7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7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7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7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7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7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7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7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7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7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7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7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7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7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7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7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7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7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7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17247 0 0,'0'0'2876'0'0,"2"1"-3065"0"0,10 2 104 0 0,0 0-1 0 0,1 0 1 0 0,23 0 0 0 0,8 2 50 0 0,-29-3-499 0 0,27 0 0 0 0,-16-2-133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8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8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8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8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8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8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8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8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8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8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52.99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557.06982"/>
      <inkml:brushProperty name="anchorY" value="-1103.89624"/>
      <inkml:brushProperty name="scaleFactor" value="0.5"/>
    </inkml:brush>
  </inkml:definitions>
  <inkml:trace contextRef="#ctx0" brushRef="#br0">0 135 456 0 0,'0'0'16527'0'0,"3"0"-16379"0"0,3-2-8 0 0,2-1-69 0 0,3 0-75 0 0,4-1 92 0 0,3 0 12 0 0,1 1 7 0 0,2 0 3 0 0,1 1 2 0 0,2 2 103 0 0,2 1-2 0 0,0 0 7 0 0,1 1 4 0 0,4 1-102 0 0,4-1 19 0 0,2 2-21 0 0,1 0 1 0 0,1 1-66 0 0,3 0 18 0 0,1 0-83 0 0,3 1 132 0 0,0 0-42 0 0,1-1 16 0 0,0-1 0 0 0,3 0 0 0 0,-1-1 10 0 0,-1-1-4 0 0,1-2 2 0 0,-1 0 0 0 0,2 0-9 0 0,0-1-7 0 0,0 0 1 0 0,2 1-1 0 0,2-1-28 0 0,0 1-66 0 0,1 0 128 0 0,-1 0-79 0 0,0 0 54 0 0,-1 0-13 0 0,-1 0 4 0 0,-1 0 0 0 0,-2-1 10 0 0,-1-1 6 0 0,-1 1-2 0 0,-1-1 2 0 0,0 1 0 0 0,1-1 0 0 0,1-1 0 0 0,1-1 0 0 0,2 0 75 0 0,2-2-3 0 0,0 1 5 0 0,2-2 3 0 0,0 0-46 0 0,-1 0 3 0 0,1 0-4 0 0,-2-2-1 0 0,-1 0 10 0 0,0 0-4 0 0,0 0 2 0 0,-1-1 0 0 0,0 0-9 0 0,-1 0 2 0 0,-1 1-1 0 0,-2 1 0 0 0,0 1-158 0 0,-3 1 119 0 0,-2 2-118 0 0,-3-1 31 0 0,-1 2-10 0 0,-4 1-112 0 0,-2 1 32 0 0,2 2-1294 0 0,-2 1-1316 0 0,-7 0-6337 0 0</inkml:trace>
</inkml:ink>
</file>

<file path=ppt/ink/ink8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8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8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8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8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8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8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8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8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8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53.57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341.10107"/>
      <inkml:brushProperty name="anchorY" value="-1609.49121"/>
      <inkml:brushProperty name="scaleFactor" value="0.5"/>
    </inkml:brush>
  </inkml:definitions>
  <inkml:trace contextRef="#ctx0" brushRef="#br0">0 0 5064 0 0,'0'0'18898'0'0,"3"3"-18537"0"0,2 3-339 0 0,3 4 14 0 0,1 4-26 0 0,0 5-10 0 0,2 5 0 0 0,0 5-102 0 0,-2 4 56 0 0,-1 4-22 0 0,-1 3 79 0 0,-1 3 81 0 0,-2 1-47 0 0,-1 0 23 0 0,-2 1-78 0 0,-1-3-92 0 0,-1-1 41 0 0,-1-3-12 0 0,-1-2 83 0 0,0-2-22 0 0,2-3 87 0 0,0 1-722 0 0,2 2-769 0 0,1-5-8705 0 0</inkml:trace>
</inkml:ink>
</file>

<file path=ppt/ink/ink8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8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8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8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8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8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8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8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8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8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55.44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064.51465"/>
      <inkml:brushProperty name="anchorY" value="-2975.11206"/>
      <inkml:brushProperty name="scaleFactor" value="0.5"/>
    </inkml:brush>
  </inkml:definitions>
  <inkml:trace contextRef="#ctx0" brushRef="#br0">1 64 920 0 0,'15'-4'16875'0'0,"-12"1"-16391"0"0,1-3 356 0 0,0 0-512 0 0,-1 2-92 0 0,3-3-268 0 0,0 0 68 0 0,0 1-36 0 0,-1 2 75 0 0,-2 0-96 0 0,0 2 106 0 0,-2 1 128 0 0,2 0-62 0 0,4-2 34 0 0,3 0-1 0 0,1 1-28 0 0,2 1-1 0 0,3 2-2 0 0,2 0-1 0 0,0 1-177 0 0,2 2 50 0 0,-1 3-146 0 0,0 0 81 0 0,-1 2 44 0 0,-1 1-15 0 0,0 1 11 0 0,-2 2 75 0 0,-1 2-96 0 0,-1 0 31 0 0,-2 2-10 0 0,-2-1 0 0 0,-3 1 0 0 0,-2 2-74 0 0,-2 1 95 0 0,-1 2-32 0 0,-4 1 11 0 0,-2 2-74 0 0,-2 0 95 0 0,-4 6-32 0 0,-3-2-82 0 0,0 0 120 0 0,0-3-41 0 0,0-1-60 0 0,0-2 95 0 0,0-2-32 0 0,2-3 11 0 0,2-1 0 0 0,1-2 0 0 0,1-1 0 0 0,0-2 0 0 0,3-3 94 0 0,1-1-121 0 0,0 0 134 0 0,2-2-134 0 0,1-2 339 0 0,2-1-89 0 0,4 1 39 0 0,3 0 2 0 0,2-1 103 0 0,5 0-2 0 0,5-1 7 0 0,5-2 4 0 0,5-2 19 0 0,5-1 4 0 0,4-2-1 0 0,4-2 2 0 0,2 0-56 0 0,2-2-2 0 0,2 0-4 0 0,1-1-2 0 0,0-1-233 0 0,-1 0 20 0 0,-1 0-21 0 0,-2-1-15 0 0,-3 1-100 0 0,-3-1 27 0 0,-2 1-14 0 0,3-1-672 0 0,-1 0-694 0 0,22-9-22710 0 0</inkml:trace>
</inkml:ink>
</file>

<file path=ppt/ink/ink8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8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8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8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8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8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8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8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8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8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06.3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2604 26 12496 0 0,'-2'-1'572'0'0,"0"0"-364"0"0,-14-7 342 0 0,12 6-523 0 0,3 1 12 0 0,-1-1-1 0 0,1 1 1 0 0,-1 0 0 0 0,1 1-1 0 0,-1-1 1 0 0,0 0 0 0 0,0 0-1 0 0,1 1 1 0 0,-1-1 0 0 0,0 1-1 0 0,0 0 1 0 0,-2-1 0 0 0,-5-3 1094 0 0,7 5-1060 0 0,-1-1-1 0 0,0 1 1 0 0,0-1 0 0 0,1 1 0 0 0,-1 0 0 0 0,0 0 0 0 0,1 0-1 0 0,-1 0 1 0 0,-2 2 0 0 0,-26 18-141 0 0,15-10 103 0 0,8-6-35 0 0,-320 187 0 0 0,-6-30 575 0 0,-9 30-575 0 0,67-34 0 0 0,102-62-5 0 0,14-7-72 0 0,73-42 8 0 0,-39 19 20 0 0,44-24 49 0 0,-73 30 0 0 0,129-63 0 0 0,9-3 0 0 0,0 0 0 0 0,0 2 0 0 0,-19 10 0 0 0,2 0 64 0 0,15-12-64 0 0,16-6 0 0 0,-2 0 0 0 0,-28 17 0 0 0,26-15 0 0 0,4-1 0 0 0,1 0 0 0 0,-1 0 0 0 0,1 0 0 0 0,0 0 0 0 0,-1 0 0 0 0,1 0 0 0 0,-4 3 0 0 0,-12 9 11 0 0,17-12 172 0 0,1-8-158 0 0,1 1 1 0 0,0-1-1 0 0,0 1 1 0 0,1-1-1 0 0,0 1 0 0 0,5-12 1 0 0,4-13 98 0 0,-9 23-83 0 0,0 1 0 0 0,1 0 0 0 0,0 0-1 0 0,7-11 1 0 0,-5 11 30 0 0,-1-1 1 0 0,5-13-1 0 0,3-16 365 0 0,1 1 0 0 0,32-58 0 0 0,-34 70-298 0 0,-9 19-105 0 0,0-1-1 0 0,0 2 1 0 0,1-1 0 0 0,5-8-1 0 0,-6 11-23 0 0,-2 2-8 0 0,1 0 0 0 0,-1-1 0 0 0,1 1 1 0 0,-1-1-1 0 0,0 1 0 0 0,1-1 0 0 0,-1 0 1 0 0,0 1-1 0 0,0-1 0 0 0,1 1 0 0 0,-1-1 1 0 0,0 1-1 0 0,0-1 0 0 0,0 0 0 0 0,1 1 1 0 0,-1-1-1 0 0,0 0 0 0 0,0 1 1 0 0,0-1-1 0 0,0 1 0 0 0,0-1 0 0 0,0 0 1 0 0,-1 1-1 0 0,1-2 0 0 0,2 11-76 0 0,-1-8 71 0 0,-1 1 0 0 0,1-1 0 0 0,-1 0 1 0 0,0 1-1 0 0,1-1 0 0 0,-1 0 1 0 0,0 1-1 0 0,0-1 0 0 0,0 1 1 0 0,0-1-1 0 0,0 2 0 0 0,-1 5 4 0 0,-1-1 1 0 0,1 1-1 0 0,-1 0 1 0 0,0-1-1 0 0,-1 0 0 0 0,0 1 1 0 0,0-1-1 0 0,-1 0 1 0 0,-5 8-1 0 0,1-7 35 0 0,6-5-29 0 0,-1 0 1 0 0,1-1-1 0 0,0 1 1 0 0,0 0-1 0 0,-3 6 0 0 0,-12 20-6 0 0,0-1 0 0 0,-2 0 0 0 0,-42 46 0 0 0,28-36 0 0 0,18-19 0 0 0,-1-1 0 0 0,-23 19 0 0 0,15-10 11 0 0,21-25 0 0 0,4-2-2 0 0,-18 27 35 0 0,35-26 9 0 0,52 3 659 0 0,-9 1-690 0 0,60 5 494 0 0,-53-2-342 0 0,-24-4-108 0 0,87 21 0 0 0,-120-23-660 0 0,0-1-1 0 0,1 0 0 0 0,20-1 0 0 0,-16 0-2837 0 0,9 0-3024 0 0</inkml:trace>
</inkml:ink>
</file>

<file path=ppt/ink/ink8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8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8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8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8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8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8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8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8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8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06.9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91 72 7832 0 0,'0'0'602'0'0,"-3"-8"-372"0"0,3 7-63 0 0,0-1 1 0 0,0 0-1 0 0,0 1 1 0 0,0-1-1 0 0,0 0 0 0 0,0 1 1 0 0,0-1-1 0 0,0 0 1 0 0,1 1-1 0 0,-1-1 1 0 0,0 1-1 0 0,1-1 0 0 0,0 0 1 0 0,-1 1-1 0 0,1-1 1 0 0,0 1-1 0 0,0 0 1 0 0,0-1-1 0 0,0 1 1 0 0,0 0-1 0 0,0-1 0 0 0,0 1 1 0 0,0 0-1 0 0,0 0 1 0 0,1 0-1 0 0,-1 0 1 0 0,0 0-1 0 0,2-1 1 0 0,4-1 812 0 0,-1 0 1 0 0,1 0 0 0 0,-1 0 0 0 0,15-3-1 0 0,-14 5-957 0 0,0 0 0 0 0,0 0 0 0 0,0 0 0 0 0,0 1 0 0 0,1 1 0 0 0,-1-1 0 0 0,0 1 0 0 0,9 2 0 0 0,54 17-25 0 0,-61-17 5 0 0,6 3 43 0 0,0 0 1 0 0,-1 0-1 0 0,1 2 0 0 0,-2 0 0 0 0,24 17 0 0 0,-27-17 18 0 0,-1 0 0 0 0,0 0 1 0 0,-1 1-1 0 0,0 0 0 0 0,-1 0 0 0 0,1 1 1 0 0,-2 0-1 0 0,8 13 0 0 0,-11-16-37 0 0,-1 0 0 0 0,0-1 1 0 0,0 1-1 0 0,0 0 0 0 0,-1 0 0 0 0,0 0 0 0 0,0 0 0 0 0,0 1 0 0 0,-1-1 1 0 0,0 0-1 0 0,-1 0 0 0 0,0 0 0 0 0,-2 11 0 0 0,-3 4 42 0 0,-1-1 1 0 0,-1 0-1 0 0,-11 22 0 0 0,2-10-43 0 0,-1 0 0 0 0,-2-1-1 0 0,-35 42 1 0 0,-81 80 70 0 0,132-149-91 0 0,-155 147-257 0 0,152-145 180 0 0,-9 8-104 0 0,11-9-557 0 0,-1-1-1 0 0,0 0 0 0 0,-10 7 1 0 0</inkml:trace>
</inkml:ink>
</file>

<file path=ppt/ink/ink8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8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8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8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8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8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8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8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8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6.0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5173.33203"/>
      <inkml:brushProperty name="anchorY" value="-67681.10156"/>
      <inkml:brushProperty name="scaleFactor" value="0.5"/>
    </inkml:brush>
  </inkml:definitions>
  <inkml:trace contextRef="#ctx0" brushRef="#br0">415 107 14312 0 0,'0'0'1422'0'0,"0"-2"-1395"0"0,0-2 50 0 0,-1-2-51 0 0,-1-3-26 0 0,-2-1 895 0 0,0 0-105 0 0,-3-1 122 0 0,0 0 10 0 0,-2 0-628 0 0,-2 1 50 0 0,-1 3-72 0 0,-2 0-23 0 0,-1 2-289 0 0,-3 2 156 0 0,-1 2-137 0 0,-3 5 31 0 0,-1 1-10 0 0,0 3 0 0 0,-2 4 0 0 0,1 0 0 0 0,1 2 0 0 0,1 1 0 0 0,1 2 0 0 0,2 1 0 0 0,1 1 0 0 0,1 1 0 0 0,1 1 84 0 0,3 1-108 0 0,3 2 36 0 0,2 0-12 0 0,3-1 0 0 0,3 1 0 0 0,2 0 0 0 0,4 0 0 0 0,4 0 0 0 0,2-2 0 0 0,3 0 75 0 0,3-2-96 0 0,3-2 106 0 0,1-3-106 0 0,1-3 115 0 0,1-3-118 0 0,0-2 130 0 0,0-3-133 0 0,1-3 40 0 0,5-6-13 0 0,0-3 0 0 0,-1-3 271 0 0,1-6 258 0 0,0-2-355 0 0,0-2-176 0 0,-2 0 46 0 0,-3 0-44 0 0,-1 1 0 0 0,-3 0 75 0 0,0-1-96 0 0,-3 1 31 0 0,-2 1 158 0 0,-3 3-48 0 0,-3 2 24 0 0,-2 4 0 0 0,-4 0 84 0 0,0 4-14 0 0,-2 1 18 0 0,0 3-2 0 0,-2 1 610 0 0,1 1-874 0 0,0 3 143 0 0,-1 3-130 0 0,0 5 31 0 0,0 3-10 0 0,-1 4 0 0 0,2 2 0 0 0,2 2 0 0 0,1 1 0 0 0,0 1 0 0 0,1 2 112 0 0,0 1-144 0 0,1 0 48 0 0,-1-1-16 0 0,-1 1 0 0 0,-1 0 75 0 0,-1-1-22 0 0,-3-1 11 0 0,-3 0 0 0 0,-3-2 0 0 0,-4 0 0 0 0,-3-1 0 0 0,-3 0 0 0 0,-1 0-74 0 0,-4 0 20 0 0,-1-1-10 0 0,-12 4-709 0 0,-12 1-675 0 0,-10-1-14130 0 0,8-4 8779 0 0</inkml:trace>
</inkml:ink>
</file>

<file path=ppt/ink/ink8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07.2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530 39 14624 0 0,'0'0'670'0'0,"-1"-2"-12"0"0,-2-1-479 0 0,2 1-162 0 0,0 0 1 0 0,-1 1 0 0 0,1-1 0 0 0,0 0-1 0 0,0 0 1 0 0,0 0 0 0 0,1 0-1 0 0,-2-2 1 0 0,2 3 58 0 0,-1 0 0 0 0,0 0 0 0 0,1 0 0 0 0,-1 0 0 0 0,0 0-1 0 0,0 0 1 0 0,1 1 0 0 0,-1-1 0 0 0,0 0 0 0 0,0 1 0 0 0,0-1 0 0 0,0 1 0 0 0,0-1 0 0 0,0 1-1 0 0,0-1 1 0 0,0 1 0 0 0,0-1 0 0 0,0 1 0 0 0,0 0 0 0 0,0 0 0 0 0,0 0 0 0 0,-2-1-1 0 0,2 1-51 0 0,-1 0 0 0 0,0 0-1 0 0,0 0 1 0 0,0 0 0 0 0,1 0-1 0 0,-1 0 1 0 0,0 1 0 0 0,0-1-1 0 0,1 0 1 0 0,-1 1 0 0 0,-3 1-1 0 0,-26 21-474 0 0,0 0-1 0 0,-28 30 0 0 0,-11 10-80 0 0,-108 81 957 0 0,166-134-164 0 0,0 2 0 0 0,0-1 0 0 0,-11 18 0 0 0,17-22-150 0 0,1 1-1 0 0,0-1 0 0 0,0 1 0 0 0,1 0 1 0 0,0 0-1 0 0,1 1 0 0 0,-4 13 0 0 0,6-17-52 0 0,0 0 0 0 0,0 1 0 0 0,1-1 0 0 0,0 0 0 0 0,0 1 0 0 0,1-1 0 0 0,-1 0 0 0 0,3 8-1 0 0,-2-10-25 0 0,0 0-1 0 0,0 1 0 0 0,0-2 1 0 0,0 1-1 0 0,1 0 1 0 0,-1 0-1 0 0,1 0 0 0 0,0 0 1 0 0,0-1-1 0 0,0 1 0 0 0,0-1 1 0 0,0 0-1 0 0,0 1 0 0 0,1-1 1 0 0,2 2-1 0 0,7 3 52 0 0,0-1 0 0 0,1-1 1 0 0,-1 0-1 0 0,1 0 0 0 0,23 4 0 0 0,67 7 131 0 0,-63-13-120 0 0,1-2 0 0 0,48-5 0 0 0,80-18 104 0 0,-125 13-431 0 0,0-2-1 0 0,0-1 0 0 0,75-34 1 0 0,-80 29-4626 0 0,-4 3-1675 0 0</inkml:trace>
</inkml:ink>
</file>

<file path=ppt/ink/ink8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8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8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8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8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8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8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8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8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8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5.4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8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8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8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8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8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8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8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8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8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8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5.85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8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8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8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8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8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8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8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8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8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8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6.03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8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8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8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8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8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8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8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8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8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8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18975 0 0,'0'0'930'0'0,"1"-1"-410"0"0,20-6-281 0 0,0 0 1 0 0,1 1-1 0 0,-1 2 0 0 0,1 0 1 0 0,0 1-1 0 0,40 0 1 0 0,-48 4-170 0 0,0 1 1 0 0,0 0-1 0 0,0 1 0 0 0,16 6 1 0 0,-22-7 78 0 0,2 2 46 0 0,0 1-1 0 0,0 0 1 0 0,0 0 0 0 0,0 1-1 0 0,-1 1 1 0 0,0 0 0 0 0,0 0 0 0 0,10 10-1 0 0,13 11 43 0 0,-22-21-216 0 0,-1 1 0 0 0,1 1 0 0 0,-2 0 0 0 0,1 0 0 0 0,-1 1 0 0 0,-1 0 0 0 0,10 16 0 0 0,-15-22-73 0 0,1 1-1 0 0,-1-1 0 0 0,-1 1 0 0 0,1 0 1 0 0,-1 0-1 0 0,0 0 0 0 0,0 0 0 0 0,0 0 1 0 0,0 0-1 0 0,-1 0 0 0 0,0 0 1 0 0,0 0-1 0 0,-1 0 0 0 0,1 0 0 0 0,-1 0 1 0 0,0 0-1 0 0,0 0 0 0 0,-1 0 0 0 0,1-1 1 0 0,-1 1-1 0 0,-4 6 0 0 0,3-6-117 0 0,-1 0 0 0 0,1 0 1 0 0,-1-1-1 0 0,0 1 0 0 0,0-1 0 0 0,0 0 0 0 0,-1 0 0 0 0,0-1 0 0 0,-6 5 0 0 0,-50 25-1152 0 0,51-29 1127 0 0,-16 8-363 0 0,1-2 0 0 0,-2-1 0 0 0,-44 9 0 0 0,3-7-4755 0 0,29-5-221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6.4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8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8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8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8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8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8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8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8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8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8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6.75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8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8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8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8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8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8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8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8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8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8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6.93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8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8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8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52.7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610.40039"/>
      <inkml:brushProperty name="anchorY" value="-32251.87305"/>
      <inkml:brushProperty name="scaleFactor" value="0.5"/>
    </inkml:brush>
  </inkml:definitions>
  <inkml:trace contextRef="#ctx0" brushRef="#br0">1 449 6912 0 0,'1'-2'7938'0'0,"0"-2"-7335"0"0,0 1 114 0 0,1-1-168 0 0,1 0-30 0 0,1 0-351 0 0,7-1 181 0 0,5 1-250 0 0,2-1-22 0 0,4 1-75 0 0,1 2 120 0 0,3 0-154 0 0,2 2 132 0 0,2 0-124 0 0,2 2 36 0 0,3 1 72 0 0,1-1 60 0 0,2 1 7 0 0,3 0 6 0 0,3 0 3 0 0,3-1 0 0 0,5 0 0 0 0,1-1 0 0 0,4-1 0 0 0,1 0-18 0 0,1 0 4 0 0,1 0-2 0 0,0 0 0 0 0,0 0-168 0 0,-1 0 123 0 0,2 0-120 0 0,-1 0 31 0 0,2 0 65 0 0,0-1-96 0 0,-1 0 31 0 0,1-1-10 0 0,2 1 0 0 0,1-2 0 0 0,0 1 75 0 0,0-2-96 0 0,-1-2 31 0 0,0-1-10 0 0,0-2 0 0 0,0-1 0 0 0,0-2 103 0 0,3-1-48 0 0,2-1 19 0 0,2-3-2 0 0,3-2 299 0 0,1-1-20 0 0,2-1 23 0 0,3-1 20 0 0,4 0-312 0 0,1-1 34 0 0,-1-1-46 0 0,-1 0-4 0 0,0 1 17 0 0,-2 1-6 0 0,-2 1 3 0 0,-5 2 0 0 0,-5 3-93 0 0,-4 2-104 0 0,-4 2 51 0 0,-5 2-16 0 0,9 3-3985 0 0,-38 4-5449 0 0,0 0-1850 0 0</inkml:trace>
</inkml:ink>
</file>

<file path=ppt/ink/ink8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53.23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5706.02734"/>
      <inkml:brushProperty name="anchorY" value="-32438.61133"/>
      <inkml:brushProperty name="scaleFactor" value="0.5"/>
    </inkml:brush>
  </inkml:definitions>
  <inkml:trace contextRef="#ctx0" brushRef="#br0">61 7 20591 0 0,'0'0'0'0'0,"-3"0"912"0"0,-1-1 215 0 0,-2-1-1079 0 0,-2 1 60 0 0,2 0-71 0 0,-1 0-37 0 0,1 2 560 0 0,1 2-104 0 0,1 3 83 0 0,1 5 2 0 0,1 3-519 0 0,1 7 36 0 0,0 5-42 0 0,2 5-16 0 0,2 7 0 0 0,0 3-112 0 0,0 5 144 0 0,0 2-160 0 0,0 2 160 0 0,1 1-48 0 0,-3 0 16 0 0,-1-1-84 0 0,-1 0 108 0 0,-2-2-148 0 0,-1-1 156 0 0,-1-3-160 0 0,0-3 48 0 0,2-3-16 0 0,0-2 0 0 0,2-1-1241 0 0,2 0-1288 0 0,4-8-6456 0 0</inkml:trace>
</inkml:ink>
</file>

<file path=ppt/ink/ink8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53.59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5022.66797"/>
      <inkml:brushProperty name="anchorY" value="-32706.77148"/>
      <inkml:brushProperty name="scaleFactor" value="0.5"/>
    </inkml:brush>
  </inkml:definitions>
  <inkml:trace contextRef="#ctx0" brushRef="#br0">280 107 7832 0 0,'0'0'0'0'0,"-3"0"696"0"0,-6 1-654 0 0,-4 0 29 0 0,-4 2-48 0 0,-3 1 2870 0 0,-1 3-285 0 0,-1 2 370 0 0,1 4 74 0 0,0 3-2820 0 0,0 5 252 0 0,2 3-356 0 0,1 4-122 0 0,1 4 4 0 0,1 3-131 0 0,3 2 44 0 0,2 2-21 0 0,3 2-72 0 0,2 0 20 0 0,3 0-19 0 0,5 4-306 0 0,6 3-81 0 0,5-5 340 0 0,3-7 310 0 0,4-7 8 0 0,3-9 48 0 0,1-8 18 0 0,3-5 390 0 0,1-7-35 0 0,0-5 44 0 0,1-5 17 0 0,0-5 54 0 0,4-4-4 0 0,-1-5 4 0 0,1-4 2 0 0,0-5-140 0 0,-1-5 22 0 0,-1-3-25 0 0,-3-4 0 0 0,-4-1-271 0 0,-4-2 30 0 0,-6 1-44 0 0,-6 0-2 0 0,-6 3-132 0 0,-7 1 18 0 0,-8 2-23 0 0,-5 4 0 0 0,-6 3-188 0 0,-5 6 17 0 0,-5 4-26 0 0,21 18-338 0 0,1 1-1 0 0,-13-4 1 0 0,-31-5-640 0 0,-3 6-206 0 0</inkml:trace>
</inkml:ink>
</file>

<file path=ppt/ink/ink8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8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8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8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34.5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71 133 14744 0 0,'-15'-10'290'0'0,"6"4"88"0"0,-1 0 0 0 0,-27-12 4287 0 0,95 39-3354 0 0,16-5-1830 0 0,86 8 0 0 0,80-5-92 0 0,-137-12 416 0 0,714 36-394 0 0,-288-18 599 0 0,506 34-10 0 0,285-42 64 0 0,-978-19-64 0 0,173-4 0 0 0,1206 14-569 0 0,-1366 12-52 0 0,-174-9 235 0 0,343 28-529 0 0,-364-26 676 0 0,357 31 89 0 0,-379-38 542 0 0,-130-5 400 0 0,-21-3-238 0 0,-134-16 712 0 0,92 13-1102 0 0,-341-30 455 0 0,-206-22-108 0 0,-27-25 321 0 0,-120-15 238 0 0,-136 5 129 0 0,50 39-339 0 0,795 52-855 0 0,-576-14 146 0 0,1 28-46 0 0,546-10-81 0 0,-77 8 76 0 0,144-10-113 0 0,6 0-4 0 0,8 1-21 0 0,37 4-111 0 0,72 1 0 0 0,51-12-160 0 0,-80 1 164 0 0,1132-16-197 0 0,-1118 19 260 0 0,548 5-46 0 0,-436-1 234 0 0,949 19-417 0 0,-524 8 834 0 0,-618-29-521 0 0,315 33 62 0 0,-296-26 35 0 0,-42-7 72 0 0,-6 0 23 0 0,-24 3 34 0 0,-1-1 1 0 0,-50-2-1 0 0,15 0 15 0 0,-1103 55 297 0 0,115 42-647 0 0,10 83 510 0 0,1021-176-415 0 0,-332 87-245 0 0,309-79 245 0 0,-18 6 2 0 0,1 2-1 0 0,-67 35 1 0 0,120-52-28 0 0,1 0 0 0 0,0 1 0 0 0,0 0 0 0 0,0 0-1 0 0,-11 11 1 0 0,17-15 26 0 0,0 0 0 0 0,-1 1 0 0 0,1-1 0 0 0,0 1 0 0 0,0-1-1 0 0,0 1 1 0 0,0-1 0 0 0,0 1 0 0 0,1-1 0 0 0,-1 1 0 0 0,0 0 0 0 0,1-1 0 0 0,-1 1-1 0 0,1 0 1 0 0,-1 0 0 0 0,1 0 0 0 0,0-1 0 0 0,0 1 0 0 0,0 0 0 0 0,0 0 0 0 0,0 0-1 0 0,0-1 1 0 0,0 1 0 0 0,1 0 0 0 0,-1 0 0 0 0,1-1 0 0 0,-1 1 0 0 0,1 0 0 0 0,0 0-1 0 0,0-1 1 0 0,0 1 0 0 0,-1-1 0 0 0,3 3 0 0 0,1 1-38 0 0,1-1 1 0 0,-1 1-1 0 0,1-1 0 0 0,0 0 1 0 0,0 0-1 0 0,0-1 0 0 0,1 1 1 0 0,-1-1-1 0 0,1 0 0 0 0,8 2 0 0 0,6 2-124 0 0,37 7 0 0 0,-54-13 162 0 0,229 32-804 0 0,6-17 65 0 0,-211-14 670 0 0,265 9-665 0 0,-49-3 220 0 0,705 31-1549 0 0,-486-22 1232 0 0,247-1 656 0 0,-498-13 636 0 0,104-3 1543 0 0,-231-6-168 0 0,-109-1-650 0 0,-63-13-556 0 0,-115-9 1 0 0,-583-32-214 0 0,-616 49 251 0 0,634 46-496 0 0,-437 104-160 0 0,1179-134 0 0 0,-173 29 0 0 0,7 15 0 0 0,103-13-4 0 0,72-28-4 0 0,8-3-7 0 0,7-4 10 0 0,0 1-1 0 0,0-1 1 0 0,0 1 0 0 0,0 0 0 0 0,0 0-1 0 0,0 0 1 0 0,1 0 0 0 0,-1 0 0 0 0,0 0 0 0 0,0 0-1 0 0,1 1 1 0 0,-1-1 0 0 0,1 1 0 0 0,-1-1-1 0 0,1 1 1 0 0,0 0 0 0 0,-1-1 0 0 0,1 1-1 0 0,-1 3 1 0 0,1-4-9 0 0,1 0-1 0 0,0 0 1 0 0,0-1-1 0 0,0 1 1 0 0,0 0-1 0 0,0 0 1 0 0,0-1-1 0 0,0 1 1 0 0,0 0-1 0 0,0-1 1 0 0,0 1-1 0 0,0 0 1 0 0,1 0-1 0 0,-1-1 1 0 0,0 1-1 0 0,0 0 1 0 0,1-1-1 0 0,-1 1 1 0 0,0 0-1 0 0,1-1 1 0 0,-1 1-1 0 0,1-1 1 0 0,-1 1-1 0 0,1 0 1 0 0,-1-1-1 0 0,1 1 1 0 0,-1-1-1 0 0,2 1 1 0 0,20 10-226 0 0,-20-11 207 0 0,22 7-206 0 0,1-1 0 0 0,40 5 0 0 0,-47-8 149 0 0,423 25-1395 0 0,-316-24 1189 0 0,207 6-260 0 0,461 19-425 0 0,-383-9 601 0 0,355 20-3 0 0,-48-2 458 0 0,-395-23 361 0 0,104-6 3657 0 0,-428-9-4026 0 0,0-1-1 0 0,0 1 1 0 0,-1 0 0 0 0,1-1-1 0 0,0 1 1 0 0,0-1-1 0 0,-3-1 1 0 0,-10-2 37 0 0,-65-9 258 0 0,-94-1 0 0 0,104 10-311 0 0,-550-17 164 0 0,141 29-146 0 0,361-4-64 0 0,-1302 119-5 0 0,735 8-88 0 0,552-96 44 0 0,102-25 0 0 0,0 1 1 0 0,-31 17 0 0 0,60-27 23 0 0,-4 2-18 0 0,1-1-1 0 0,0 1 1 0 0,0 1-1 0 0,-7 5 1 0 0,11-9 29 0 0,1 1-1 0 0,-1-1 1 0 0,0 1 0 0 0,1 0 0 0 0,-1-1 0 0 0,1 1-1 0 0,-1 0 1 0 0,1 0 0 0 0,-1 0 0 0 0,1-1 0 0 0,-1 1 0 0 0,1 0-1 0 0,0 0 1 0 0,-1 0 0 0 0,1 0 0 0 0,0 0 0 0 0,0 0-1 0 0,0-1 1 0 0,-1 1 0 0 0,1 0 0 0 0,0 0 0 0 0,0 0-1 0 0,0 0 1 0 0,1 0 0 0 0,-1 0 0 0 0,0 0 0 0 0,0 0-1 0 0,0 0 1 0 0,1-1 0 0 0,-1 1 0 0 0,1 0 0 0 0,-1 0-1 0 0,0 0 1 0 0,1 0 0 0 0,0 0 0 0 0,3 3-53 0 0,-1-1 0 0 0,1 1 0 0 0,0-1 0 0 0,0 0 0 0 0,1-1 0 0 0,-1 1 0 0 0,0-1 1 0 0,1 0-1 0 0,0 0 0 0 0,-1 0 0 0 0,10 2 0 0 0,-7-2 9 0 0,38 11-277 0 0,1-1 0 0 0,68 7 0 0 0,102 1-140 0 0,-215-20 469 0 0,435 28-569 0 0,246 19 345 0 0,675 66-222 0 0,-1157-96 531 0 0,363 24 562 0 0,-469-33-100 0 0,33 1 737 0 0,-123-9-1010 0 0,-22-4-6 0 0,-1 1 0 0 0,-23-1 0 0 0,5 1-132 0 0,-644-43 91 0 0,-4 32-108 0 0,-689 59 10 0 0,-622 176-128 0 0,1916-210-38 0 0,37-5-72 0 0,-81 20 0 0 0,120-24-211 0 0,7-2 150 0 0,14-1 21 0 0,-3 1-14 0 0,321-19-1720 0 0,15 0 832 0 0,1434 2-544 0 0,-417 68 1728 0 0,-320-10 831 0 0,-701-29-472 0 0,82-3 803 0 0,-403-9-1226 0 0,174 0 616 0 0,-175-3-575 0 0,-21 1 17 0 0,-4 1 25 0 0,-36-5 374 0 0,15 3-520 0 0,-681-59 213 0 0,-5 47-108 0 0,-388 68-120 0 0,218 78 147 0 0,782-113-110 0 0,2 5 0 0 0,-130 49 0 0 0,190-59-28 0 0,-40 17 46 0 0,62-25-39 0 0,1 1 0 0 0,0 1 0 0 0,0-1 1 0 0,-9 9-1 0 0,19-14-2 0 0,-1 0-1 0 0,1 0 1 0 0,0 0 0 0 0,0 0 0 0 0,0 1-1 0 0,0-1 1 0 0,1 0 0 0 0,-1 0 0 0 0,0 0-1 0 0,0 2 1 0 0,1-2-4 0 0,0-1-1 0 0,-1 1 1 0 0,1-1-1 0 0,0 1 1 0 0,0-1 0 0 0,0 1-1 0 0,0-1 1 0 0,0 1-1 0 0,0-1 1 0 0,0 1 0 0 0,0 0-1 0 0,0-1 1 0 0,0 1-1 0 0,1-1 1 0 0,-1 1-1 0 0,0-1 1 0 0,0 1 0 0 0,0-1-1 0 0,1 1 1 0 0,0 1-10 0 0,1-1 1 0 0,0 1 0 0 0,-1-1 0 0 0,1 1 0 0 0,0-1 0 0 0,0 0-1 0 0,-1 0 1 0 0,1 0 0 0 0,0 0 0 0 0,0 0 0 0 0,4 1 0 0 0,9 3-36 0 0,1 0 1 0 0,0-2-1 0 0,29 4 1 0 0,52-2-57 0 0,-78-5 78 0 0,376-12-255 0 0,1-23 76 0 0,-59-1 49 0 0,231-20-142 0 0,54 13 36 0 0,-99 8 180 0 0,500-18 673 0 0,-609 62 837 0 0,-408-9-1416 0 0,31 5 182 0 0,-35-5-186 0 0,1 1 0 0 0,-1-1 0 0 0,0 1 0 0 0,0 0 0 0 0,0 0 0 0 0,0 0 0 0 0,0 0 0 0 0,0 0 0 0 0,0 1-1 0 0,0-1 1 0 0,0 0 0 0 0,0 1 0 0 0,2 2 0 0 0,-4-4-10 0 0,0 1 0 0 0,1-1 1 0 0,-1 1-1 0 0,0-1 0 0 0,0 1 0 0 0,0-1 0 0 0,0 1 0 0 0,1-1 1 0 0,-1 1-1 0 0,0-1 0 0 0,0 1 0 0 0,0-1 0 0 0,0 1 0 0 0,0-1 0 0 0,0 1 1 0 0,0 0-1 0 0,0-1 0 0 0,-1 1 0 0 0,1-1 0 0 0,0 1 0 0 0,0-1 1 0 0,0 1-1 0 0,0-1 0 0 0,-1 1 0 0 0,1-1 0 0 0,0 0 0 0 0,-1 1 0 0 0,1-1 1 0 0,0 1-1 0 0,-1 0 0 0 0,-14 12 22 0 0,13-11-22 0 0,-32 23-9 0 0,-2-2-1 0 0,0-2 1 0 0,-54 25 0 0 0,-122 39-36 0 0,161-66 41 0 0,-902 410 163 0 0,332-127-159 0 0,372-185 125 0 0,-199 129 292 0 0,403-218-370 0 0,-78 65-1 0 0,120-91-47 0 0,-15 17-27 0 0,17-19 26 0 0,1 0-1 0 0,0 1 0 0 0,-1-1 1 0 0,1 1-1 0 0,0-1 0 0 0,-1 0 1 0 0,1 1-1 0 0,0-1 0 0 0,0 1 1 0 0,0-1-1 0 0,-1 1 0 0 0,1-1 1 0 0,0 1-1 0 0,0-1 0 0 0,0 1 1 0 0,0-1-1 0 0,0 0 0 0 0,0 1 1 0 0,0-1-1 0 0,0 1 0 0 0,0-1 1 0 0,0 1-1 0 0,0-1 1 0 0,0 1-1 0 0,0-1 0 0 0,0 1 1 0 0,0-1-1 0 0,0 1 0 0 0,1-1 1 0 0,-1 1-1 0 0,0-1 0 0 0,0 1 1 0 0,1-1-1 0 0,-1 1 0 0 0,0-1 1 0 0,1 0-1 0 0,-1 1 0 0 0,0-1 1 0 0,1 0-1 0 0,-1 1 0 0 0,0-1 1 0 0,1 0-1 0 0,-1 0 0 0 0,1 1 1 0 0,3 0-22 0 0,-1 0 0 0 0,1 0 0 0 0,0 0 0 0 0,-1-1 0 0 0,1 1 0 0 0,-1-1 0 0 0,1 0 1 0 0,0 0-1 0 0,-1 0 0 0 0,7-2 0 0 0,399-85-976 0 0,-294 57 782 0 0,-1 2 7 0 0,284-66-424 0 0,-255 64 535 0 0,378-76-161 0 0,4 31 1640 0 0,-521 74-1354 0 0,0 1-1 0 0,0 0 0 0 0,-1 0 1 0 0,1 0-1 0 0,5 1 0 0 0,-9-1-16 0 0,0 1-1 0 0,-1 0 1 0 0,1 0-1 0 0,0-1 1 0 0,-1 1-1 0 0,1-1 0 0 0,-1 1 1 0 0,1 0-1 0 0,-1-1 1 0 0,1 1-1 0 0,-1-1 1 0 0,1 1-1 0 0,-1-1 1 0 0,0 1-1 0 0,1-1 1 0 0,-2 1-1 0 0,-40 22 36 0 0,0-1-1 0 0,-55 18 1 0 0,39-16-14 0 0,-399 151 426 0 0,249-93-235 0 0,-41 15 205 0 0,130-54-29 0 0,-137 72 1 0 0,238-107-356 0 0,13-3-160 0 0,6-4 25 0 0,7-2-111 0 0,46-18-2683 0 0</inkml:trace>
</inkml:ink>
</file>

<file path=ppt/ink/ink8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7.2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8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8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52.2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13104 0 0,'85'96'1416'0'0,"-11"-18"-781"0"0,-16-20 2 0 0,-14-14-173 0 0,90 69 0 0 0,-72-64-290 0 0,-27-24-165 0 0,1-1 0 0 0,58 29 0 0 0,38 25-11 0 0,9 4 10 0 0,2 2 48 0 0,6 36 8 0 0,-125-98-64 0 0,-9-10 57 0 0,19 21 1 0 0,65 86 1326 0 0,-82-103-1096 0 0,-15-14-229 0 0,-2-3-43 0 0,0 0 1 0 0,0 0-1 0 0,1 0 1 0 0,-1 0 0 0 0,0 0-1 0 0,1 0 1 0 0,-1 0-1 0 0,1 0 1 0 0,-1 1 0 0 0,1-1-1 0 0,-1 0 1 0 0,2-1-1 0 0,-1 1-11 0 0,0 0 1 0 0,0 0-1 0 0,0 0 0 0 0,-1-1 0 0 0,1 1 0 0 0,0 0 0 0 0,-1 0 0 0 0,1-1 0 0 0,0-1 0 0 0,0-7 37 0 0,-1-1-1 0 0,0 1 0 0 0,-2-18 0 0 0,0-8 22 0 0,1 28-22 0 0,0 0-1 0 0,-1 0 0 0 0,0-1 1 0 0,0 1-1 0 0,-1 1 0 0 0,0-1 1 0 0,0 0-1 0 0,-7-11 0 0 0,-8-22 492 0 0,-1 3 1623 0 0,20 40-2148 0 0,0 0 1 0 0,0-1-1 0 0,0 1 1 0 0,0 0 0 0 0,0-1-1 0 0,1 1 1 0 0,-1 0-1 0 0,1-1 1 0 0,-1 0 0 0 0,3 3-1 0 0,-1-2 0 0 0,7 7-1 0 0,40 40-19 0 0,-44-42 27 0 0,0 1 0 0 0,-1-1 0 0 0,0 1 0 0 0,0 0 1 0 0,6 13-1 0 0,-5-9 93 0 0,-6-11-74 0 0,1 0 1 0 0,0 1-1 0 0,0-1 0 0 0,-1 0 0 0 0,1 1 0 0 0,0-1 0 0 0,-1 1 1 0 0,0-1-1 0 0,1 1 0 0 0,-1-1 0 0 0,0 0 0 0 0,0 1 0 0 0,0-1 1 0 0,0 1-1 0 0,0-1 0 0 0,0 1 0 0 0,0-1 0 0 0,0 1 0 0 0,0-1 0 0 0,-2 3 1 0 0,1 0 69 0 0,0 0 1 0 0,-1 0-1 0 0,0-1 1 0 0,0 1-1 0 0,0-1 0 0 0,0 1 1 0 0,0-1-1 0 0,-1 0 1 0 0,1 0-1 0 0,-1 0 1 0 0,0 0-1 0 0,0 0 1 0 0,0-1-1 0 0,0 1 1 0 0,-1-1-1 0 0,1 0 1 0 0,-6 3-1 0 0,5-3-61 0 0,-30 15 208 0 0,-1-2 0 0 0,-54 16 0 0 0,-11 0-301 0 0,-22 6-2344 0 0,74-27 1089 0 0</inkml:trace>
</inkml:ink>
</file>

<file path=ppt/ink/ink8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52.8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 8 15952 0 0,'-16'-7'1977'0'0,"63"23"-1501"0"0,-26-10-399 0 0,-1 1-1 0 0,1 1 1 0 0,18 11-1 0 0,-5 0-118 0 0,-11-6 24 0 0,0 0 0 0 0,35 29 0 0 0,-31-23 18 0 0,-23-17 0 0 0,0 1 0 0 0,0-1 0 0 0,-1 1 0 0 0,0 0 0 0 0,1-1 0 0 0,-1 1 0 0 0,0 1 0 0 0,0-1 0 0 0,3 6 0 0 0,2 4 0 0 0,0 1 0 0 0,9 25 0 0 0,-16-36 0 0 0,0 1 0 0 0,-1-1 0 0 0,1 1 0 0 0,-1-1 0 0 0,0 1 0 0 0,0-1 0 0 0,0 1 0 0 0,-1-1 0 0 0,1 1 0 0 0,-1-1 0 0 0,-1 5 0 0 0,-16 37 5 0 0,14-35 1 0 0,-8 12 17 0 0,0 0-1 0 0,-1-1 0 0 0,-2-1 1 0 0,-19 24-1 0 0,29-38-7 0 0,-6 9 11 0 0,-14 26-1 0 0,16-26-6 0 0,-1 0-1 0 0,-12 16 0 0 0,-2-4 19 0 0,2-2 2 0 0,-19 28-1 0 0,29-36-31 0 0,-18 18 0 0 0,20-24-18 0 0,0 0-1 0 0,2 0 1 0 0,-1 1 0 0 0,-6 12-1 0 0,13-21-92 0 0,1 0 0 0 0,-1-1 0 0 0,0 1 0 0 0,0-1 0 0 0,0 0 0 0 0,-1 1 0 0 0,1-1 0 0 0,0 0 0 0 0,-1 0 0 0 0,-3 2 0 0 0,0 0-923 0 0,-1 2-5036 0 0</inkml:trace>
</inkml:ink>
</file>

<file path=ppt/ink/ink8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53.1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235 1 16184 0 0,'-3'0'65'0'0,"1"0"0"0"0,-1 0 0 0 0,0 0 0 0 0,1 1 0 0 0,-1-1 0 0 0,0 1 0 0 0,1-1 0 0 0,-1 1 0 0 0,1 0 0 0 0,-1 0 0 0 0,1 0 0 0 0,0 1 0 0 0,-1-1 0 0 0,-3 3 1 0 0,2 1 46 0 0,0-1 0 0 0,0 0 0 0 0,1 1-1 0 0,-1 0 1 0 0,1 0 0 0 0,-3 7 0 0 0,1-5-106 0 0,0 0 0 0 0,-11 13 0 0 0,11-15-6 0 0,1 1 0 0 0,-1 0-1 0 0,1 0 1 0 0,0 0 0 0 0,0 0 0 0 0,-2 7-1 0 0,-2 11 1 0 0,5-15 0 0 0,0 1 0 0 0,-1-1 0 0 0,-5 10 0 0 0,0-6 0 0 0,4-4 0 0 0,0-1 0 0 0,0 1 0 0 0,1 0 0 0 0,0 0 0 0 0,-4 15 0 0 0,-2 27 1 0 0,6-27-54 0 0,-8 28 0 0 0,9-43 64 0 0,0 1 1 0 0,0 0-1 0 0,2 0 0 0 0,-1 0 0 0 0,1 0 0 0 0,0 0 1 0 0,1 0-1 0 0,0 0 0 0 0,1 0 0 0 0,0 0 0 0 0,1 0 1 0 0,0-1-1 0 0,0 1 0 0 0,1 0 0 0 0,0-1 1 0 0,8 15-1 0 0,-8-20-3 0 0,0 0 0 0 0,0 0 1 0 0,1 0-1 0 0,-1 0 0 0 0,1-1 1 0 0,0 1-1 0 0,0-1 0 0 0,0 0 1 0 0,6 3-1 0 0,0-1 88 0 0,-1 0 0 0 0,1 0 0 0 0,17 5-1 0 0,-20-8-7 0 0,1-1-1 0 0,-1 1 1 0 0,1-2-1 0 0,0 1 1 0 0,-1-1-1 0 0,1 0 1 0 0,12-2-1 0 0,55-14 536 0 0,-72 15-594 0 0,25-8 347 0 0,47-21 0 0 0,-35 12-156 0 0,17-10-124 0 0,96-62 0 0 0,-78 42-1050 0 0,-5 5-320 0 0</inkml:trace>
</inkml:ink>
</file>

<file path=ppt/ink/ink8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8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8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8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8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8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7.5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8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8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8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8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8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8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8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8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8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8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9.25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8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8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8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8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8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8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8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8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8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8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9.82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8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8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8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8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8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8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8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8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8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8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10.6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8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8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8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8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8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8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8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8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8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8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10.91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8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8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8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8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8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8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8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8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8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8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10.9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8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8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8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8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8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8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8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8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8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8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11024 0 0,'0'0'3344'0'0,"-2"1"-2635"0"0,-18 9 34 0 0,15-8-589 0 0,0 0 0 0 0,1 0-1 0 0,-1 1 1 0 0,-5 3 0 0 0,-8 7 450 0 0,2 1 1 0 0,0 1-1 0 0,1 0 1 0 0,-19 25-1 0 0,26-30-311 0 0,1 0-1 0 0,1 1 1 0 0,-1 0-1 0 0,2 0 0 0 0,0 0 1 0 0,0 1-1 0 0,1-1 1 0 0,0 1-1 0 0,-2 15 0 0 0,5-22-181 0 0,0 0 0 0 0,1 0 0 0 0,0 0-1 0 0,0 0 1 0 0,0 0 0 0 0,0 0-1 0 0,1 0 1 0 0,0 0 0 0 0,0 0 0 0 0,0 0-1 0 0,0 0 1 0 0,1-1 0 0 0,0 1 0 0 0,0-1-1 0 0,0 1 1 0 0,1-1 0 0 0,3 6 0 0 0,0-1 101 0 0,1 0 0 0 0,1 0 1 0 0,0-1-1 0 0,0 0 0 0 0,0 0 1 0 0,10 7-1 0 0,9 3 95 0 0,36 20 1 0 0,-49-32-1034 0 0,-1 1 0 0 0,1-2 1 0 0,0 0-1 0 0,1-1 0 0 0,17 4 0 0 0,-13-7-7421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12.04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8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8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8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8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8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8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8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8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8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8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1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8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8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8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8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8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8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8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8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8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8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1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8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8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8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8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8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8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8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8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8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8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18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8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8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8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8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8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8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8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8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8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8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1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8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8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8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8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8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8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8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8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8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8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18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8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8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8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8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8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8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8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8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8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8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1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8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8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8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8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8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8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8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8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8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8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19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8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8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8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8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8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8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8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8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8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8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8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8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8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8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8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8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8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8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8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8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8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8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8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8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8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8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8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8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8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8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25343 0 0,'0'0'1238'0'0,"3"2"-540"0"0,4 2-708 0 0,0 0 0 0 0,1 0-1 0 0,-1-1 1 0 0,1 0 0 0 0,0 0-1 0 0,0-1 1 0 0,0 0 0 0 0,0 0-1 0 0,0-1 1 0 0,15 0 0 0 0,-22-1-378 0 0,-7-9-6296 0 0,-2-4 5117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8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8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8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8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8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8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6.0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5173.33203"/>
      <inkml:brushProperty name="anchorY" value="-67681.10156"/>
      <inkml:brushProperty name="scaleFactor" value="0.5"/>
    </inkml:brush>
  </inkml:definitions>
  <inkml:trace contextRef="#ctx0" brushRef="#br0">415 107 14312 0 0,'0'0'1422'0'0,"0"-2"-1395"0"0,0-2 50 0 0,-1-2-51 0 0,-1-3-26 0 0,-2-1 895 0 0,0 0-105 0 0,-3-1 122 0 0,0 0 10 0 0,-2 0-628 0 0,-2 1 50 0 0,-1 3-72 0 0,-2 0-23 0 0,-1 2-289 0 0,-3 2 156 0 0,-1 2-137 0 0,-3 5 31 0 0,-1 1-10 0 0,0 3 0 0 0,-2 4 0 0 0,1 0 0 0 0,1 2 0 0 0,1 1 0 0 0,1 2 0 0 0,2 1 0 0 0,1 1 0 0 0,1 1 0 0 0,1 1 84 0 0,3 1-108 0 0,3 2 36 0 0,2 0-12 0 0,3-1 0 0 0,3 1 0 0 0,2 0 0 0 0,4 0 0 0 0,4 0 0 0 0,2-2 0 0 0,3 0 75 0 0,3-2-96 0 0,3-2 106 0 0,1-3-106 0 0,1-3 115 0 0,1-3-118 0 0,0-2 130 0 0,0-3-133 0 0,1-3 40 0 0,5-6-13 0 0,0-3 0 0 0,-1-3 271 0 0,1-6 258 0 0,0-2-355 0 0,0-2-176 0 0,-2 0 46 0 0,-3 0-44 0 0,-1 1 0 0 0,-3 0 75 0 0,0-1-96 0 0,-3 1 31 0 0,-2 1 158 0 0,-3 3-48 0 0,-3 2 24 0 0,-2 4 0 0 0,-4 0 84 0 0,0 4-14 0 0,-2 1 18 0 0,0 3-2 0 0,-2 1 610 0 0,1 1-874 0 0,0 3 143 0 0,-1 3-130 0 0,0 5 31 0 0,0 3-10 0 0,-1 4 0 0 0,2 2 0 0 0,2 2 0 0 0,1 1 0 0 0,0 1 0 0 0,1 2 112 0 0,0 1-144 0 0,1 0 48 0 0,-1-1-16 0 0,-1 1 0 0 0,-1 0 75 0 0,-1-1-22 0 0,-3-1 11 0 0,-3 0 0 0 0,-3-2 0 0 0,-4 0 0 0 0,-3-1 0 0 0,-3 0 0 0 0,-1 0-74 0 0,-4 0 20 0 0,-1-1-10 0 0,-12 4-709 0 0,-12 1-675 0 0,-10-1-14130 0 0,8-4 8779 0 0</inkml:trace>
</inkml:ink>
</file>

<file path=ppt/ink/ink8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8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8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8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2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8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8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8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8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8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8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8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8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8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8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8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8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8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8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8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8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8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8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8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8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3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8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8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8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8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8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8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8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8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8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8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8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8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8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8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8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8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8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8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8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8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8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8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8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8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8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8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8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8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8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8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4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8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8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8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8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8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8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8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8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8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8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8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8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8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8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8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8:14.6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7337 588 19895 0 0,'-2'0'1782'0'0,"-6"0"-1566"0"0,-58-3-133 0 0,-31-12-9 0 0,-64-25-42 0 0,51 11-35 0 0,-88-24 302 0 0,-122-25 517 0 0,205 56-433 0 0,-308-54 606 0 0,-449-22-575 0 0,-5 45-139 0 0,461 41-275 0 0,178 6 0 0 0,-287-6-5 0 0,-126-3 32 0 0,-430-28 991 0 0,754 30-834 0 0,-146-4-96 0 0,230 15-34 0 0,134 3-25 0 0,105-2-18 0 0,3 1-8 0 0,0 0-1 0 0,-1 0 0 0 0,1 0 0 0 0,0 0 1 0 0,-1 0-1 0 0,1 0 0 0 0,0 0 0 0 0,0 1 0 0 0,-1-1 1 0 0,1 0-1 0 0,0 1 0 0 0,0-1 0 0 0,-2 2 1 0 0,2-1-25 0 0,3 0 1 0 0,40 15-150 0 0,1-2-1 0 0,80 15 1 0 0,-120-28 168 0 0,445 75-143 0 0,5-21 278 0 0,269 5-72 0 0,-471-42-88 0 0,1184 61-1162 0 0,-670-42 884 0 0,-555-26 222 0 0,1053 47-45 0 0,-687-40 182 0 0,121-9 283 0 0,-720-11-151 0 0,-43-7-1 0 0,23 2-81 0 0,-332-42 571 0 0,256 32-501 0 0,-225-27 176 0 0,44 8-177 0 0,-407-41 108 0 0,451 56-237 0 0,-413-28 42 0 0,-54 15-173 0 0,-330 24 152 0 0,993 11-64 0 0,-508 18 0 0 0,3 18 0 0 0,493-32 0 0 0,-167 15 17 0 0,-119 7 39 0 0,335-27-45 0 0,10 0-55 0 0,1 0 1 0 0,-1 1-1 0 0,0 1 0 0 0,-16 4 1 0 0,27-6-56 0 0,122 13-293 0 0,0-1 313 0 0,382 11-8 0 0,-85-6 46 0 0,2052 202 257 0 0,-1392-57-216 0 0,-1016-152 0 0 0,378 67 0 0 0,-209-36 0 0 0,661 112 54 0 0,-551-89 10 0 0,-293-56-49 0 0,-7-3 16 0 0,0 3-1 0 0,50 16 0 0 0,-80-20 45 0 0,-13-4-66 0 0,1-1 0 0 0,0 1 0 0 0,-1 0 0 0 0,1 0-1 0 0,-1 0 1 0 0,-4 1 0 0 0,-6 0-2 0 0,-318-16 86 0 0,105 3-42 0 0,-709 9-51 0 0,452 32 0 0 0,467-28 0 0 0,-628 78 54 0 0,299-6 40 0 0,333-70-84 0 0,0 1 0 0 0,1 0 0 0 0,-1 0 0 0 0,1 1 0 0 0,-10 7 0 0 0,20-12-10 0 0,1 0 1 0 0,-1 0-1 0 0,1 1 0 0 0,-1-1 0 0 0,1 0 0 0 0,-1 1 0 0 0,1-1 1 0 0,-1 1-1 0 0,1-1 0 0 0,0 0 0 0 0,-1 1 0 0 0,1-1 0 0 0,-1 1 1 0 0,1-1-1 0 0,0 1 0 0 0,0-1 0 0 0,-1 1 0 0 0,1 0 0 0 0,0-1 1 0 0,0 1-1 0 0,-1-1 0 0 0,1 1 0 0 0,0 0 0 0 0,0-1 0 0 0,0 1 1 0 0,0-1-1 0 0,0 1 0 0 0,0 0 0 0 0,0-1 0 0 0,0 1 0 0 0,0-1 1 0 0,0 1-1 0 0,1 0 0 0 0,-1-1 0 0 0,0 1 0 0 0,0-1 0 0 0,1 1 1 0 0,-1-1-1 0 0,0 1 0 0 0,0-1 0 0 0,1 1 0 0 0,-1-1 0 0 0,1 1 1 0 0,-1-1-1 0 0,0 1 0 0 0,1-1 0 0 0,-1 1 0 0 0,1-1 0 0 0,-1 0 1 0 0,1 1-1 0 0,-1-1 0 0 0,2 1 0 0 0,2 1-6 0 0,0 1-1 0 0,0-1 1 0 0,0 1-1 0 0,1-1 1 0 0,-1 0 0 0 0,5 1-1 0 0,54 11-333 0 0,115 13-1 0 0,-118-20 226 0 0,608 37-504 0 0,-304-27 548 0 0,311 24 17 0 0,-236-20 164 0 0,125 9 468 0 0,-480-24-457 0 0,121 10 270 0 0,-91-8 9 0 0,-107-7-364 0 0,-7 1-10 0 0,-8 1 0 0 0,7-3-26 0 0,-28 8 0 0 0,1-1 0 0 0,-1-2 0 0 0,-46 3 0 0 0,55-6 0 0 0,-158 14-11 0 0,-365 43-50 0 0,-219 85 61 0 0,705-130 0 0 0,-7 1 0 0 0,-76 30 0 0 0,128-41 0 0 0,8-3 0 0 0,1 1 0 0 0,-1-1 0 0 0,0 1 0 0 0,1 0 0 0 0,-7 3 0 0 0,10-4 0 0 0,0-1 0 0 0,0 0 0 0 0,-1 0 0 0 0,1 0 0 0 0,0 0 0 0 0,0 1 0 0 0,0-1 0 0 0,-1 0 0 0 0,1 0 0 0 0,0 0 0 0 0,0 1 0 0 0,0-1 0 0 0,0 0 0 0 0,-1 0 0 0 0,1 1 0 0 0,0-1 0 0 0,0 0 0 0 0,0 0 0 0 0,0 1 0 0 0,0-1 0 0 0,0 0 0 0 0,0 1 0 0 0,0-1 0 0 0,0 0 0 0 0,0 0 0 0 0,0 1 0 0 0,0-1 0 0 0,0 0 0 0 0,0 1 0 0 0,0-1 0 0 0,0 0 0 0 0,0 0 0 0 0,0 1 0 0 0,0-1 0 0 0,0 0 0 0 0,1 1 0 0 0,0 0 0 0 0,0 0 0 0 0,0 1 0 0 0,1-1 0 0 0,-1 0 0 0 0,1 0 0 0 0,-1 0 0 0 0,1 0 0 0 0,-1 0 0 0 0,1-1 0 0 0,-1 1 0 0 0,1 0 0 0 0,2 0 0 0 0,27 6 0 0 0,-25-6 0 0 0,83 11-93 0 0,161 2 1 0 0,-240-14 87 0 0,580-2-437 0 0,37 0 169 0 0,-50 24 202 0 0,-336-6 260 0 0,-159-10-98 0 0,122 21 854 0 0,-203-27-934 0 0,21 6 326 0 0,-22-6-327 0 0,1 0 0 0 0,-1 0 0 0 0,1 0 0 0 0,-1 1 0 0 0,0-1 0 0 0,1 0 0 0 0,-1 0 1 0 0,0 1-1 0 0,1-1 0 0 0,-1 0 0 0 0,0 1 0 0 0,0-1 0 0 0,1 0 0 0 0,-1 1 0 0 0,0-1 0 0 0,0 0 1 0 0,1 1-1 0 0,-1-1 0 0 0,0 0 0 0 0,0 1 0 0 0,0 0-3 0 0,0-1-1 0 0,0 1 1 0 0,0-1 0 0 0,0 1 0 0 0,-1-1-1 0 0,1 1 1 0 0,0-1 0 0 0,0 1 0 0 0,0-1-1 0 0,-1 1 1 0 0,1-1 0 0 0,0 1 0 0 0,-1-1-1 0 0,1 1 1 0 0,0-1 0 0 0,-1 0 0 0 0,1 1-1 0 0,-1-1 1 0 0,1 0 0 0 0,-1 1 0 0 0,0-1-1 0 0,-3 3-4 0 0,-1-1-1 0 0,0 0 0 0 0,0 0 0 0 0,1 0 0 0 0,-1-1 0 0 0,-1 0 0 0 0,1 0 0 0 0,0 0 1 0 0,-8 0-1 0 0,2 0-2 0 0,-455 24 214 0 0,77-22-184 0 0,81-2 17 0 0,-254-22-1479 0 0,419 5-38 0 0</inkml:trace>
</inkml:ink>
</file>

<file path=ppt/ink/ink8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8:27.7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1964 0 5984 0 0,'-19'11'126'0'0,"0"0"0"0"0,0 1-1 0 0,2 0 1 0 0,0 2 0 0 0,-18 17 0 0 0,13-12 200 0 0,-17 18 4217 0 0,-46 57-1 0 0,-3 2-1262 0 0,-131 137-2801 0 0,163-172-655 0 0,-135 130-266 0 0,158-159 441 0 0,-46 41-57 0 0,-31 31 49 0 0,-45 43 11 0 0,50-51 76 0 0,-88 84 118 0 0,-23 21 296 0 0,112-109-193 0 0,102-90-274 0 0,-1 0 0 0 0,0 0 0 0 0,0 0 0 0 0,0 0 0 0 0,0 0 0 0 0,0-1 0 0 0,0 1 0 0 0,-6 0 1 0 0,9-1-22 0 0,-1-1 0 0 0,0 0 0 0 0,1 0 1 0 0,-1 1-1 0 0,0-1 0 0 0,0 0 1 0 0,1 0-1 0 0,-1 0 0 0 0,0 0 1 0 0,0 0-1 0 0,1 0 0 0 0,-1 0 1 0 0,0 0-1 0 0,0 0 0 0 0,1-1 0 0 0,-1 1 1 0 0,0 0-1 0 0,1 0 0 0 0,-1-1 1 0 0,0 1-1 0 0,1 0 0 0 0,-1-1 1 0 0,0 1-1 0 0,1-1 0 0 0,-1 1 0 0 0,1-1 1 0 0,-1 1-1 0 0,1-1 0 0 0,-1 1 1 0 0,1-1-1 0 0,-1 1 0 0 0,1-1 1 0 0,-1 0-1 0 0,1 1 0 0 0,0-1 1 0 0,-1 0-1 0 0,1 1 0 0 0,0-1 0 0 0,0 0 1 0 0,0 0-1 0 0,-1 1 0 0 0,1-2 1 0 0,0-7 30 0 0,-1 0 1 0 0,2 1-1 0 0,-1-1 1 0 0,1 0-1 0 0,1 0 0 0 0,-1 0 1 0 0,4-8-1 0 0,2-11 66 0 0,6-22 311 0 0,-5 24-190 0 0,2-5 16 0 0,-6 18-150 0 0,6-22 1 0 0,14-64 472 0 0,-4 26 406 0 0,-14 53-555 0 0,-5 12-110 0 0,-8 13-223 0 0,0 4-69 0 0,0-1 1 0 0,1 1-1 0 0,0-1 0 0 0,1 2 0 0 0,-9 18 0 0 0,9-17-7 0 0,-12 25-7 0 0,-52 111-65 0 0,54-110 58 0 0,2 1-1 0 0,-10 41 0 0 0,22-72 23 0 0,-1 0-1 0 0,1 0 1 0 0,1 0-1 0 0,-1 0 1 0 0,1 0-1 0 0,1 0 1 0 0,-1-1-1 0 0,1 1 0 0 0,0 0 1 0 0,0 0-1 0 0,1 0 1 0 0,0 0-1 0 0,0-1 1 0 0,1 1-1 0 0,0-1 1 0 0,0 0-1 0 0,0 0 1 0 0,1 0-1 0 0,0 0 1 0 0,0-1-1 0 0,1 1 0 0 0,-1-1 1 0 0,1 0-1 0 0,0 0 1 0 0,0-1-1 0 0,1 1 1 0 0,0-1-1 0 0,-1 0 1 0 0,1-1-1 0 0,1 0 1 0 0,-1 0-1 0 0,9 3 1 0 0,-6-3 1 0 0,0-1-1 0 0,1-1 1 0 0,-1 1 0 0 0,1-1 0 0 0,-1-1 0 0 0,1 0 0 0 0,-1 0 0 0 0,1-1 0 0 0,12-3 0 0 0,13-4 2 0 0,37-12 0 0 0,-69 18-15 0 0,23-6-285 0 0,0-3 0 0 0,-1 0-1 0 0,0-1 1 0 0,-1-2-1 0 0,-1 0 1 0 0,0-1 0 0 0,0-2-1 0 0,20-20 1 0 0,46-44-1170 0 0,-14 0-7 0 0,-75 80 1455 0 0</inkml:trace>
</inkml:ink>
</file>

<file path=ppt/ink/ink8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8:28.0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1 102 18599 0 0,'0'-2'852'0'0,"4"-4"-712"0"0,1 1 0 0 0,-1 0 0 0 0,1 0 1 0 0,0 0-1 0 0,0 0 0 0 0,0 1 0 0 0,9-6 0 0 0,-7 5-97 0 0,4-2 101 0 0,0 1 0 0 0,0 0 0 0 0,1 1 0 0 0,-1 0 0 0 0,2 0 0 0 0,-1 2 0 0 0,0-1 0 0 0,1 2 0 0 0,-1-1 0 0 0,23 0 0 0 0,-20 3-139 0 0,1 0-1 0 0,0 1 0 0 0,0 1 0 0 0,-1 0 1 0 0,1 1-1 0 0,-1 1 0 0 0,0 1 1 0 0,0 0-1 0 0,0 0 0 0 0,0 2 0 0 0,-1 0 1 0 0,0 0-1 0 0,15 12 0 0 0,-20-12-115 0 0,1 2 0 0 0,-1-1 0 0 0,-1 1-1 0 0,0 0 1 0 0,0 1 0 0 0,0 0 0 0 0,7 14-1 0 0,-11-17-32 0 0,0 1 0 0 0,-1 0 0 0 0,1 0-1 0 0,-2 0 1 0 0,1 0 0 0 0,-1 0-1 0 0,0 0 1 0 0,-1 1 0 0 0,1-1 0 0 0,-2 1-1 0 0,0 13 1 0 0,-2-5 120 0 0,-1 0 0 0 0,0-1 0 0 0,-2 1 0 0 0,0-1 0 0 0,-1 1 0 0 0,-9 18 0 0 0,-2-3 128 0 0,0-1 1 0 0,-23 28-1 0 0,5-15-29 0 0,-72 70 0 0 0,4-6-81 0 0,97-101 4 0 0,-4 6-3 0 0,-1-1-1 0 0,0 0 0 0 0,-1-1 0 0 0,-21 16 1 0 0,-11-1-317 0 0,44-25 125 0 0,-1-1-1 0 0,0 1 0 0 0,0-1 1 0 0,0 1-1 0 0,1-1 0 0 0,-1 1 0 0 0,0-1 1 0 0,0 0-1 0 0,0 0 0 0 0,0 1 1 0 0,0-1-1 0 0,0 0 0 0 0,0 0 0 0 0,0 0 1 0 0,0 0-1 0 0,0 0 0 0 0,0 0 1 0 0,0 0-1 0 0,0 0 0 0 0,0-1 1 0 0,1 1-1 0 0,-1 0 0 0 0,0-1 0 0 0,0 1 1 0 0,0 0-1 0 0,0-1 0 0 0,-1 0 1 0 0,-8-6-5843 0 0</inkml:trace>
</inkml:ink>
</file>

<file path=ppt/ink/ink8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8:28.5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12 6448 0 0,'14'-11'7458'0'0,"-15"23"-5258"0"0,-25 98 2886 0 0,-1 1-5151 0 0,25-102 79 0 0,-9 79 102 0 0,10-77-84 0 0,1 1 0 0 0,1 0-1 0 0,0-1 1 0 0,0 1 0 0 0,5 17-1 0 0,-4-24 20 0 0,0 0 0 0 0,0 0 0 0 0,0 0 0 0 0,1-1 0 0 0,-1 1-1 0 0,1-1 1 0 0,0 1 0 0 0,1-1 0 0 0,-1 0 0 0 0,1 0 0 0 0,0-1-1 0 0,-1 1 1 0 0,2-1 0 0 0,-1 0 0 0 0,0 0 0 0 0,1 0 0 0 0,-1-1-1 0 0,1 1 1 0 0,0-1 0 0 0,8 3 0 0 0,4 0 124 0 0,1-1 0 0 0,0 0 0 0 0,0-1 0 0 0,31 1 0 0 0,-18-4-186 0 0,-1-1 0 0 0,1-1 1 0 0,-1-2-1 0 0,1-1 0 0 0,-1-2 0 0 0,-1-1 1 0 0,1-1-1 0 0,-2-1 0 0 0,1-1 0 0 0,-1-2 0 0 0,42-26 1 0 0,-53 27-548 0 0,15-13 0 0 0,14-17-620 0 0</inkml:trace>
</inkml:ink>
</file>

<file path=ppt/ink/ink8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8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8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8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8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8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8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8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8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8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8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8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8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8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8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8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8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8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8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8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8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8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0,'0'0'3026'0'0,"0"3"-2354"0"0,0 3-455 0 0,1 1 1 0 0,1-1 0 0 0,-1 0-1 0 0,1 1 1 0 0,1-1 0 0 0,2 6-1 0 0,-1-1 168 0 0,7 23 0 0 0,-8-17-38 0 0,33 197 2594 0 0,-24-101-2055 0 0,6 89-403 0 0,-8-63-467 0 0,4-4-384 0 0,-8-113 144 0 0,-1 3-1396 0 0,-6-9-6300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6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8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8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8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8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8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8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8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8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8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8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8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8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8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8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8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8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8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8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8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8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7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8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8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8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8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8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8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8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8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8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8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8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8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8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8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8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8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8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8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8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8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8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8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8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8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8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8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8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8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8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8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8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3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8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8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8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8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8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8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8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8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8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8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33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8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8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8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8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8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8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8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8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8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8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39.6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8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8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8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8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8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8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8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8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8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8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0.1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8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8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8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8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8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8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8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8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8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8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0.5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8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8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8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8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8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8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8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8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8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8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14 302 18719 0 0,'0'0'1972'0'0,"2"0"-2029"0"0,6 1 31 0 0,-4-1-186 0 0,0 0 0 0 0,1 0 1 0 0,-1 0-1 0 0,0 0 0 0 0,0-1 1 0 0,0 0-1 0 0,0 1 0 0 0,0-1 1 0 0,0-1-1 0 0,7-2 0 0 0,19-9 1201 0 0,-22 10-267 0 0,1-1-1 0 0,11-6 1 0 0,16-12 388 0 0,-2-1 1 0 0,43-37 0 0 0,-75 57-1071 0 0,0 1 1 0 0,0-1-1 0 0,0 0 1 0 0,0 0-1 0 0,0-1 1 0 0,0 1 0 0 0,-1 0-1 0 0,0-1 1 0 0,1 1-1 0 0,-1 0 1 0 0,0-1 0 0 0,-1 0-1 0 0,1 1 1 0 0,-1-1-1 0 0,0 1 1 0 0,1-1-1 0 0,-2-6 1 0 0,4-21 761 0 0,2 5-332 0 0,-5 25-460 0 0,0 0 0 0 0,0 0 0 0 0,0 0-1 0 0,0 0 1 0 0,0 0 0 0 0,0 0 0 0 0,0 0 0 0 0,-1 0-1 0 0,1 0 1 0 0,0 0 0 0 0,0 0 0 0 0,-1 0 0 0 0,1 0-1 0 0,-1 0 1 0 0,1 1 0 0 0,-1-1 0 0 0,1 0 0 0 0,-1 0-1 0 0,0 0 1 0 0,1 0 0 0 0,-1 1 0 0 0,0-1 0 0 0,1 0-1 0 0,-1 1 1 0 0,0-1 0 0 0,0 1 0 0 0,0-1 0 0 0,-1 0-1 0 0,0 0-1 0 0,0-1-1 0 0,-1 1 0 0 0,1 0 1 0 0,-1 0-1 0 0,1 0 0 0 0,-1 0 1 0 0,1 0-1 0 0,-1 0 0 0 0,-4 0 1 0 0,-7 3-31 0 0,0-1 1 0 0,0 2-1 0 0,1 0 1 0 0,-1 0-1 0 0,1 1 1 0 0,-23 11-1 0 0,26-10 23 0 0,0 0 0 0 0,1 1 0 0 0,0 0 0 0 0,0 0 0 0 0,1 1 0 0 0,-13 13 0 0 0,8-6 0 0 0,0 2 0 0 0,-18 27 0 0 0,27-33 0 0 0,0-1 0 0 0,0 1 0 0 0,1 0 0 0 0,0 0 0 0 0,0 0 0 0 0,-1 13 0 0 0,4-16 0 0 0,0 0 0 0 0,1 0 0 0 0,-1 0 0 0 0,1 0 0 0 0,1 0 0 0 0,-1 0 0 0 0,1 0 0 0 0,0-1 0 0 0,1 1 0 0 0,-1-1 0 0 0,1 1 0 0 0,1-1 0 0 0,4 7 0 0 0,1-2-25 0 0,1 0 1 0 0,1-1-1 0 0,-1 0 0 0 0,2-1 0 0 0,-1 0 0 0 0,1-1 1 0 0,1 0-1 0 0,0-1 0 0 0,14 6 0 0 0,-19-10-79 0 0,0 0-1 0 0,0 0 0 0 0,0-1 1 0 0,1-1-1 0 0,-1 1 0 0 0,0-1 1 0 0,1-1-1 0 0,-1 1 0 0 0,1-1 1 0 0,-1-1-1 0 0,15-2 0 0 0,-19 1-191 0 0,1 0 0 0 0,-1 0 0 0 0,0-1 0 0 0,0 1 0 0 0,0-1 0 0 0,0 0 0 0 0,0 0 0 0 0,5-6 0 0 0,-3 4-190 0 0,9-12-1020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0.9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8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8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8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8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8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8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8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8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8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8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1.2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8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8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8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8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8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8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8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8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8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8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2.1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8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8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8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8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8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8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8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8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8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8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2.5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8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8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8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8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8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8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8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8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8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8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2.8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8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8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8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8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8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8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8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8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8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8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3.2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8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8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8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8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8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8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8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8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8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8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3.5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8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8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8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8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8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8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8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8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8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8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3.9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8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8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8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8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8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8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8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8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8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8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4.2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8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8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8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8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8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8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8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8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8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8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5.0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8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8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8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8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8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8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8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8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8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8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149 128 14600 0 0,'0'0'664'0'0,"1"-1"-8"0"0,4-9-400 0 0,-4 7-238 0 0,0 1 0 0 0,0 0 0 0 0,0-1 0 0 0,0 1 0 0 0,0-1 0 0 0,0 1 0 0 0,-1-1 0 0 0,1 1 0 0 0,0-5 0 0 0,0-19 2375 0 0,0 18-1489 0 0,-1-1 1 0 0,0 0-1 0 0,-2-14 0 0 0,2 20-957 0 0,0 3 89 0 0,0-1 0 0 0,0 1-1 0 0,0 0 1 0 0,0-1 0 0 0,0 1 0 0 0,0 0 0 0 0,0-1 0 0 0,0 1 0 0 0,0 0 0 0 0,0-1-1 0 0,0 1 1 0 0,-1 0 0 0 0,1-1 0 0 0,0 1 0 0 0,0 0 0 0 0,0-1 0 0 0,0 1 0 0 0,-1 0-1 0 0,1 0 1 0 0,0-1 0 0 0,0 1 0 0 0,0 0 0 0 0,-1 0 0 0 0,1-1 0 0 0,0 1 0 0 0,0 0-1 0 0,-1 0 1 0 0,1 0 0 0 0,0 0 0 0 0,-1-1 0 0 0,1 1 0 0 0,0 0 0 0 0,0 0 0 0 0,-1 0-1 0 0,1 0 1 0 0,0 0 0 0 0,-1 0 0 0 0,1 0 0 0 0,0 0 0 0 0,-1 0 0 0 0,1 0 0 0 0,0 0 0 0 0,-1 0-1 0 0,1 0 1 0 0,-6 4 445 0 0,5-2-427 0 0,-5 3-5 0 0,1 0 1 0 0,0 0-1 0 0,0 1 1 0 0,0 0-1 0 0,0 0 1 0 0,1 0-1 0 0,0 0 0 0 0,1 1 1 0 0,-1-1-1 0 0,1 1 1 0 0,-3 9-1 0 0,4-10-30 0 0,-5 15 305 0 0,0 1-1 0 0,1 0 1 0 0,-4 40 0 0 0,-6 379 1609 0 0,11-320-1721 0 0,-1 4-474 0 0,6-104-254 0 0,-1 0 0 0 0,-2 0-1 0 0,0-1 1 0 0,-1 1-1 0 0,-9 26 1 0 0,4-29-4073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5.4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8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8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8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8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8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8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8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8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8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8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5.9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8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8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8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8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8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8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8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8:42.7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7295 190 10592 0 0,'-13'-7'392'0'0,"0"1"0"0"0,0 0 0 0 0,-1 1 0 0 0,0 1 1 0 0,0 0-1 0 0,-14-2 0 0 0,-90-8 3768 0 0,112 13-3972 0 0,-308-16 446 0 0,3 0-506 0 0,-487-53 216 0 0,194 44 1049 0 0,388 20-1031 0 0,-735 5 883 0 0,531 11-1052 0 0,4 0-130 0 0,-599 46-63 0 0,549-21 0 0 0,-245 43 0 0 0,639-69 0 0 0,-93 9 54 0 0,-114 17 111 0 0,191-21-98 0 0,-80 16 77 0 0,108-13-134 0 0,60-17-10 0 0,0 0 0 0 0,-1 0 0 0 0,1 0 0 0 0,-1 1 0 0 0,1-1 0 0 0,-1 0 0 0 0,1 0 0 0 0,0 0 0 0 0,-1 1 0 0 0,1-1 0 0 0,0 0 0 0 0,-1 0 0 0 0,1 1 0 0 0,0-1 0 0 0,-1 0 0 0 0,1 0 0 0 0,0 1 0 0 0,-1-1 0 0 0,1 1 0 0 0,0 0 0 0 0,-1-1 0 0 0,1 1 0 0 0,0-1 0 0 0,0 1 0 0 0,0 0 0 0 0,0-1 0 0 0,0 1 0 0 0,0 0 0 0 0,1-1 0 0 0,-1 1 0 0 0,0-1 0 0 0,0 1 0 0 0,0 0 0 0 0,1-1 0 0 0,-1 1 0 0 0,0-1 0 0 0,1 1 0 0 0,-1-1 0 0 0,0 1 1 0 0,1-1-1 0 0,-1 1 0 0 0,0-1 0 0 0,1 1 0 0 0,-1-1 0 0 0,2 1 0 0 0,15 9-19 0 0,-1-4-35 0 0,0-2 0 0 0,0 0 0 0 0,0-1 0 0 0,26 1 0 0 0,6 2-50 0 0,330 33-172 0 0,1-21 72 0 0,716 4-243 0 0,-153-6-35 0 0,-407-6-50 0 0,-318-7 397 0 0,502 2-194 0 0,35-3 307 0 0,-424-3 25 0 0,525-4 51 0 0,-427 1 20 0 0,-255 0 50 0 0,-168 5-94 0 0,1-1-1 0 0,0 0 0 0 0,-1-1 0 0 0,1 0 0 0 0,-1 0 0 0 0,6-1 0 0 0,-23-3 327 0 0,-22 0-39 0 0,0 1 0 0 0,-60 1 1 0 0,40 2-146 0 0,-462-4 768 0 0,-247 39-561 0 0,-458 82-18 0 0,-125 76 551 0 0,328 14-101 0 0,626-98-529 0 0,287-77-205 0 0,-107 44-63 0 0,211-75-14 0 0,-9 4-13 0 0,1 0 0 0 0,-15 9 0 0 0,22-12-3 0 0,1 0-1 0 0,-1 0 1 0 0,1 0 0 0 0,-1 1 0 0 0,1-1 0 0 0,-1 0 0 0 0,1 1 0 0 0,0-1 0 0 0,-1 1 0 0 0,1-1 0 0 0,0 1 0 0 0,0 0 0 0 0,0-1-1 0 0,1 1 1 0 0,-1 0 0 0 0,0 0 0 0 0,0-1 0 0 0,1 1 0 0 0,-1 0 0 0 0,1 3 0 0 0,0-4 3 0 0,0 0 1 0 0,0 0-1 0 0,0 0 0 0 0,1-1 1 0 0,-1 1-1 0 0,0 0 0 0 0,1 0 1 0 0,-1 0-1 0 0,0-1 0 0 0,1 1 1 0 0,-1 0-1 0 0,1 0 0 0 0,-1-1 1 0 0,1 1-1 0 0,0 0 0 0 0,-1-1 1 0 0,1 1-1 0 0,0-1 0 0 0,-1 1 1 0 0,1-1-1 0 0,1 1 0 0 0,21 10-212 0 0,3-4-8 0 0,1-1 0 0 0,-1 0 0 0 0,1-3 0 0 0,36 2 0 0 0,-20-2 30 0 0,448 1-644 0 0,-379-7 753 0 0,2314 8-1748 0 0,-1186 29 1842 0 0,-443-7 6 0 0,-578-17 174 0 0,54 1 884 0 0,-267-12-971 0 0,1 1-1 0 0,-1 1 1 0 0,1-1 0 0 0,-1 1 0 0 0,0 0 0 0 0,1 1-1 0 0,7 2 1 0 0,-36-3 291 0 0,-218-9 282 0 0,77 1-445 0 0,-1106 9 404 0 0,-1100 160-211 0 0,1714-87-2 0 0,548-62-328 0 0,-514 80 670 0 0,472-68-556 0 0,-426 96-380 0 0,422-72-20 0 0,150-48 158 0 0,0 0 0 0 0,0 0 0 0 0,0 0 0 0 0,1 0 0 0 0,-1 0 0 0 0,0 1 0 0 0,1 0 0 0 0,-1-1 1 0 0,1 1-1 0 0,0 0 0 0 0,-4 3 0 0 0,5-2-107 0 0,5-1-1 0 0,8 2-19 0 0,0 0 1 0 0,1 0-1 0 0,-1-1 0 0 0,14 1 0 0 0,56 4-524 0 0,-73-7 626 0 0,328 7-1580 0 0,1-17 1247 0 0,-87 1 141 0 0,761-7-229 0 0,-149 3 98 0 0,-195 5 317 0 0,-201 2 50 0 0,369 3 756 0 0,-458 3-411 0 0,192 8 1967 0 0,-567-9-1985 0 0,-6 1 2 0 0,-18 1-74 0 0,0 0 0 0 0,-38-3 0 0 0,33 0-181 0 0,-437-11 263 0 0,276 8-267 0 0,-147 0-26 0 0,-1080 53 160 0 0,704 7-118 0 0,1 28 12 0 0,-309 82 531 0 0,443-35-244 0 0,211-22-232 0 0,306-90-128 0 0,-68 35 0 0 0,119-51 0 0 0,-14 8-11 0 0,20-10 7 0 0,0-1 0 0 0,0 1 1 0 0,1-1-1 0 0,-1 1 1 0 0,0 0-1 0 0,1-1 0 0 0,-1 1 1 0 0,0 0-1 0 0,1-1 0 0 0,-1 1 1 0 0,1 0-1 0 0,-1 0 1 0 0,1 0-1 0 0,0-1 0 0 0,-1 1 1 0 0,1 0-1 0 0,0 0 0 0 0,-1 0 1 0 0,1 2-1 0 0,0-3 2 0 0,0 1-1 0 0,0-1 1 0 0,1 1-1 0 0,-1-1 1 0 0,0 1-1 0 0,0-1 1 0 0,0 1-1 0 0,1-1 1 0 0,-1 1-1 0 0,0-1 1 0 0,1 0-1 0 0,-1 1 0 0 0,0-1 1 0 0,1 1-1 0 0,-1-1 1 0 0,1 0-1 0 0,-1 1 1 0 0,0-1-1 0 0,1 0 1 0 0,-1 1-1 0 0,1-1 1 0 0,-1 0-1 0 0,1 0 1 0 0,-1 0-1 0 0,1 1 1 0 0,0-1-1 0 0,13 4-66 0 0,0 0 0 0 0,0-1 0 0 0,0-1 0 0 0,0 0 0 0 0,15 0 0 0 0,-26-2 57 0 0,235 2-847 0 0,8-21 333 0 0,-150 10 391 0 0,2128-148-1763 0 0,-1604 118 1590 0 0,156 4 159 0 0,-660 30 146 0 0,1062-17 138 0 0,-450 29 473 0 0,-399-5 34 0 0,67 3 301 0 0,-349-4-811 0 0,246 19 872 0 0,-259-16-858 0 0,91 17 524 0 0,-123-21-650 0 0,-1 1-1 0 0,1-1 0 0 0,-1 0 1 0 0,1 1-1 0 0,-1-1 1 0 0,0 1-1 0 0,1-1 1 0 0,-1 1-1 0 0,0 0 0 0 0,1-1 1 0 0,-1 1-1 0 0,0 0 1 0 0,0 0-1 0 0,2 1 1 0 0,-3-1-16 0 0,0-1 1 0 0,0 0-1 0 0,0 1 1 0 0,0-1-1 0 0,0 0 1 0 0,0 1-1 0 0,-1-1 1 0 0,1 0 0 0 0,0 1-1 0 0,0-1 1 0 0,0 1-1 0 0,0-1 1 0 0,0 0-1 0 0,0 1 1 0 0,-1-1 0 0 0,1 0-1 0 0,0 0 1 0 0,0 1-1 0 0,-1-1 1 0 0,1 0-1 0 0,0 1 1 0 0,0-1 0 0 0,-1 0-1 0 0,1 0 1 0 0,0 0-1 0 0,-1 1 1 0 0,1-1-1 0 0,0 0 1 0 0,-1 0-1 0 0,1 0 1 0 0,0 0 0 0 0,-1 1-1 0 0,1-1 1 0 0,-8 3 22 0 0,1-1 1 0 0,0 0-1 0 0,0 0 1 0 0,-13 2-1 0 0,-391 39 429 0 0,-789 35-150 0 0,0 28-60 0 0,1099-96-246 0 0,-699 81 0 0 0,7 26 0 0 0,63 23 0 0 0,16 48 0 0 0,672-175-31 0 0,13-4-86 0 0,0 1 1 0 0,-52 24-1 0 0,81-33 110 0 0,-1-1 1 0 0,1 0-1 0 0,0 0 1 0 0,0 0-1 0 0,-1 0 0 0 0,1 0 1 0 0,0 0-1 0 0,0 0 1 0 0,0 0-1 0 0,-1 0 1 0 0,1 0-1 0 0,0 0 0 0 0,0 0 1 0 0,0 1-1 0 0,-1-1 1 0 0,1 0-1 0 0,0 0 1 0 0,0 0-1 0 0,0 0 1 0 0,0 1-1 0 0,0-1 0 0 0,-1 0 1 0 0,1 0-1 0 0,0 0 1 0 0,0 1-1 0 0,0-1 1 0 0,0 0-1 0 0,0 0 0 0 0,0 0 1 0 0,0 1-1 0 0,0-1 1 0 0,0 0-1 0 0,0 0 1 0 0,0 1-1 0 0,0-1 0 0 0,0 0 1 0 0,0 0-1 0 0,0 0 1 0 0,0 1-1 0 0,0-1 1 0 0,0 0-1 0 0,0 0 0 0 0,0 1 1 0 0,0-1-1 0 0,0 0 1 0 0,0 0-1 0 0,0 0 1 0 0,0 1-1 0 0,1-1 1 0 0,-1 0-1 0 0,0 0 0 0 0,0 0 1 0 0,0 0-1 0 0,0 1 1 0 0,1-1-1 0 0,-1 0 1 0 0,0 0-1 0 0,0 0 0 0 0,0 0 1 0 0,0 0-1 0 0,1 1 1 0 0,16 5-255 0 0,8-2 23 0 0,0-1 1 0 0,0 0 0 0 0,50-3-1 0 0,-31-1 79 0 0,1011-31-1268 0 0,-426 7 860 0 0,-273 14 341 0 0,280-8-60 0 0,349 10 1064 0 0,-750 15 764 0 0,-234-6-1524 0 0,3 0 90 0 0,0 0 0 0 0,0 1 0 0 0,1-1 0 0 0,-1 1 1 0 0,0 0-1 0 0,5 2 0 0 0,-29 3 196 0 0,-212 12-89 0 0,146-14-177 0 0,-704 43 150 0 0,-79 19-48 0 0,-43 24-17 0 0,5 26 110 0 0,513-43-159 0 0,8 16-178 0 0,311-72 46 0 0,44-9 30 0 0,-14 1-61 0 0,0 3 0 0 0,0 1 0 0 0,-63 30 0 0 0,91-33-7 0 0,17-10 94 0 0,0 0 0 0 0,0 0-1 0 0,0 0 1 0 0,0 0 0 0 0,0 0 0 0 0,0 0-1 0 0,0 0 1 0 0,0 0 0 0 0,0 0 0 0 0,0 0-1 0 0,0 0 1 0 0,1 0 0 0 0,-1 0-1 0 0,0 1 1 0 0,0-1 0 0 0,0 0 0 0 0,0 0-1 0 0,0 0 1 0 0,0 0 0 0 0,0 0 0 0 0,0 0-1 0 0,0 0 1 0 0,0 0 0 0 0,0 0 0 0 0,0 0-1 0 0,0 1 1 0 0,0-1 0 0 0,0 0 0 0 0,0 0-1 0 0,0 0 1 0 0,0 0 0 0 0,0 0-1 0 0,0 0 1 0 0,0 0 0 0 0,0 0 0 0 0,0 0-1 0 0,0 0 1 0 0,0 0 0 0 0,0 1 0 0 0,0-1-1 0 0,-1 0 1 0 0,1 0 0 0 0,0 0 0 0 0,0 0-1 0 0,0 0 1 0 0,0 0 0 0 0,0 0 0 0 0,0 0-1 0 0,0 0 1 0 0,0 0 0 0 0,0 0-1 0 0,0 0 1 0 0,0 0 0 0 0,0 0 0 0 0,0 0-1 0 0,-1 0 1 0 0,1 0 0 0 0,0 0 0 0 0,0 0-1 0 0,0 0 1 0 0,0 0 0 0 0,0 0 0 0 0,3 2-54 0 0,0 0 0 0 0,1-1 0 0 0,-1 0 1 0 0,1 1-1 0 0,-1-2 0 0 0,1 1 1 0 0,-1 0-1 0 0,1-1 0 0 0,0 1 0 0 0,4-1 1 0 0,10 2-96 0 0,70 3-397 0 0,111-8 0 0 0,-69-1 424 0 0,216-8-105 0 0,21 0 134 0 0,4 7 18 0 0,434 0-145 0 0,-1 24 255 0 0,-291 24 1363 0 0,-505-42-1297 0 0,1 0 0 0 0,-1 1 0 0 0,1 0 0 0 0,-1 0 0 0 0,0 1 0 0 0,15 7 1 0 0,-23-10-99 0 0,0 0 1 0 0,0 0 0 0 0,0 0-1 0 0,0 0 1 0 0,0 0 0 0 0,0 0-1 0 0,0 0 1 0 0,1 0-1 0 0,-1 0 1 0 0,0 0 0 0 0,0 0-1 0 0,0 0 1 0 0,0 0 0 0 0,0 0-1 0 0,0 0 1 0 0,0 1 0 0 0,0-1-1 0 0,0 0 1 0 0,0 0 0 0 0,0 0-1 0 0,0 0 1 0 0,0 0 0 0 0,0 0-1 0 0,0 0 1 0 0,0 0 0 0 0,0 0-1 0 0,0 0 1 0 0,0 0 0 0 0,0 0-1 0 0,0 0 1 0 0,0 1 0 0 0,0-1-1 0 0,0 0 1 0 0,0 0 0 0 0,0 0-1 0 0,0 0 1 0 0,0 0 0 0 0,0 0-1 0 0,0 0 1 0 0,0 0 0 0 0,0 0-1 0 0,0 0 1 0 0,0 0 0 0 0,0 0-1 0 0,0 0 1 0 0,0 0 0 0 0,0 1-1 0 0,-1-1 1 0 0,1 0 0 0 0,0 0-1 0 0,0 0 1 0 0,0 0 0 0 0,0 0-1 0 0,0 0 1 0 0,0 0 0 0 0,0 0-1 0 0,0 0 1 0 0,0 0 0 0 0,0 0-1 0 0,0 0 1 0 0,0 0 0 0 0,0 0-1 0 0,0 0 1 0 0,-1 0 0 0 0,1 0-1 0 0,0 0 1 0 0,0 0 0 0 0,0 0-1 0 0,-4 3 21 0 0,1-1 1 0 0,-1 1-1 0 0,0-1 0 0 0,0 0 0 0 0,0 0 1 0 0,-1 0-1 0 0,-6 1 0 0 0,-38 8 45 0 0,38-9-48 0 0,-193 19 154 0 0,136-16-130 0 0,-669 37 159 0 0,46-4 32 0 0,-868 96 551 0 0,668-17-1166 0 0,617-76 572 0 0,268-40-173 0 0,1 0 0 0 0,-1-1 0 0 0,1 2 0 0 0,0-1 0 0 0,0 1 0 0 0,-9 3 0 0 0,14-5-38 0 0,0 1-1 0 0,1-1 0 0 0,-1 1 0 0 0,0-1 0 0 0,1 0 0 0 0,-1 1 0 0 0,1-1 0 0 0,-1 0 0 0 0,0 1 0 0 0,1-1 0 0 0,-1 0 0 0 0,1 0 0 0 0,-1 1 0 0 0,1-1 0 0 0,-1 0 0 0 0,1 0 0 0 0,-1 0 0 0 0,1 0 0 0 0,-1 0 0 0 0,1 0 0 0 0,13 3-94 0 0,-1-1-1 0 0,1 0 0 0 0,-1-1 0 0 0,1-1 0 0 0,25-2 0 0 0,-12 1 14 0 0,325-14-514 0 0,642-18 128 0 0,232 76 76 0 0,-744 10 595 0 0,-299-30-314 0 0,48 7-13 0 0,-90-7 274 0 0,184 31 438 0 0,-255-43-344 0 0,-38-7 76 0 0,44 12 0 0 0,-73-15-262 0 0,1 0 42 0 0,0 0 0 0 0,-1 0 0 0 0,1 0 0 0 0,0 0 0 0 0,5-1 248 0 0,-13 0-147 0 0,-319-8 494 0 0,74 1-603 0 0,106 4-72 0 0,-213 1 0 0 0,321 3-59 0 0,-150 4-968 0 0,63 0-5823 0 0,14-1-1965 0 0</inkml:trace>
</inkml:ink>
</file>

<file path=ppt/ink/ink8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28.8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17567 0 0,'0'0'1588'0'0,"2"2"-1304"0"0,11 17-103 0 0,1-2 0 0 0,18 19 0 0 0,1 0 124 0 0,93 128 6 0 0,-11-12-458 0 0,109 144-141 0 0,-109-121 228 0 0,64 130 66 0 0,-162-273-1 0 0,33 66 51 0 0,44 71 13 0 0,-89-161-67 0 0,1 0-1 0 0,0-1 0 0 0,0 0 0 0 0,1 0 0 0 0,0 0 0 0 0,1-1 1 0 0,-1 0-1 0 0,14 8 0 0 0,-10-11 42 0 0,-10-3-38 0 0,1 0 0 0 0,-1-1 0 0 0,1 0 0 0 0,-1 1 0 0 0,1-1 0 0 0,-1 0 0 0 0,0 1 0 0 0,1-1 0 0 0,-1 0 0 0 0,0 0 0 0 0,1 0 1 0 0,-1 0-1 0 0,0-1 0 0 0,0 1 0 0 0,0 0 0 0 0,0 0 0 0 0,0-1 0 0 0,0 1 0 0 0,-1 0 0 0 0,1-1 0 0 0,0 1 0 0 0,-1-1 0 0 0,1 1 0 0 0,-1-1 0 0 0,1-1 1 0 0,2-5 38 0 0,-1-1 0 0 0,0 0 1 0 0,1-9-1 0 0,-2 6-29 0 0,0 0 0 0 0,-1-1 0 0 0,-1 1 0 0 0,-4-23 0 0 0,-15-46 726 0 0,12 65-480 0 0,7 15-229 0 0,0-1 0 0 0,1 1 0 0 0,-1 0 0 0 0,0 0 0 0 0,1-1 0 0 0,-1 1 0 0 0,1 0 0 0 0,-1-1 0 0 0,1 1 0 0 0,0 0 0 0 0,-1-3 0 0 0,1 3 648 0 0,0 3-618 0 0,0 12 27 0 0,1 0 0 0 0,0 1 0 0 0,4 17 0 0 0,-5-30-32 0 0,0 0 0 0 0,1 0 0 0 0,-1 0 0 0 0,0-1 0 0 0,0 1 0 0 0,0 0 0 0 0,-1 0 0 0 0,1 0 0 0 0,0 0 0 0 0,-1-1 0 0 0,1 1 0 0 0,-1 0 0 0 0,1 0 0 0 0,-1-1 0 0 0,0 1 0 0 0,0 0 0 0 0,1-1 0 0 0,-1 1 0 0 0,-1-1 0 0 0,1 1 0 0 0,0-1 0 0 0,0 0 0 0 0,0 1 0 0 0,-1-1 0 0 0,-2 2 0 0 0,-3 2 270 0 0,-1 0 1 0 0,0 0-1 0 0,0-1 1 0 0,-9 3-1 0 0,7-2-106 0 0,-8 1 77 0 0,-1 0 1 0 0,1-1 0 0 0,-1 0 0 0 0,-25 1 0 0 0,9 0-112 0 0,-26 1 13 0 0,-116-1 1 0 0,174-6-201 0 0,-173-8-2905 0 0,122 0 1282 0 0</inkml:trace>
</inkml:ink>
</file>

<file path=ppt/ink/ink8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29.4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1 104 12896 0 0,'5'-8'1338'0'0,"-1"2"-874"0"0,1 0 0 0 0,0 0 1 0 0,0 0-1 0 0,0 0 0 0 0,1 1 0 0 0,-1 0 0 0 0,1 0 0 0 0,0 0 0 0 0,1 1 0 0 0,-1 0 0 0 0,1 0 0 0 0,0 0 0 0 0,0 1 1 0 0,14-4-1 0 0,-4 2-303 0 0,1 0 1 0 0,-1 2 0 0 0,1 0 0 0 0,0 1-1 0 0,24 0 1 0 0,-26 2-150 0 0,1 1 1 0 0,-1 1-1 0 0,1 0 1 0 0,27 8-1 0 0,-37-8-22 0 0,1 1 0 0 0,-1 0-1 0 0,0 0 1 0 0,-1 0 0 0 0,1 1 0 0 0,-1-1 0 0 0,1 2-1 0 0,-1-1 1 0 0,0 1 0 0 0,-1 0 0 0 0,1 0 0 0 0,8 10-1 0 0,-7-4 38 0 0,0 0 0 0 0,-1 1 0 0 0,0 0 0 0 0,-1 0 0 0 0,0 0 0 0 0,-1 0 0 0 0,-1 1 0 0 0,1 0 0 0 0,-2 0 0 0 0,0 0 0 0 0,-1 0-1 0 0,0 0 1 0 0,0 0 0 0 0,-3 17 0 0 0,0-11 48 0 0,-1-1 0 0 0,0 0-1 0 0,-2 0 1 0 0,0-1 0 0 0,-1 1-1 0 0,-1-1 1 0 0,0-1 0 0 0,-1 1-1 0 0,-19 28 1 0 0,-1-5-48 0 0,-1-2 0 0 0,-36 37 0 0 0,-5-5-48 0 0,60-60-163 0 0,0-1-1 0 0,0-1 1 0 0,-1 0-1 0 0,0 0 1 0 0,0-1 0 0 0,-19 8-1 0 0,29-14-123 0 0,-1-1-1 0 0,0 1 1 0 0,1 0-1 0 0,-1-1 1 0 0,0 1-1 0 0,0-1 1 0 0,0 0-1 0 0,1 0 1 0 0,-4 0-1 0 0</inkml:trace>
</inkml:ink>
</file>

<file path=ppt/ink/ink8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29.7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158 0 19727 0 0,'-2'0'447'0'0,"-1"0"-346"0"0,0 1 0 0 0,-1-1-1 0 0,1 1 1 0 0,0-1 0 0 0,0 1-1 0 0,0 0 1 0 0,0 1 0 0 0,0-1 0 0 0,0 0-1 0 0,0 1 1 0 0,1-1 0 0 0,-1 1 0 0 0,0 0-1 0 0,1 0 1 0 0,-1 0 0 0 0,-2 4 0 0 0,-2 1-91 0 0,1 1 1 0 0,0 0 0 0 0,1 0 0 0 0,-6 11 0 0 0,1 0 10 0 0,1 1 1 0 0,1 0-1 0 0,1 0 1 0 0,-7 29-1 0 0,-7 84-30 0 0,21-127 26 0 0,0 1 0 0 0,0-1 0 0 0,1 0-1 0 0,0 1 1 0 0,0-1 0 0 0,1 0 0 0 0,-1 0-1 0 0,1 0 1 0 0,3 6 0 0 0,3 8 47 0 0,-7-14 0 0 0,1-1-1 0 0,1 0 1 0 0,-1 0 0 0 0,1 0-1 0 0,0-1 1 0 0,0 1-1 0 0,0 0 1 0 0,0-1 0 0 0,1 0-1 0 0,0 0 1 0 0,0 0-1 0 0,0 0 1 0 0,1-1-1 0 0,-1 0 1 0 0,1 0 0 0 0,5 3-1 0 0,-3-2 41 0 0,-1-2 1 0 0,1 1-1 0 0,0-1 0 0 0,0 0 1 0 0,0 0-1 0 0,0-1 1 0 0,1 0-1 0 0,-1 0 0 0 0,0-1 1 0 0,0 0-1 0 0,1 0 0 0 0,7-2 1 0 0,13-3-32 0 0,0-2 0 0 0,0 0 0 0 0,-1-2 0 0 0,0-1 0 0 0,-1-2 0 0 0,40-22 0 0 0,-11 0-771 0 0,92-74 1 0 0,-94 65-825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6.3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8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8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8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8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3.93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4217.19141"/>
      <inkml:brushProperty name="anchorY" value="-76543.01563"/>
      <inkml:brushProperty name="scaleFactor" value="0.5"/>
    </inkml:brush>
  </inkml:definitions>
  <inkml:trace contextRef="#ctx0" brushRef="#br0">36 459 2304 0 0,'0'0'229'0'0,"-2"-1"-255"0"0,-2-2 47 0 0,-1-3-21 0 0,-17-25 13380 0 0,20 26-12819 0 0,1 0 251 0 0,2 0-375 0 0,5-2 32 0 0,3 0-554 0 0,4-2 158 0 0,4 1 11 0 0,3 0-108 0 0,1 0 36 0 0,3 1-12 0 0,2 0 0 0 0,3 1 0 0 0,3 0 0 0 0,2 2 103 0 0,4 1-132 0 0,2 1 230 0 0,3 0-77 0 0,5 1 20 0 0,3 2 1 0 0,5-1-57 0 0,5 1-2 0 0,4 0-4 0 0,5-1-2 0 0,5 0 103 0 0,3 0-2 0 0,3-2 7 0 0,3 0 4 0 0,2 0-56 0 0,0-1 7 0 0,2-1-6 0 0,1 1-1 0 0,2-1 84 0 0,2-2-5 0 0,0 0 6 0 0,-1-1 3 0 0,0-1 84 0 0,1-1 4 0 0,-2-1 4 0 0,1 0 4 0 0,0-1-130 0 0,-1 0 18 0 0,-2 0-23 0 0,-3 0 0 0 0,-3-1-103 0 0,-1-1 19 0 0,-3-2-21 0 0,-1 1 1 0 0,-3-2-94 0 0,-1 0 26 0 0,-4 2-13 0 0,-4 0 75 0 0,-4 1-96 0 0,-5 0 31 0 0,-3 1-122 0 0,0-1-948 0 0,0-1-1154 0 0,-8 2-7015 0 0,-11 2-2686 0 0</inkml:trace>
</inkml:ink>
</file>

<file path=ppt/ink/ink8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4.41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8251.33594"/>
      <inkml:brushProperty name="anchorY" value="-76719.875"/>
      <inkml:brushProperty name="scaleFactor" value="0.5"/>
    </inkml:brush>
  </inkml:definitions>
  <inkml:trace contextRef="#ctx0" brushRef="#br0">27 23 7832 0 0,'-26'-22'14686'0'0,"26"21"-14599"0"0,1 4 51 0 0,0 3-134 0 0,0 3 120 0 0,1 3-156 0 0,1 3 48 0 0,1 4-16 0 0,1 3 0 0 0,0 2 0 0 0,0 3 0 0 0,1 2 0 0 0,1 0 0 0 0,0 0 0 0 0,-2 1 75 0 0,0-1-96 0 0,0 0 106 0 0,0-3-190 0 0,-2 0 18 0 0,0-2-21 0 0,-2 1-1029 0 0,0 3-997 0 0,0 16-16688 0 0</inkml:trace>
</inkml:ink>
</file>

<file path=ppt/ink/ink8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4.95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8936.3125"/>
      <inkml:brushProperty name="anchorY" value="-77817.03125"/>
      <inkml:brushProperty name="scaleFactor" value="0.5"/>
    </inkml:brush>
  </inkml:definitions>
  <inkml:trace contextRef="#ctx0" brushRef="#br0">205 145 19231 0 0,'0'0'856'0'0,"0"-2"196"0"0,0-3-1008 0 0,0-1 58 0 0,1-1-68 0 0,1-2 340 0 0,-1 1-70 0 0,1 2 42 0 0,-1 1 6 0 0,0 3-410 0 0,0 0-14 0 0,-3 0-22 0 0,-3 2-690 0 0,-6 5-573 0 0,-3 3 888 0 0,-3 2 194 0 0,0 2 63 0 0,-1 1 73 0 0,1 1 7 0 0,1-1 480 0 0,0 1-42 0 0,2 0 68 0 0,2 0 6 0 0,2-2 88 0 0,0 1 4 0 0,3-1 4 0 0,1 0 4 0 0,3 2-298 0 0,2 0 38 0 0,1 1-48 0 0,3 0-2 0 0,2 1-123 0 0,3 1-40 0 0,2-1 78 0 0,3 1-106 0 0,3-1 31 0 0,2-1-10 0 0,4-2 0 0 0,3 0 75 0 0,2 0-96 0 0,0-1 31 0 0,2 0-10 0 0,-2 0 0 0 0,-2-1 0 0 0,-1-1 75 0 0,-3 1-96 0 0,-2-1 31 0 0,-2 1-10 0 0,-3 0 0 0 0,-2 1 0 0 0,-2 1 0 0 0,-2-1 0 0 0,0 1 0 0 0,-3 2 0 0 0,-3-1 0 0 0,-1 1-84 0 0,-3 2 108 0 0,-3 0-129 0 0,-3 1 132 0 0,-2 0-265 0 0,-3 0 97 0 0,-3 2-38 0 0,-2 0 3 0 0,-3 1 56 0 0,-3 1 3 0 0,-1-1 2 0 0,-2-1 3 0 0,0-1 131 0 0,0-2-38 0 0,2-4 131 0 0,2-1-144 0 0,1-4 226 0 0,3-3-96 0 0,2-3 25 0 0,-1-5 418 0 0,1-4-195 0 0,3-5 80 0 0,2-2 0 0 0,2-4 24 0 0,3-3-6 0 0,2-4 4 0 0,3-2 0 0 0,3-3-364 0 0,2-2 39 0 0,4-4-52 0 0,2-1-5 0 0,4-4-76 0 0,3-1 114 0 0,3-3-131 0 0,2-2 134 0 0,2-1-134 0 0,2 0 40 0 0,0 0-13 0 0,1 1 0 0 0,5-14-1185 0 0,0-6-511 0 0,-6 5 241 0 0,-8 1-225 0 0,-14 48 1131 0 0,-1 0-1 0 0,0-15 0 0 0</inkml:trace>
</inkml:ink>
</file>

<file path=ppt/ink/ink8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6.54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9666.63281"/>
      <inkml:brushProperty name="anchorY" value="-78266.8125"/>
      <inkml:brushProperty name="scaleFactor" value="0.5"/>
    </inkml:brush>
  </inkml:definitions>
  <inkml:trace contextRef="#ctx0" brushRef="#br0">1 279 7832 0 0,'0'0'738'0'0,"2"0"-667"0"0,5 0-48 0 0,6 0 1377 0 0,5 0-158 0 0,7 0 188 0 0,8 0 27 0 0,7 0-918 0 0,9 0 78 0 0,7 0-116 0 0,9-1-25 0 0,9-1-40 0 0,9 0 0 0 0,8 0-3 0 0,9-1-1 0 0,5 1 38 0 0,7-2-2 0 0,6-2 2 0 0,5 0 2 0 0,4-3 38 0 0,4-2-2 0 0,2-2 2 0 0,0-2 2 0 0,1-2 0 0 0,0-2 0 0 0,-1-1 0 0 0,-3 1 0 0 0,-7 0-392 0 0,-6 1 38 0 0,-8 3-54 0 0,-6 1-6 0 0,-7 3-114 0 0,-7 0 32 0 0,-8 2-128 0 0,4 0-789 0 0,-3 1-976 0 0,-4 0-12675 0 0,-16 2 8144 0 0</inkml:trace>
</inkml:ink>
</file>

<file path=ppt/ink/ink8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7.08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3496.09375"/>
      <inkml:brushProperty name="anchorY" value="-78623.0625"/>
      <inkml:brushProperty name="scaleFactor" value="0.5"/>
    </inkml:brush>
  </inkml:definitions>
  <inkml:trace contextRef="#ctx0" brushRef="#br0">13 47 11520 0 0,'0'0'1086'0'0,"-12"-16"5886"0"0,13 12-6651 0 0,2 0 129 0 0,2 1-193 0 0,3-1-24 0 0,4 0-270 0 0,2 0-75 0 0,1 1 33 0 0,1 1-29 0 0,2 0 126 0 0,3 2-148 0 0,-1 1 50 0 0,0 1 96 0 0,-3 1-32 0 0,0 1 16 0 0,-3 2 0 0 0,0-1 0 0 0,-2 2 0 0 0,-1 0-112 0 0,0 1 144 0 0,-1 1-48 0 0,-3 0 16 0 0,0 3 0 0 0,-2 1 94 0 0,-1 1-121 0 0,-4 3 115 0 0,0-1-109 0 0,-2 3 106 0 0,-2 0 15 0 0,-2 1 7 0 0,-2 0 3 0 0,-2 0 2 0 0,-1 1 94 0 0,0-1-18 0 0,0 0 20 0 0,-2 1-2 0 0,0-1 58 0 0,0 0-16 0 0,-1 0 18 0 0,1 0-4 0 0,0-1 77 0 0,0 1-3 0 0,2-2 5 0 0,1 0 3 0 0,2-3-261 0 0,3 0 18 0 0,2-1-30 0 0,3 0-6 0 0,2-2-75 0 0,3-1 20 0 0,2-2-10 0 0,5-1-886 0 0,7-5-989 0 0,8-5-528 0 0,9-12-978 0 0,2-7-3579 0 0,-5 1-2401 0 0</inkml:trace>
</inkml:ink>
</file>

<file path=ppt/ink/ink8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7.48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4388.04688"/>
      <inkml:brushProperty name="anchorY" value="-79724.21875"/>
      <inkml:brushProperty name="scaleFactor" value="0.5"/>
    </inkml:brush>
  </inkml:definitions>
  <inkml:trace contextRef="#ctx0" brushRef="#br0">212 53 6912 0 0,'-2'1'6198'0'0,"-2"1"-4994"0"0,-3 1 172 0 0,-2 2-224 0 0,-3 3-95 0 0,-2 3-22 0 0,-1 3-674 0 0,-1 4 61 0 0,-1 2-88 0 0,0 4-19 0 0,-1 3-254 0 0,1 3 34 0 0,1 1-100 0 0,2 0 118 0 0,2 1-142 0 0,2 0 118 0 0,3-2-110 0 0,4-2 106 0 0,2-2 314 0 0,3-3-23 0 0,4-3 49 0 0,3-3 4 0 0,4-4 50 0 0,3-4-4 0 0,4-3 3 0 0,4-7 2 0 0,4-3-298 0 0,5-6 19 0 0,3-4-33 0 0,2-5-7 0 0,1-4-29 0 0,-3-4-1 0 0,-2-1-2 0 0,-3-1-1 0 0,-3-2 38 0 0,-5-1-12 0 0,-7 1 6 0 0,-5 1 0 0 0,-12 25-276 0 0,1 0 1 0 0,0 1-1 0 0,0-1 0 0 0,0 1 0 0 0,-1-1 0 0 0,-1-5 1 0 0,-1 4 57 0 0,0 0 0 0 0,1 0 0 0 0,-1 1 0 0 0,-1-1 1 0 0,-3-5-1 0 0,0 3-77 0 0,-1-1 1 0 0,1 1-1 0 0,-11-8 0 0 0,4 5-480 0 0,-26-16 0 0 0,-23-7-1456 0 0,2 8-7522 0 0,12 8-2656 0 0</inkml:trace>
</inkml:ink>
</file>

<file path=ppt/ink/ink8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7.98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3691.25781"/>
      <inkml:brushProperty name="anchorY" value="-79036.07813"/>
      <inkml:brushProperty name="scaleFactor" value="0.5"/>
    </inkml:brush>
  </inkml:definitions>
  <inkml:trace contextRef="#ctx0" brushRef="#br0">0 757 10968 0 0,'0'0'1230'0'0,"3"0"-902"0"0,4 0 212 0 0,5 0-52 0 0,7-1 6 0 0,8-1-204 0 0,11-1 22 0 0,10-3-18 0 0,11-2-16 0 0,12-3 312 0 0,12-4-34 0 0,12-4 46 0 0,12-3 3 0 0,9-3 451 0 0,9-1-25 0 0,8-4 44 0 0,9-1 21 0 0,5-2-459 0 0,6 0 48 0 0,3-2-69 0 0,4-1-4 0 0,1 1-368 0 0,0 2 30 0 0,-3 2-41 0 0,-4 1-17 0 0,-5 1-251 0 0,-7 1-13 0 0,-6 2-12 0 0,-6 1-12 0 0,-12 2 159 0 0,-10 0-18 0 0,-10 1 25 0 0,-9 2 0 0 0,-10 1-222 0 0,0 0-150 0 0,-2 2-924 0 0,-8 1-1111 0 0,-9 3-459 0 0,-16 4 1223 0 0,-20 6-486 0 0,-19 3 1113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6.9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8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8.38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8064.125"/>
      <inkml:brushProperty name="anchorY" value="-78919.10156"/>
      <inkml:brushProperty name="scaleFactor" value="0.5"/>
    </inkml:brush>
  </inkml:definitions>
  <inkml:trace contextRef="#ctx0" brushRef="#br0">6 0 20127 0 0,'-1'0'2064'0'0,"-1"0"-2032"0"0,1 0 80 0 0,0 0-112 0 0,1 2 206 0 0,0 2-41 0 0,2 3 24 0 0,1 4 3 0 0,1 3-224 0 0,1 4 64 0 0,2 3-32 0 0,1 3 0 0 0,0 4 84 0 0,1 2-108 0 0,-1 2 148 0 0,-1 1-156 0 0,1 2 160 0 0,-1-1-160 0 0,-1-1 160 0 0,0 1-160 0 0,0-1 48 0 0,-2-1-16 0 0,0-1 0 0 0,-1-1 0 0 0,0-2-158 0 0,0-1 63 0 0,1-3-18 0 0,0-1-1345 0 0,0-3-1350 0 0</inkml:trace>
</inkml:ink>
</file>

<file path=ppt/ink/ink8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8.83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8821.15625"/>
      <inkml:brushProperty name="anchorY" value="-80177.03906"/>
      <inkml:brushProperty name="scaleFactor" value="0.5"/>
    </inkml:brush>
  </inkml:definitions>
  <inkml:trace contextRef="#ctx0" brushRef="#br0">353 22 14280 0 0,'0'0'1272'0'0,"-2"-2"-1186"0"0,-3 0 41 0 0,-2-3-84 0 0,-1 0 1562 0 0,-3 1-197 0 0,0 1 201 0 0,-2 3 43 0 0,-1 1-1483 0 0,-1 4 129 0 0,-3 4-193 0 0,0 3-33 0 0,-3 4-81 0 0,-4 7-158 0 0,-3 3 143 0 0,0 0-92 0 0,2 1 25 0 0,1-1-5 0 0,5-3 0 0 0,4 0 28 0 0,3-3-8 0 0,2-1 4 0 0,3-2 0 0 0,1-1 187 0 0,5-2-16 0 0,1-1 25 0 0,5-2 2 0 0,1-1 68 0 0,4-2-10 0 0,2-2 16 0 0,2-2-2 0 0,3-2-44 0 0,0-1 12 0 0,2-3-15 0 0,1 0 2 0 0,0-3-178 0 0,3-3-71 0 0,-1-3 56 0 0,-1-1 44 0 0,-2-2-89 0 0,-1 1 106 0 0,-3-3-106 0 0,-1 1 106 0 0,-3-1-32 0 0,0-1 11 0 0,-2-1 75 0 0,-2 0 72 0 0,0 0 2 0 0,-2 1 18 0 0,0 1-1 0 0,-1 2 30 0 0,-1 2-8 0 0,-1 1 4 0 0,0 3 0 0 0,-1 3-121 0 0,0 1 6 0 0,-1 3 306 0 0,3 2-158 0 0,2 1 29 0 0,3 2 0 0 0,2 2-296 0 0,1 2 84 0 0,3 3-42 0 0,0 1 0 0 0,2 2 178 0 0,2 1-80 0 0,1 2 34 0 0,1 1-4 0 0,0 2 224 0 0,-1 1-26 0 0,-1 2 20 0 0,0 5 15 0 0,-3 2-422 0 0,-4 2 121 0 0,-5 0-60 0 0,-5 2 0 0 0,-6 0-112 0 0,-5 0 144 0 0,-10 8-468 0 0,-9 4-190 0 0,-8 4-1134 0 0,-3 1-1375 0 0</inkml:trace>
</inkml:ink>
</file>

<file path=ppt/ink/ink8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8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8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8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8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8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8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8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7.6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8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8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8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8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8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8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8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8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8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8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7.9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8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8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8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8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8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8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8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8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8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8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8.4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8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8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8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8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8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8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8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8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8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8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9.1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8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8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8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8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8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8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8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8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8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8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9.4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8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8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8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8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8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8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8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8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8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8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9.9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8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8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8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8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8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8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8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8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8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8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23583 0 0,'0'0'2575'0'0,"3"0"-2495"0"0,6 3-66 0 0,1-1-1 0 0,-1-1 1 0 0,1 0 0 0 0,-1 0 0 0 0,18-1 0 0 0,-21-1-90 0 0,0 0 0 0 0,1 0 0 0 0,-1-1 1 0 0,0 0-1 0 0,0 0 0 0 0,0 0 0 0 0,0 0 0 0 0,-1-1 1 0 0,1 0-1 0 0,6-5 0 0 0,-11 8 77 0 0,5-5-410 0 0,0 1 0 0 0,0-1 0 0 0,0 0 0 0 0,-1 0 0 0 0,8-9 0 0 0,-3-4-794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0.5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8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8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8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8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8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8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8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8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8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8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0.9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8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8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8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8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8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8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8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8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8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8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4.1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8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8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8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8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8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8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8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8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8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8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4.5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8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8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8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8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8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8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8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8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8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8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5.0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8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8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8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8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8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8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8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8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8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8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5.3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8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8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8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8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8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8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8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8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8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8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5.7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8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8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8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8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8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8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8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8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8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8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6.0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8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8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8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8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8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8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8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8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8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8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6.4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8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8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8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8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8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8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8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8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8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8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6.7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8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8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8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8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8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8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8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8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8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8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8288 0 0,'0'0'756'0'0,"-1"3"-623"0"0,-4 11-146 0 0,3-11 495 0 0,1 1 0 0 0,0-1 0 0 0,0 1 0 0 0,0 0-1 0 0,0-1 1 0 0,-1 8 0 0 0,4 17 6897 0 0,2-1-3361 0 0,-2-12-3514 0 0,1 25 1 0 0,-2-19-555 0 0,1 1 0 0 0,7 28 0 0 0,-4-24 222 0 0,1 30 0 0 0,1 41 569 0 0,2 64 164 0 0,-10-136-833 0 0,2 1 0 0 0,1 0 0 0 0,6 28 0 0 0,-2-22 184 0 0,19 52 0 0 0,-21-72-192 0 0,2 0 0 0 0,-1 0 0 0 0,2-1 0 0 0,0 1 0 0 0,0-2 0 0 0,1 1 0 0 0,10 11 0 0 0,-11-16-168 0 0,0 0-1 0 0,0 0 1 0 0,1 0-1 0 0,11 5 0 0 0,-18-10 72 0 0,-1-1-1 0 0,1 0 0 0 0,0 0 0 0 0,0 0 0 0 0,-1 0 0 0 0,1 0 0 0 0,0 0 0 0 0,0-1 0 0 0,-1 1 0 0 0,1 0 1 0 0,0 0-1 0 0,0 0 0 0 0,-1-1 0 0 0,1 1 0 0 0,0 0 0 0 0,1-1 0 0 0,-1 0-81 0 0,1 0-32 0 0,0 1 1 0 0,0-1 0 0 0,0 1 0 0 0,0-1-1 0 0,-1 0 1 0 0,1 0 0 0 0,0 0 0 0 0,-1 0-1 0 0,1 0 1 0 0,-1 0 0 0 0,1 0 0 0 0,-1-1-1 0 0,1 1 1 0 0,-1 0 0 0 0,0-1 0 0 0,1 0-1 0 0,0-1 1 0 0,8-21-6067 0 0,-4-1-1558 0 0</inkml:trace>
  <inkml:trace contextRef="#ctx0" brushRef="#br0" timeOffset="1">1 439 21743 0 0,'0'0'1966'0'0,"2"0"-1542"0"0,5 1-251 0 0,0 0 1 0 0,-1-1-1 0 0,1 0 1 0 0,0-1 0 0 0,0 1-1 0 0,-1-1 1 0 0,1 0 0 0 0,8-3-1 0 0,9-1 95 0 0,105-21-1037 0 0,55-8 110 0 0,-136 27 155 0 0,63-8 914 0 0,-38 1-7154 0 0,-29 5-857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07.949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8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8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8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8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8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8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8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8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8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8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8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8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8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8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8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8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8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8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8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8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8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8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8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8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8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8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8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8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8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8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8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8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8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8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8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8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8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8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8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8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8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8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8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8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8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8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8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8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8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8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8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8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8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8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8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8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8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8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8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8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8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8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8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8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8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8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8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8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8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8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8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8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12.31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7179.47656"/>
      <inkml:brushProperty name="anchorY" value="-72348.57813"/>
      <inkml:brushProperty name="scaleFactor" value="0.5"/>
    </inkml:brush>
  </inkml:definitions>
  <inkml:trace contextRef="#ctx0" brushRef="#br0">0 503 7368 0 0,'2'-2'2218'0'0,"2"-1"-895"0"0,3-2 168 0 0,3-1 30 0 0,5 0-1348 0 0,4-1 118 0 0,4 0-163 0 0,2 0-44 0 0,4 0-95 0 0,4 0 25 0 0,5 1-14 0 0,3-1 0 0 0,4 0-75 0 0,3 0 96 0 0,5 0-125 0 0,4 0 131 0 0,3-1-40 0 0,5 0 125 0 0,6-1-42 0 0,6 1 20 0 0,5-1 287 0 0,5-1-26 0 0,2 1 43 0 0,2-2 4 0 0,3 0-8 0 0,3 1 3 0 0,3-1-1 0 0,3 1 0 0 0,2 0-168 0 0,1 0 11 0 0,1-1-23 0 0,1 1-3 0 0,3-1-122 0 0,0 1 16 0 0,0 0-22 0 0,-1 0 0 0 0,-2 1-94 0 0,-2 1 26 0 0,-3-1 71 0 0,-3-2-108 0 0,-1 1 223 0 0,-2-2-66 0 0,-4 1 27 0 0,-4 0 0 0 0,-4 0-9 0 0,-4 1-7 0 0,-6-2 1 0 0,-5 0-1 0 0,-4 0-168 0 0,-4 0 48 0 0,-3 0-24 0 0,-5 1 0 0 0,-7 1 0 0 0,-6 1-130 0 0,-4 0 46 0 0,-3 1-9308 0 0</inkml:trace>
</inkml:ink>
</file>

<file path=ppt/ink/ink8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13.54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1679.27344"/>
      <inkml:brushProperty name="anchorY" value="-72474.85938"/>
      <inkml:brushProperty name="scaleFactor" value="0.5"/>
    </inkml:brush>
  </inkml:definitions>
  <inkml:trace contextRef="#ctx0" brushRef="#br0">7 235 14600 0 0,'0'0'1448'0'0,"-1"-2"-1416"0"0,-1-1 45 0 0,0 1-50 0 0,1-3-27 0 0,1-1 653 0 0,6-5 681 0 0,3-1-900 0 0,4-2-214 0 0,5-1-52 0 0,1-1-68 0 0,2 1-19 0 0,3-1-93 0 0,3 2 25 0 0,3 0-13 0 0,1 0 0 0 0,2 1 0 0 0,-1 2 0 0 0,0 0-102 0 0,-2 0 131 0 0,-1 2 208 0 0,-3 1 37 0 0,-2 3 36 0 0,-2 1 6 0 0,-1 2-266 0 0,-1 1-26 0 0,-2 0 65 0 0,-1 3-110 0 0,-2 0 31 0 0,-2 4-10 0 0,-1 2 0 0 0,-2 0 0 0 0,-3 3 0 0 0,-1 1 0 0 0,-2 2-102 0 0,-1 1 131 0 0,-3 1-165 0 0,-1 2 68 0 0,-3 0-13 0 0,-2 2-1 0 0,-3 2 96 0 0,-1 1-28 0 0,-2-1 14 0 0,-1 1 0 0 0,-1-1 0 0 0,-1 0 150 0 0,-1 0-81 0 0,0-1 23 0 0,0-1 53 0 0,1 0 2 0 0,1 0 2 0 0,1-3 3 0 0,2 1-65 0 0,1-2 18 0 0,2-1-18 0 0,2 0 2 0 0,1-1-103 0 0,4 1 28 0 0,1-4-14 0 0,1-1 0 0 0,3 0 75 0 0,3-2-96 0 0,2-1 106 0 0,3-2-106 0 0,1 0 31 0 0,2-2-10 0 0,1-2 0 0 0,3-3-336 0 0,5-3-417 0 0,31-14-18909 0 0</inkml:trace>
</inkml:ink>
</file>

<file path=ppt/ink/ink8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13.62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2839.88672"/>
      <inkml:brushProperty name="anchorY" value="-73406.28125"/>
      <inkml:brushProperty name="scaleFactor" value="0.5"/>
    </inkml:brush>
  </inkml:definitions>
  <inkml:trace contextRef="#ctx0" brushRef="#br0">232 51 3224 0 0,'0'0'288'0'0,"-2"2"-336"0"0,-26 16 10756 0 0,11-5-8375 0 0,-1 2-1023 0 0,-1 3-336 0 0,-1 3-356 0 0,1 3-68 0 0,0 1-497 0 0,1 2-4 0 0,2 0-29 0 0,1 0 55 0 0,2-1-96 0 0,2-1 31 0 0,3 0-10 0 0,2-2 0 0 0,3-1 0 0 0,4-3 0 0 0,2-2 84 0 0,4-1 303 0 0,5-2-54 0 0,4-4 39 0 0,6-2 4 0 0,2-6 47 0 0,4-4-14 0 0,2-3 17 0 0,2-5-4 0 0,0-4-184 0 0,1-4 15 0 0,-2-3-25 0 0,-1-4-3 0 0,-1-3-94 0 0,-3-3 8 0 0,-4-1-18 0 0,-3-1 0 0 0,-4-1-38 0 0,-4 0 1 0 0,-5 1-3 0 0,-3 1-1 0 0,-5 3-93 0 0,-6-3 101 0 0,-6 1-333 0 0,-8 0-437 0 0</inkml:trace>
</inkml:ink>
</file>

<file path=ppt/ink/ink8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8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8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8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07.2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6869 722 7368 0 0,'-1'-1'12515'0'0,"-82"-31"-6955"0"0,-43-15-4065 0 0,58 25-1890 0 0,-84-15 1 0 0,-345-47 495 0 0,488 83-94 0 0,-531-67 273 0 0,-2 20-250 0 0,-644 5-42 0 0,327 67-53 0 0,5 33 70 0 0,-456 44-5 0 0,878-88 318 0 0,530-21-397 0 0,114-4-19 0 0,-44 2 43 0 0,33-1 40 0 0,85-4 4 0 0,1405-24-481 0 0,-684 41-268 0 0,-413-9 616 0 0,-345 1 120 0 0,66-20 35 0 0,-298 25 29 0 0,-1-1 0 0 0,0-2 0 0 0,0 1 0 0 0,0-2 0 0 0,0 0 0 0 0,20-10 0 0 0,-35 15-28 0 0,-1 0 1 0 0,1 0-1 0 0,-1-1 0 0 0,1 1 1 0 0,0 0-1 0 0,-1-1 0 0 0,1 1 1 0 0,-1-1-1 0 0,1 1 0 0 0,-1-1 1 0 0,0 1-1 0 0,1-1 0 0 0,-1 1 1 0 0,1-1-1 0 0,-1 1 1 0 0,0-1-1 0 0,1 1 0 0 0,-1-1 1 0 0,0 1-1 0 0,0-1 0 0 0,1 0 1 0 0,-1 1-1 0 0,0-1 0 0 0,0 0 1 0 0,0 1-1 0 0,0-1 0 0 0,0 0 1 0 0,0 1-1 0 0,0-1 0 0 0,0 1 1 0 0,0-1-1 0 0,0 0 1 0 0,0 1-1 0 0,0-1 0 0 0,-1 0 1 0 0,1 1-1 0 0,0-1 0 0 0,0 1 1 0 0,-1-1-1 0 0,1 0 0 0 0,0 1 1 0 0,-1-1-1 0 0,1 1 0 0 0,-1-1 1 0 0,1 1-1 0 0,0-1 0 0 0,-1 1 1 0 0,1 0-1 0 0,-1-1 1 0 0,0 0-1 0 0,-4-3 27 0 0,-1-1 0 0 0,1 1 0 0 0,-12-6 1 0 0,12 7-18 0 0,-24-13 33 0 0,-1 2 1 0 0,-59-21-1 0 0,-70-11-7 0 0,155 44-47 0 0,-408-84 131 0 0,411 86-131 0 0,-675-83 359 0 0,-6 51-56 0 0,-418 68-68 0 0,293 45-544 0 0,-172 71 684 0 0,937-143-376 0 0,-46 15 0 0 0,85-23-19 0 0,-1 1 0 0 0,0-1 1 0 0,1 1-1 0 0,-1 0 0 0 0,1 0 0 0 0,-5 4 0 0 0,7-4-66 0 0,4-1-11 0 0,24 8-47 0 0,-1-2 0 0 0,1-1 0 0 0,36 3-1 0 0,89 1-49 0 0,-91-8 104 0 0,422 11-63 0 0,-274-9 107 0 0,1236 41-110 0 0,-1150-33 79 0 0,975 53-280 0 0,-993-45 356 0 0,321 27 0 0 0,-476-35 11 0 0,552 57 273 0 0,-3 20-71 0 0,-251-15 77 0 0,-376-68-266 0 0,-31-4 21 0 0,0-1 0 0 0,24 8 1 0 0,-7 7-24 0 0,-30-16-20 0 0,0 0-1 0 0,0 0 0 0 0,0 0 1 0 0,1 0-1 0 0,-1 0 1 0 0,0 0-1 0 0,0 0 0 0 0,0 1 1 0 0,0-1-1 0 0,0 0 1 0 0,0 0-1 0 0,0 0 0 0 0,0 0 1 0 0,0 0-1 0 0,0 1 0 0 0,0-1 1 0 0,1 0-1 0 0,-1 0 1 0 0,0 0-1 0 0,0 0 0 0 0,0 1 1 0 0,0-1-1 0 0,0 0 1 0 0,0 0-1 0 0,0 0 0 0 0,0 0 1 0 0,0 0-1 0 0,0 1 1 0 0,-1-1-1 0 0,1 0 0 0 0,0 0 1 0 0,0 0-1 0 0,0 0 1 0 0,0 0-1 0 0,0 1 0 0 0,0-1 1 0 0,0 0-1 0 0,0 0 1 0 0,0 0-1 0 0,0 0 0 0 0,-1 0 1 0 0,1 0-1 0 0,0 1 0 0 0,0-1 1 0 0,0 0-1 0 0,-6 5 6 0 0,-4 0 5 0 0,-1 0-1 0 0,0 0 1 0 0,0-1 0 0 0,0-1 0 0 0,0 0 0 0 0,0 0-1 0 0,-13 0 1 0 0,12-1 1 0 0,-35 7 1 0 0,-144 22 116 0 0,-369 13-15 0 0,172-17-60 0 0,-687 90-51 0 0,411-21 608 0 0,410-47-239 0 0,196-36-278 0 0,15-1-30 0 0,42-11-25 0 0,5 1-39 0 0,11 0-51 0 0,-8-2 31 0 0,232 6-449 0 0,-148-7 317 0 0,638-3-651 0 0,292 0 596 0 0,-461 23 147 0 0,0 16 69 0 0,-338-20-15 0 0,89 14 147 0 0,-140-10 7 0 0,-136-16-83 0 0,-16-3 12 0 0,0 2 1 0 0,0 0 0 0 0,-1 2 0 0 0,1 0 0 0 0,19 7-1 0 0,-38-11-74 0 0,0 0-1 0 0,1 0 1 0 0,-1 0-1 0 0,0 0 0 0 0,0 0 1 0 0,1 0-1 0 0,-1 0 0 0 0,0 0 1 0 0,0 1-1 0 0,1-1 1 0 0,-1 0-1 0 0,0 0 0 0 0,0 0 1 0 0,0 0-1 0 0,1 1 0 0 0,-1-1 1 0 0,0 0-1 0 0,0 0 1 0 0,0 0-1 0 0,1 1 0 0 0,-1-1 1 0 0,0 0-1 0 0,0 0 0 0 0,0 1 1 0 0,0-1-1 0 0,0 0 1 0 0,0 0-1 0 0,0 1 0 0 0,1-1 1 0 0,-1 0-1 0 0,0 0 0 0 0,0 1 1 0 0,0-1-1 0 0,0 0 0 0 0,0 0 1 0 0,0 1-1 0 0,0-1 1 0 0,-1 0-1 0 0,1 1 0 0 0,0-1 1 0 0,0 0-1 0 0,0 0 0 0 0,0 1 1 0 0,0-1-1 0 0,0 0 1 0 0,0 1-1 0 0,-10 7 57 0 0,0-2-45 0 0,0 0 0 0 0,0-1 1 0 0,-1-1-1 0 0,1 0 0 0 0,-14 3 0 0 0,-60 12 37 0 0,47-12-38 0 0,-497 62 120 0 0,355-51-118 0 0,-704 108 48 0 0,848-120-52 0 0,-270 55 237 0 0,-24 25 76 0 0,318-84-311 0 0,1 1-1 0 0,-1 1 0 0 0,1 0 1 0 0,-18 10-1 0 0,27-14-13 0 0,1 0 0 0 0,0 0-1 0 0,0 0 1 0 0,0 0 0 0 0,0 0 0 0 0,0 0-1 0 0,-1 0 1 0 0,1 0 0 0 0,0 0 0 0 0,0 0 0 0 0,0 0-1 0 0,0 0 1 0 0,0 0 0 0 0,0 0 0 0 0,0 0-1 0 0,-1 0 1 0 0,1 0 0 0 0,0 0 0 0 0,0 0-1 0 0,0 1 1 0 0,0-1 0 0 0,0 0 0 0 0,0 0 0 0 0,0 0-1 0 0,0 0 1 0 0,0 0 0 0 0,0 0 0 0 0,-1 0-1 0 0,1 1 1 0 0,0-1 0 0 0,0 0 0 0 0,0 0-1 0 0,0 0 1 0 0,0 0 0 0 0,0 0 0 0 0,0 1-1 0 0,0-1 1 0 0,0 0 0 0 0,0 0 0 0 0,0 0 0 0 0,0 0-1 0 0,0 0 1 0 0,0 0 0 0 0,0 1 0 0 0,0-1-1 0 0,0 0 1 0 0,1 0 0 0 0,-1 0 0 0 0,0 0-1 0 0,0 0 1 0 0,2 2-8 0 0,1-1-1 0 0,0 0 0 0 0,-1 0 1 0 0,1 0-1 0 0,0 0 0 0 0,0 0 1 0 0,0-1-1 0 0,0 1 1 0 0,-1-1-1 0 0,1 0 0 0 0,0 0 1 0 0,4 0-1 0 0,7 0-19 0 0,336-3-662 0 0,-322 2 620 0 0,394-24-677 0 0,329-11 261 0 0,286 49 231 0 0,-852 3 367 0 0,-69-6-32 0 0,121 20 272 0 0,-233-30-334 0 0,-1 1-1 0 0,0-1 1 0 0,0 1 0 0 0,1 0-1 0 0,-1 0 1 0 0,0 1-1 0 0,0-1 1 0 0,0 1 0 0 0,4 2-1 0 0,-7-4-14 0 0,0 0 0 0 0,0 0 0 0 0,0 0 0 0 0,0 0 0 0 0,0 1-1 0 0,0-1 1 0 0,0 0 0 0 0,0 0 0 0 0,0 0 0 0 0,0 0 0 0 0,0 0 0 0 0,1 1 0 0 0,-1-1 0 0 0,0 0-1 0 0,0 0 1 0 0,0 0 0 0 0,0 0 0 0 0,0 0 0 0 0,0 0 0 0 0,0 1 0 0 0,0-1 0 0 0,0 0 0 0 0,-1 0-1 0 0,1 0 1 0 0,0 0 0 0 0,0 0 0 0 0,0 1 0 0 0,0-1 0 0 0,0 0 0 0 0,0 0 0 0 0,0 0 0 0 0,0 0-1 0 0,0 0 1 0 0,0 0 0 0 0,0 0 0 0 0,0 1 0 0 0,-1-1 0 0 0,1 0 0 0 0,0 0 0 0 0,0 0 0 0 0,0 0-1 0 0,0 0 1 0 0,-1 0 0 0 0,-5 4 30 0 0,-25 8 26 0 0,-1-2 0 0 0,-1-1-1 0 0,-58 9 1 0 0,-266 27 246 0 0,288-38-253 0 0,-98 9 64 0 0,-69 7 24 0 0,-160 27 133 0 0,210-21-54 0 0,86-12-78 0 0,-62 17 173 0 0,81-15-104 0 0,29-3-96 0 0,22-6-65 0 0,18-8-215 0 0,24-9-68 0 0,22-9-331 0 0,39-20-1564 0 0,-20 5 743 0 0</inkml:trace>
</inkml:ink>
</file>

<file path=ppt/ink/ink8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20.2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1301 4 11056 0 0,'-2'-1'852'0'0,"0"1"-713"0"0,-1-1 0 0 0,1 0 0 0 0,0 1 1 0 0,0 0-1 0 0,0-1 0 0 0,-1 1 0 0 0,1 0 1 0 0,0 0-1 0 0,0 1 0 0 0,-1-1 0 0 0,1 0 1 0 0,0 1-1 0 0,0-1 0 0 0,0 1 0 0 0,-1 0 1 0 0,1-1-1 0 0,0 1 0 0 0,0 0 0 0 0,0 0 1 0 0,0 1-1 0 0,0-1 0 0 0,1 0 0 0 0,-1 1 1 0 0,0-1-1 0 0,1 1 0 0 0,-1-1 0 0 0,-2 4 1 0 0,-2 4 690 0 0,0 0 0 0 0,0 1 0 0 0,0 0 1 0 0,-5 15-1 0 0,4-8-1389 0 0,-47 129 576 0 0,17-40-18 0 0,-38 76-35 0 0,-119 209 0 0 0,-43-10 972 0 0,96-176 224 0 0,-21 38-113 0 0,128-189-860 0 0,14-22-128 0 0,-44 64 22 0 0,35-53-66 0 0,13-18 41 0 0,-38 43 1 0 0,47-60-40 0 0,4-5-7 0 0,0 1-1 0 0,0-1 1 0 0,0-1-1 0 0,0 1 1 0 0,-7 4-1 0 0,3-3 3 0 0,6-3 112 0 0,0-2-48 0 0,-1-3-21 0 0,0 0-1 0 0,1 0 1 0 0,-1 0-1 0 0,1 0 0 0 0,0 0 1 0 0,1 0-1 0 0,-1 0 1 0 0,1-1-1 0 0,-1-4 0 0 0,4-40 454 0 0,6 8-236 0 0,-1-1-200 0 0,0-19 33 0 0,-5 47-97 0 0,-1 0 0 0 0,0 0-1 0 0,-1 0 1 0 0,-1 0 0 0 0,0-1-1 0 0,-4-19 1 0 0,4 34-6 0 0,-1-12 49 0 0,2-6 36 0 0,-2 18-86 0 0,1 0 0 0 0,0 0 0 0 0,0 0 0 0 0,0 0 0 0 0,0 0 0 0 0,0 0 0 0 0,0 0 0 0 0,0 0 0 0 0,0 0 0 0 0,-1 0 0 0 0,1 0 0 0 0,0 0 0 0 0,0 0 0 0 0,0 0 0 0 0,0 0 0 0 0,0 0 0 0 0,0 0-1 0 0,0 0 1 0 0,-1 0 0 0 0,1 0 0 0 0,0 0 0 0 0,0 0 0 0 0,0 0 0 0 0,0 0 0 0 0,0 0 0 0 0,0 0 0 0 0,0 0 0 0 0,0 0 0 0 0,-1 0 0 0 0,1 0 0 0 0,0 0 0 0 0,0 0 0 0 0,0 0 0 0 0,0 0 0 0 0,0 0 0 0 0,0-1 0 0 0,0 1 0 0 0,0 0 0 0 0,0 0 0 0 0,0 0 0 0 0,0 0 0 0 0,0 0 0 0 0,-1 0 0 0 0,1 0 0 0 0,0 0 0 0 0,0-1 0 0 0,0 1 0 0 0,0 0 0 0 0,0 0 0 0 0,0 0 0 0 0,0 0 0 0 0,0 0 0 0 0,0 0 0 0 0,0 0 0 0 0,0-1 0 0 0,0 1 0 0 0,0 0 0 0 0,0 0 0 0 0,0 0-1 0 0,0 0 1 0 0,1 0 0 0 0,-1 0 0 0 0,0 0 0 0 0,0-1 0 0 0,0 1 0 0 0,0 0 0 0 0,0 0 0 0 0,0 0 0 0 0,0 0 0 0 0,-8 11 124 0 0,-6 21 47 0 0,3 15-205 0 0,-7 21-22 0 0,16-59 55 0 0,1 0 0 0 0,0 0 0 0 0,1 1 0 0 0,0-1 0 0 0,0 0 0 0 0,1 1 0 0 0,3 16 0 0 0,-3-19 0 0 0,0 0 0 0 0,1 0 0 0 0,0 0 0 0 0,0 0 0 0 0,0 0 0 0 0,1 0 0 0 0,0-1 0 0 0,1 1 0 0 0,-1-1 0 0 0,1 0 0 0 0,0 0 0 0 0,1 0 0 0 0,-1-1 0 0 0,1 1 0 0 0,9 6 0 0 0,-11-9 8 0 0,-1 0-1 0 0,1-1 0 0 0,1 1 0 0 0,-1-1 1 0 0,0 0-1 0 0,1 0 0 0 0,-1 0 0 0 0,1 0 1 0 0,0 0-1 0 0,6 1 0 0 0,-1-1-2 0 0,1 0 0 0 0,0 0 0 0 0,0-1-1 0 0,-1 0 1 0 0,1-1 0 0 0,0 0 0 0 0,0-1 0 0 0,0 0-1 0 0,0 0 1 0 0,-1-1 0 0 0,1 0 0 0 0,-1-1 0 0 0,1 0-1 0 0,8-5 1 0 0,-1 0-400 0 0,-1-1 0 0 0,0 0-1 0 0,26-21 1 0 0,-12 3-536 0 0</inkml:trace>
</inkml:ink>
</file>

<file path=ppt/ink/ink8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20.7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2 251 10592 0 0,'0'-16'540'0'0,"-1"7"-3"0"0,1 1 1 0 0,0-1-1 0 0,0 1 1 0 0,1 0-1 0 0,1-1 0 0 0,-1 1 1 0 0,1 0-1 0 0,0 0 1 0 0,6-12-1 0 0,-2 6 536 0 0,-3 8-881 0 0,-1 0-1 0 0,1 0 1 0 0,1 1 0 0 0,-1-1-1 0 0,1 1 1 0 0,6-7 0 0 0,4-2-5 0 0,25-19 1 0 0,-32 28-177 0 0,0 0 1 0 0,0 1 0 0 0,1 0 0 0 0,-1 1 0 0 0,1-1 0 0 0,11-2 0 0 0,-15 5 17 0 0,-1 1-1 0 0,0-1 1 0 0,0 1-1 0 0,1 0 1 0 0,-1 0-1 0 0,0 1 0 0 0,0-1 1 0 0,0 1-1 0 0,1-1 1 0 0,-1 1-1 0 0,4 2 1 0 0,0 0 42 0 0,1 0 1 0 0,13 8-1 0 0,-14-6-62 0 0,0 0-1 0 0,-1 1 1 0 0,1 0-1 0 0,-1 0 0 0 0,0 0 1 0 0,-1 0-1 0 0,0 1 1 0 0,7 11-1 0 0,1 6 72 0 0,14 32 1 0 0,-20-40-30 0 0,18 55 148 0 0,-15-40-135 0 0,-4-11-25 0 0,-1 0 0 0 0,-1 1 0 0 0,-1 0 0 0 0,-1-1 0 0 0,-1 1 0 0 0,-2 30 0 0 0,-1-28 3 0 0,-2 0 0 0 0,0 0-1 0 0,-2-1 1 0 0,-1 1-1 0 0,0-1 1 0 0,-2-1-1 0 0,0 1 1 0 0,-2-1 0 0 0,-13 20-1 0 0,-10 11 246 0 0,-3-2 0 0 0,-49 50-1 0 0,26-26-253 0 0,27-30-91 0 0,32-43 31 0 0,0 0 0 0 0,0 1 0 0 0,0-1 0 0 0,0 0 0 0 0,0 0 0 0 0,0 0 0 0 0,-1 0 1 0 0,1 0-1 0 0,-3 1 0 0 0,3-1-243 0 0,-5-11-2042 0 0,1-2 352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8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21.1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280 4 16559 0 0,'-5'-1'221'0'0,"0"0"-1"0"0,0 1 0 0 0,0-1 0 0 0,0 1 0 0 0,0 0 0 0 0,0 0 1 0 0,-7 2-1 0 0,10-2-201 0 0,-1 1 0 0 0,1 0 0 0 0,-1 0 1 0 0,1 0-1 0 0,0 0 0 0 0,0 1 0 0 0,-1-1 0 0 0,1 0 1 0 0,0 1-1 0 0,0 0 0 0 0,0-1 0 0 0,1 1 1 0 0,-1 0-1 0 0,0 0 0 0 0,1 0 0 0 0,-3 3 0 0 0,-10 17 177 0 0,-8 12-239 0 0,-30 59 0 0 0,-2 20-113 0 0,45-90 292 0 0,-11 42 0 0 0,9-27 158 0 0,8-29-189 0 0,0 0-1 0 0,1 0 1 0 0,0 0-1 0 0,1 0 1 0 0,0 0-1 0 0,0 0 1 0 0,1 1-1 0 0,0-1 0 0 0,0 0 1 0 0,1 0-1 0 0,0 1 1 0 0,1-1-1 0 0,0 0 1 0 0,5 13-1 0 0,-3-13 17 0 0,0 1 0 0 0,1-1 0 0 0,0 1 0 0 0,8 9 0 0 0,-10-15-79 0 0,0 0 0 0 0,1-1 1 0 0,-1 0-1 0 0,1 0 1 0 0,0 0-1 0 0,0 0 0 0 0,0-1 1 0 0,0 0-1 0 0,0 1 1 0 0,0-1-1 0 0,9 2 0 0 0,3 0 4 0 0,1 0 0 0 0,-1-1 0 0 0,1 0-1 0 0,0-2 1 0 0,0 0 0 0 0,0-1 0 0 0,0 0-1 0 0,0-1 1 0 0,0-2 0 0 0,22-4 0 0 0,5-5-88 0 0,0-2 0 0 0,68-31 1 0 0,11-13-1447 0 0,-64 29 565 0 0</inkml:trace>
</inkml:ink>
</file>

<file path=ppt/ink/ink8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2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23 16096 0 0,'0'0'737'0'0,"-1"-1"-15"0"0,0 1-610 0 0,1 0-1 0 0,-1-1 0 0 0,1 1 0 0 0,-1 0 0 0 0,1-1 1 0 0,-1 1-1 0 0,1-1 0 0 0,-1 1 0 0 0,1-1 0 0 0,-1 1 1 0 0,1-1-1 0 0,0 1 0 0 0,-1-1 0 0 0,1 0 0 0 0,0 1 1 0 0,-1-1-1 0 0,1 1 0 0 0,0-1 0 0 0,0 0 0 0 0,-1 1 0 0 0,1-1 1 0 0,0 0-1 0 0,0 1 0 0 0,0-1 0 0 0,0 0 0 0 0,0 1 1 0 0,0-1-1 0 0,0 0 0 0 0,0 1 0 0 0,1-2 0 0 0,-1 1-56 0 0,0-1 1642 0 0,2 3-1525 0 0,2 0-165 0 0,-1 0 0 0 0,0 1 0 0 0,1-1 0 0 0,-1 1 0 0 0,0 0-1 0 0,0 0 1 0 0,0 0 0 0 0,-1 0 0 0 0,1 1 0 0 0,0-1 0 0 0,-1 1 0 0 0,0 0 0 0 0,1 0 0 0 0,1 4 0 0 0,6 8 18 0 0,12 28 1 0 0,-8-15-20 0 0,22 43 0 0 0,47 137-1 0 0,-26-63 272 0 0,4 32 219 0 0,-17-66-145 0 0,-11-36-131 0 0,1-3-129 0 0,-29-65 139 0 0,-4-5-1505 0 0</inkml:trace>
</inkml:ink>
</file>

<file path=ppt/ink/ink8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3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1455 14600 0 0,'0'0'1320'0'0,"-1"1"-1083"0"0,-5 2-77 0 0,4-4 68 0 0,0 1 1 0 0,1 0-1 0 0,-1 0 1 0 0,0 0-1 0 0,0-1 1 0 0,0 1-1 0 0,1-1 0 0 0,-1 1 1 0 0,-1-2-1 0 0,2 2-176 0 0,0-1 0 0 0,1 1 0 0 0,-1-1 0 0 0,1 1 0 0 0,-1 0 0 0 0,1-1 0 0 0,-1 0 0 0 0,1 1 1 0 0,-1-1-1 0 0,1 1 0 0 0,-1-1 0 0 0,1 1 0 0 0,0-1 0 0 0,-1 0 0 0 0,1 1 0 0 0,0-1 0 0 0,0 0 0 0 0,-1 1 0 0 0,1-1 0 0 0,0 0 0 0 0,0 1 0 0 0,0-1 0 0 0,0 0 0 0 0,0 0 0 0 0,0 1 0 0 0,0-1 0 0 0,0 0 0 0 0,0 1 0 0 0,0-1 0 0 0,1 0 0 0 0,-1 1 0 0 0,0-2 0 0 0,1-1-41 0 0,0-1-1 0 0,0 1 1 0 0,1 0-1 0 0,-1 0 1 0 0,0 0-1 0 0,1 0 1 0 0,0 0-1 0 0,0 0 1 0 0,0 0-1 0 0,0 1 1 0 0,0-1-1 0 0,1 1 1 0 0,-1-1-1 0 0,1 1 1 0 0,0 0-1 0 0,-1 0 1 0 0,1 0-1 0 0,0 0 1 0 0,0 1-1 0 0,0-1 1 0 0,0 1-1 0 0,1 0 1 0 0,-1 0-1 0 0,5-1 1 0 0,15 1 74 0 0,-15 5-64 0 0,-3 0-1 0 0,43 27 67 0 0,-40-25-81 0 0,0 1 0 0 0,0 1-1 0 0,-1-1 1 0 0,0 1 0 0 0,-1 0 0 0 0,1 1 0 0 0,7 14-1 0 0,-4-7-8 0 0,3 4 5 0 0,-2 1 0 0 0,0 1 0 0 0,-1-1 0 0 0,13 47 0 0 0,7 60 116 0 0,-29-117-97 0 0,-1-9 579 0 0,2-5-534 0 0,1-1 1 0 0,-1 1-1 0 0,0 0 1 0 0,0-1-1 0 0,0 0 0 0 0,-1 1 1 0 0,1-1-1 0 0,1-6 0 0 0,8-18 52 0 0,3-4-57 0 0,-11 23-47 0 0,1 0 1 0 0,0 0 0 0 0,1 1 0 0 0,-1-1-1 0 0,10-10 1 0 0,-3 2 35 0 0,-9 14-50 0 0,-1 1 1 0 0,0 0-1 0 0,1-1 1 0 0,-1 1-1 0 0,1 0 0 0 0,0 0 1 0 0,-1 0-1 0 0,5-3 0 0 0,6-3 59 0 0,-8 5-29 0 0,1 0 0 0 0,-1 0 0 0 0,1 0 0 0 0,0 1 0 0 0,0-1 0 0 0,0 1 0 0 0,10-2 0 0 0,-12 4-20 0 0,1 0-1 0 0,0 0 1 0 0,0 0 0 0 0,-1 1 0 0 0,1 0-1 0 0,0-1 1 0 0,-1 1 0 0 0,1 1-1 0 0,0-1 1 0 0,-1 0 0 0 0,5 3-1 0 0,7 2 59 0 0,-12-6-57 0 0,1 1-9 0 0,9 8 65 0 0,7 7-54 0 0,-18-15-13 0 0,-1-1 0 0 0,0 1 0 0 0,0-1 0 0 0,0 1 0 0 0,0 0 0 0 0,0 0 0 0 0,0 0 0 0 0,-1 0 0 0 0,1-1 0 0 0,0 1 0 0 0,0 0 0 0 0,-1 0 0 0 0,1 1 0 0 0,1 0 0 0 0,0 3 0 0 0,13 13 0 0 0,18 28 0 0 0,-31-43 0 0 0,0-1 0 0 0,13 12 0 0 0,-12-11 0 0 0,-1 0 0 0 0,17 16 0 0 0,-7-11 0 0 0,1-7 0 0 0,-10-1 36 0 0,0 0-1 0 0,0 0 1 0 0,0-1-1 0 0,0 0 1 0 0,0 1-1 0 0,0-1 1 0 0,0 0-1 0 0,0 0 1 0 0,0-1-1 0 0,0 1 1 0 0,0-1-1 0 0,-1 1 1 0 0,1-1 0 0 0,-1 0-1 0 0,1 0 1 0 0,-1 0-1 0 0,0 0 1 0 0,1 0-1 0 0,-1-1 1 0 0,0 1-1 0 0,-1-1 1 0 0,1 1-1 0 0,2-5 1 0 0,5-6 85 0 0,-8 11-117 0 0,0-1 1 0 0,1 1-1 0 0,-1-1 1 0 0,0 0-1 0 0,-1 1 1 0 0,1-1-1 0 0,0 0 1 0 0,-1 0-1 0 0,0 0 1 0 0,1-3-1 0 0,0-8-11 0 0,1-25 7 0 0,3-1 0 0 0,-3 20-2 0 0,-3-5 15 0 0,1 14 35 0 0,-1-14 109 0 0,-5-6 211 0 0,6 29-276 0 0,0-17 270 0 0,0 19-345 0 0,0 0-1 0 0,0 0 1 0 0,0 0 0 0 0,0 0 0 0 0,0-1 0 0 0,0 1 0 0 0,0 0 0 0 0,0 0 0 0 0,0 0 0 0 0,0-1 0 0 0,0 1 0 0 0,0 0 0 0 0,0 0 0 0 0,0 0 0 0 0,0-1 0 0 0,0 1 0 0 0,0 0 0 0 0,0 0 0 0 0,0 0 0 0 0,0-1-1 0 0,0 1 1 0 0,0 0 0 0 0,0 0 0 0 0,0 0 0 0 0,0-1 0 0 0,0 1 0 0 0,0 0 0 0 0,1 0 0 0 0,-1 0 0 0 0,0 0 0 0 0,0-1 0 0 0,0 1 0 0 0,0 0 0 0 0,0 0 0 0 0,1 0 0 0 0,-1 0 0 0 0,0 0 0 0 0,0 0 0 0 0,0 0 0 0 0,1-1-1 0 0,-1 1 1 0 0,0 0 0 0 0,0 0 0 0 0,1 0 0 0 0,7 9 232 0 0,8 22-425 0 0,-15-29 157 0 0,53 122 237 0 0,-3-24-759 0 0,-50-96 525 0 0,2 0 7 0 0,12 10 7 0 0,-7-5 140 0 0,8 3 273 0 0,-16-11-410 0 0,1-1 0 0 0,0 0 0 0 0,0 0 0 0 0,0 0 0 0 0,0 1-1 0 0,0-1 1 0 0,0 0 0 0 0,-1 0 0 0 0,1 0 0 0 0,0-1 0 0 0,0 1 0 0 0,0 0-1 0 0,0 0 1 0 0,0 0 0 0 0,0-1 0 0 0,-1 1 0 0 0,1 0 0 0 0,0-1 0 0 0,0 1-1 0 0,-1-1 1 0 0,2 0 0 0 0,3-1-18 0 0,-1-1 0 0 0,0 0 1 0 0,1 0-1 0 0,-1 0 0 0 0,0 0 0 0 0,-1-1 0 0 0,1 0 0 0 0,-1 0 0 0 0,1 0 0 0 0,-1 0 0 0 0,0 0 1 0 0,-1-1-1 0 0,1 1 0 0 0,-1-1 0 0 0,0 1 0 0 0,0-1 0 0 0,0 0 0 0 0,-1 0 0 0 0,1 0 0 0 0,0-9 1 0 0,1-21 136 0 0,-1 0 1 0 0,-6-69 0 0 0,2 74-189 0 0,2-50-1 0 0,2 50 2 0 0,-6-48-1 0 0,4 30 204 0 0,0 47-64 0 0,0 15-12 0 0,5 12-250 0 0,7 26 0 0 0,-3-19 130 0 0,2 0 0 0 0,0-1 0 0 0,3 0 0 0 0,26 47 0 0 0,-35-71 50 0 0,0-1 0 0 0,1 0 0 0 0,0 0-1 0 0,0 0 1 0 0,1-1 0 0 0,0 0 0 0 0,0 0-1 0 0,1-1 1 0 0,-1 1 0 0 0,1-2 0 0 0,0 1 0 0 0,0-1-1 0 0,1 0 1 0 0,9 2 0 0 0,-11-4 39 0 0,0 0 0 0 0,0 0 0 0 0,0-1-1 0 0,0 0 1 0 0,0 0 0 0 0,0-1 0 0 0,0 0 0 0 0,0 0 0 0 0,0-1 0 0 0,0 0 0 0 0,0 0 0 0 0,0 0 0 0 0,0-1 0 0 0,0 0 0 0 0,0-1-1 0 0,-1 0 1 0 0,1 1 0 0 0,10-8 0 0 0,-5 1 5 0 0,-1 0-1 0 0,0-1 0 0 0,-1 0 1 0 0,0-1-1 0 0,0 0 1 0 0,-1-1-1 0 0,-1 0 0 0 0,0 0 1 0 0,0 0-1 0 0,10-28 0 0 0,-5 8 50 0 0,-2-1-1 0 0,-2 0 0 0 0,9-53 0 0 0,-13 50-50 0 0,-1 0 1 0 0,-2 1-1 0 0,-2-1 0 0 0,-1 0 0 0 0,-2 0 0 0 0,-8-43 1 0 0,-2 13-100 0 0,6 23 65 0 0,-3 1-1 0 0,-14-42 1 0 0,9 40-16 0 0,4 13-18 0 0,-1 0-1 0 0,-25-47 0 0 0,34 73 37 0 0,0 0 0 0 0,-1 0 0 0 0,0 1 0 0 0,0-1 0 0 0,0 1 0 0 0,0 0 0 0 0,0 0 0 0 0,-1 0 0 0 0,-8-4 0 0 0,12 7-1 0 0,0 1 0 0 0,0 0 0 0 0,0 0-1 0 0,0-1 1 0 0,0 1 0 0 0,-1 0 0 0 0,1 0-1 0 0,0 0 1 0 0,0 0 0 0 0,0 0 0 0 0,0 0 0 0 0,0 1-1 0 0,0-1 1 0 0,0 0 0 0 0,0 1 0 0 0,0-1-1 0 0,0 0 1 0 0,0 1 0 0 0,0-1 0 0 0,0 1 0 0 0,0-1-1 0 0,1 1 1 0 0,-1 0 0 0 0,0-1 0 0 0,0 1-1 0 0,0 0 1 0 0,0 1 0 0 0,-19 24-58 0 0,19-25 56 0 0,-5 11-35 0 0,0-1 1 0 0,0 1-1 0 0,1 0 0 0 0,1 1 0 0 0,-5 21 0 0 0,-8 66-254 0 0,16-88 267 0 0,-13 201-319 0 0,17-155 211 0 0,3-1 0 0 0,19 89-1 0 0,-21-126 105 0 0,1-1-1 0 0,1 0 1 0 0,1 0-1 0 0,1-1 1 0 0,0 0-1 0 0,1 0 1 0 0,14 21-1 0 0,-17-31 56 0 0,1 1 0 0 0,0-1 0 0 0,0 0-1 0 0,0-1 1 0 0,1 1 0 0 0,0-2 0 0 0,0 1-1 0 0,1-1 1 0 0,0 0 0 0 0,0-1 0 0 0,0 0-1 0 0,1 0 1 0 0,-1-1 0 0 0,1-1-1 0 0,13 4 1 0 0,-15-6 6 0 0,-1 0 0 0 0,1 0-1 0 0,1-1 1 0 0,-1 0 0 0 0,0 0-1 0 0,0-1 1 0 0,0 0 0 0 0,-1-1-1 0 0,1 1 1 0 0,0-2 0 0 0,0 1-1 0 0,-1-1 1 0 0,1 0 0 0 0,-1-1-1 0 0,0 1 1 0 0,0-1 0 0 0,0-1 0 0 0,-1 0-1 0 0,8-6 1 0 0,1-3 19 0 0,0 0 1 0 0,-1-2-1 0 0,0 1 0 0 0,-2-2 1 0 0,0 0-1 0 0,14-24 1 0 0,-9 7-31 0 0,-1 0 0 0 0,-1 0 1 0 0,-2-2-1 0 0,-2 0 0 0 0,-1 0 1 0 0,5-39-1 0 0,-8 27-48 0 0,-3 1-1 0 0,-2-1 1 0 0,-2 0-1 0 0,-8-66 1 0 0,-2 55 3 0 0,-17-58 0 0 0,10 52 18 0 0,-72-250 94 0 0,85 304-82 0 0,-1-7-41 0 0,-1-1 0 0 0,-1 2 0 0 0,0-1 0 0 0,-16-26 0 0 0,23 44 32 0 0,-1-1 0 0 0,1 0-1 0 0,-1 0 1 0 0,1 1 0 0 0,-1-1 0 0 0,1 0 0 0 0,-1 1 0 0 0,0-1 0 0 0,1 1 0 0 0,-1-1-1 0 0,0 1 1 0 0,1-1 0 0 0,-1 1 0 0 0,0-1 0 0 0,0 1 0 0 0,1 0 0 0 0,-1-1-1 0 0,0 1 1 0 0,-1-1 0 0 0,1 2 2 0 0,0-1 0 0 0,1 0 0 0 0,-1 0 0 0 0,0 0 0 0 0,0 0 0 0 0,1 1 0 0 0,-1-1 0 0 0,0 0 0 0 0,1 0 0 0 0,-1 1 0 0 0,1-1 0 0 0,-1 1 0 0 0,0-1 0 0 0,1 1 0 0 0,-1-1 0 0 0,1 1 0 0 0,-1-1 0 0 0,0 2 0 0 0,-2 3 3 0 0,0 0-1 0 0,0 0 0 0 0,0 0 0 0 0,-3 10 1 0 0,4-10-6 0 0,-7 20-60 0 0,1 0-1 0 0,1 1 1 0 0,-7 50-1 0 0,2 82-513 0 0,10-124 505 0 0,-1 40 59 0 0,4 0-1 0 0,12 96 1 0 0,-8-136 36 0 0,1-1-1 0 0,2 0 1 0 0,1 0-1 0 0,1-1 1 0 0,2 0-1 0 0,2-1 1 0 0,25 44-1 0 0,-30-62 72 0 0,0 0 0 0 0,1-1 1 0 0,1 0-1 0 0,0-1 0 0 0,1 0 0 0 0,0-1 0 0 0,0 0 0 0 0,1-1 0 0 0,1 0 0 0 0,0-1 0 0 0,0-1 0 0 0,0 0 1 0 0,30 10-1 0 0,-24-11-60 0 0,0-1-1 0 0,1-1 1 0 0,-1-1 0 0 0,1 0 0 0 0,0-2 0 0 0,-1 0 0 0 0,1-1 0 0 0,0-1 0 0 0,0-1 0 0 0,26-7 0 0 0,-37 6-174 0 0,1 0 0 0 0,-1-1 1 0 0,0 0-1 0 0,0-1 0 0 0,0 0 1 0 0,-1-1-1 0 0,10-7 0 0 0,-6 3-3511 0 0,23-23 0 0 0,-7 2-4371 0 0</inkml:trace>
</inkml:ink>
</file>

<file path=ppt/ink/ink8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19.32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527.35547"/>
      <inkml:brushProperty name="anchorY" value="-36687.02734"/>
      <inkml:brushProperty name="scaleFactor" value="0.5"/>
    </inkml:brush>
  </inkml:definitions>
  <inkml:trace contextRef="#ctx0" brushRef="#br0">74 54 3224 0 0,'5'-35'16323'0'0,"-5"29"-15215"0"0,1 1 275 0 0,-1-2 1690 0 0,0 9-3115 0 0,-1 3 84 0 0,0 5-42 0 0,-2 5 0 0 0,1 5 0 0 0,0 5 0 0 0,-1 6 0 0 0,-1 3 0 0 0,-1 4 0 0 0,1 3 0 0 0,-1 3 0 0 0,0 3 0 0 0,0 2 0 0 0,0 0 0 0 0,0 0 0 0 0,0 0 0 0 0,0-3-84 0 0,0-2-60 0 0,0-5-6 0 0,1 2-1314 0 0,1-1-1235 0 0,1-7-6494 0 0</inkml:trace>
</inkml:ink>
</file>

<file path=ppt/ink/ink8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19.82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7817.50195"/>
      <inkml:brushProperty name="anchorY" value="-36774.32422"/>
      <inkml:brushProperty name="scaleFactor" value="0.5"/>
    </inkml:brush>
  </inkml:definitions>
  <inkml:trace contextRef="#ctx0" brushRef="#br0">377 58 21967 0 0,'-5'-5'2416'0'0,"-3"-5"-2818"0"0,0 2 804 0 0,-1-2-402 0 0,3 2 112 0 0,-3 0 80 0 0,0 2-492 0 0,-5 4-538 0 0,-5 6 26 0 0,-8 6-172 0 0,-8 8 388 0 0,-3 4 532 0 0,1 1-124 0 0,4 1 100 0 0,4-1 390 0 0,5 0-35 0 0,4-1 44 0 0,4-1 17 0 0,3-1-20 0 0,4 1-3 0 0,4 0 0 0 0,1 0-1 0 0,5 1-93 0 0,3-1 17 0 0,3 0-20 0 0,5-1 1 0 0,2 0-243 0 0,5-2-62 0 0,5 0 21 0 0,5-1-24 0 0,4-2 115 0 0,3 0 90 0 0,2-1-38 0 0,2-1 13 0 0,-1-1-93 0 0,-1-1 25 0 0,-1 1-13 0 0,-2-1 75 0 0,-3 1-96 0 0,-4-1 31 0 0,-4 0-10 0 0,-2 2 0 0 0,-5 0 0 0 0,-3 1 0 0 0,-4 1 0 0 0,-2-1 0 0 0,-4 1 0 0 0,-3 2 0 0 0,-4-1 0 0 0,-6 4-224 0 0,-10 4-290 0 0,-3-1 348 0 0,-3 0 169 0 0,-2-3-46 0 0,1-3 43 0 0,-1-3 94 0 0,1-4 75 0 0,1-3 12 0 0,3-2 7 0 0,5-3 4 0 0,1-4 0 0 0,4-3 10 0 0,1-4-4 0 0,1-3 2 0 0,3-4 243 0 0,2-5-23 0 0,0-6 21 0 0,2-4 17 0 0,2-5-200 0 0,1-4 12 0 0,2-4-25 0 0,4-13 183 0 0,2-4-344 0 0,3 0 100 0 0,2 0-39 0 0,4 4-169 0 0,2 4 48 0 0,1 3-24 0 0,0 3 0 0 0,3-10-3024 0 0,-5 2 2787 0 0</inkml:trace>
</inkml:ink>
</file>

<file path=ppt/ink/ink8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8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8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8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8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8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8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8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8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8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8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8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8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8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8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7832 0 0,'-5'15'762'0'0,"1"-8"-189"0"0,1 1 1 0 0,1-1-1 0 0,0 1 1 0 0,-2 10-1 0 0,2-7 2271 0 0,-1 0 0 0 0,-6 17 0 0 0,6-17-2213 0 0,0-1 1 0 0,0 0 0 0 0,-2 14-1 0 0,4-16-548 0 0,1-1-8 0 0,-1 0-1 0 0,0 0 1 0 0,0 0 0 0 0,0 0-1 0 0,-5 10 1 0 0,0-3-38 0 0,3-9-36 0 0,1 0 0 0 0,-1 0 0 0 0,1 1 1 0 0,1-1-1 0 0,-1 1 0 0 0,-1 10 0 0 0,4 13-2 0 0,0-23 9 0 0,-1 0 0 0 0,1 1 0 0 0,-2-1 0 0 0,0 10 0 0 0,-8 24 214 0 0,-5 24 261 0 0,7-20-328 0 0,1-1-621 0 0,-3 63 1 0 0,9-104 323 0 0,0 1 0 0 0,0 0 0 0 0,-1-1 0 0 0,0 1 0 0 0,1-1-1 0 0,-1 1 1 0 0,0-1 0 0 0,0 1 0 0 0,-1-1 0 0 0,1 0 0 0 0,0 1-1 0 0,-1-1 1 0 0,1 0 0 0 0,-1 0 0 0 0,0 0 0 0 0,-2 2 0 0 0,4-4 84 0 0,-13 15-1236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8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8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8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8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8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8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8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8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8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8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8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8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8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8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8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8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8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8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8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8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8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8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8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8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8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8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8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8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8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8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8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8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8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8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8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8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8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8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8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8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8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8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8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8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8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8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8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8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8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8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8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8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8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8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8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8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8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8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8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8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8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8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8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8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8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8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8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8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8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8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8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8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8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8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8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8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8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8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8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8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8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8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8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8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8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8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8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8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8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8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8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8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8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8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8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8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8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8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8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8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14280 0 0,'0'0'1102'0'0,"-2"1"-719"0"0,0 0-164 0 0,0-1 0 0 0,0 1 0 0 0,0-1 0 0 0,0 1 0 0 0,0-1 0 0 0,-1 0 0 0 0,1 0 0 0 0,0 0 1 0 0,-3 0-1 0 0,-7-3 9747 0 0,10 2-10125 0 0,7-14-1198 0 0,-5 14 1263 0 0,0 0-1 0 0,0-1 1 0 0,0 1 0 0 0,0 0-1 0 0,0 0 1 0 0,0-1 0 0 0,0 1-1 0 0,0 0 1 0 0,-1 0 0 0 0,1 0-1 0 0,0-1 1 0 0,-1 1 0 0 0,1 0 0 0 0,-2-2-1 0 0,2 3-84 0 0,1-1 0 0 0,-1 0-1 0 0,0 0 1 0 0,0 1 0 0 0,1-1-1 0 0,-1 0 1 0 0,1 1 0 0 0,-1-1-1 0 0,1 0 1 0 0,-1 1 0 0 0,1-1-1 0 0,-1 1 1 0 0,1-1 0 0 0,-1 1-1 0 0,2-1 1 0 0,-2 0 37 0 0,0 1 1 0 0,1-1-1 0 0,-1 1 0 0 0,1-1 1 0 0,-1 0-1 0 0,0 1 0 0 0,0-1 1 0 0,1 0-1 0 0,-1 1 0 0 0,0-1 1 0 0,0 0-1 0 0,0 0 0 0 0,0 1 1 0 0,0-1-1 0 0,0 0 0 0 0,0 1 1 0 0,0-1-1 0 0,0 0 0 0 0,0 0 1 0 0,0 1-1 0 0,-1-1 0 0 0,1 0 1 0 0,0 1-1 0 0,0-1 1 0 0,-1 0-1 0 0,1 1 0 0 0,0-1 1 0 0,-1 1-1 0 0,0-2 0 0 0,0 0-373 0 0,0-1-1930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9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9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9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9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9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9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9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9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9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9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9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9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9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9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9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9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9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9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9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9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9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9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9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9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9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9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9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9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9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9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9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9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9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9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9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9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9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9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9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9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9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9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9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9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9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9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9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9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9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9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9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9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9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9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9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9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9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9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9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9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9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9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9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9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9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9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9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9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9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9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9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9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9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9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9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9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9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9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9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9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9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9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9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9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9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9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9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9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9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9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9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9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9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9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9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9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9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9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9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9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144 286 3224 0 0,'2'-1'240'0'0,"-1"0"-41"0"0,1 0 0 0 0,0 0 0 0 0,-1 0-1 0 0,1-1 1 0 0,-1 1 0 0 0,1 0 0 0 0,-1-1 0 0 0,0 0 0 0 0,1 1 0 0 0,-1-1 0 0 0,0 1 0 0 0,1-5 0 0 0,13-27 6491 0 0,-8 16-3686 0 0,-3 9-2448 0 0,0-1 0 0 0,-1-1 0 0 0,4-15 1 0 0,-6 20-396 0 0,0 1 0 0 0,-1 0 1 0 0,1-1-1 0 0,-1 1 1 0 0,-1-1-1 0 0,1 1 1 0 0,0-1-1 0 0,-1 1 1 0 0,0-1-1 0 0,-2-4 1 0 0,-2-6 534 0 0,1 2 259 0 0,0 1 1 0 0,-7-11 0 0 0,9 19-673 0 0,-1 0 0 0 0,1 0 0 0 0,-1 0 0 0 0,0 1 0 0 0,0-1 0 0 0,0 1 0 0 0,-1 0 0 0 0,1 0 0 0 0,-6-4 0 0 0,8 6-278 0 0,0 1 1 0 0,0-1 0 0 0,0 1-1 0 0,0-1 1 0 0,0 1-1 0 0,-1 0 1 0 0,1-1-1 0 0,0 1 1 0 0,0 0 0 0 0,0 0-1 0 0,0 0 1 0 0,-1 0-1 0 0,1 0 1 0 0,0 0-1 0 0,0 0 1 0 0,0 0-1 0 0,0 1 1 0 0,-1-1 0 0 0,1 0-1 0 0,0 1 1 0 0,0-1-1 0 0,0 1 1 0 0,0-1-1 0 0,0 1 1 0 0,0-1 0 0 0,0 1-1 0 0,-1 1 1 0 0,-1 0-5 0 0,1-1 1 0 0,0 1-1 0 0,1 0 1 0 0,-1 0-1 0 0,0 0 0 0 0,1 0 1 0 0,-1 0-1 0 0,1 1 1 0 0,-1-1-1 0 0,1 0 1 0 0,-2 5-1 0 0,-12 41-83 0 0,3 2-1 0 0,-10 63 0 0 0,2 298 83 0 0,24-277-136 0 0,0 33 406 0 0,-5-130-2007 0 0,-2 0-1 0 0,-11 55 1 0 0,4-61-6024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9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9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9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9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9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9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9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9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9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9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9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9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9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9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9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9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9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9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9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9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9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9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9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9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9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12.31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7179.47656"/>
      <inkml:brushProperty name="anchorY" value="-72348.57813"/>
      <inkml:brushProperty name="scaleFactor" value="0.5"/>
    </inkml:brush>
  </inkml:definitions>
  <inkml:trace contextRef="#ctx0" brushRef="#br0">0 503 7368 0 0,'2'-2'2218'0'0,"2"-1"-895"0"0,3-2 168 0 0,3-1 30 0 0,5 0-1348 0 0,4-1 118 0 0,4 0-163 0 0,2 0-44 0 0,4 0-95 0 0,4 0 25 0 0,5 1-14 0 0,3-1 0 0 0,4 0-75 0 0,3 0 96 0 0,5 0-125 0 0,4 0 131 0 0,3-1-40 0 0,5 0 125 0 0,6-1-42 0 0,6 1 20 0 0,5-1 287 0 0,5-1-26 0 0,2 1 43 0 0,2-2 4 0 0,3 0-8 0 0,3 1 3 0 0,3-1-1 0 0,3 1 0 0 0,2 0-168 0 0,1 0 11 0 0,1-1-23 0 0,1 1-3 0 0,3-1-122 0 0,0 1 16 0 0,0 0-22 0 0,-1 0 0 0 0,-2 1-94 0 0,-2 1 26 0 0,-3-1 71 0 0,-3-2-108 0 0,-1 1 223 0 0,-2-2-66 0 0,-4 1 27 0 0,-4 0 0 0 0,-4 0-9 0 0,-4 1-7 0 0,-6-2 1 0 0,-5 0-1 0 0,-4 0-168 0 0,-4 0 48 0 0,-3 0-24 0 0,-5 1 0 0 0,-7 1 0 0 0,-6 1-130 0 0,-4 0 46 0 0,-3 1-9308 0 0</inkml:trace>
</inkml:ink>
</file>

<file path=ppt/ink/ink9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13.54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1679.27344"/>
      <inkml:brushProperty name="anchorY" value="-72474.85938"/>
      <inkml:brushProperty name="scaleFactor" value="0.5"/>
    </inkml:brush>
  </inkml:definitions>
  <inkml:trace contextRef="#ctx0" brushRef="#br0">7 235 14600 0 0,'0'0'1448'0'0,"-1"-2"-1416"0"0,-1-1 45 0 0,0 1-50 0 0,1-3-27 0 0,1-1 653 0 0,6-5 681 0 0,3-1-900 0 0,4-2-214 0 0,5-1-52 0 0,1-1-68 0 0,2 1-19 0 0,3-1-93 0 0,3 2 25 0 0,3 0-13 0 0,1 0 0 0 0,2 1 0 0 0,-1 2 0 0 0,0 0-102 0 0,-2 0 131 0 0,-1 2 208 0 0,-3 1 37 0 0,-2 3 36 0 0,-2 1 6 0 0,-1 2-266 0 0,-1 1-26 0 0,-2 0 65 0 0,-1 3-110 0 0,-2 0 31 0 0,-2 4-10 0 0,-1 2 0 0 0,-2 0 0 0 0,-3 3 0 0 0,-1 1 0 0 0,-2 2-102 0 0,-1 1 131 0 0,-3 1-165 0 0,-1 2 68 0 0,-3 0-13 0 0,-2 2-1 0 0,-3 2 96 0 0,-1 1-28 0 0,-2-1 14 0 0,-1 1 0 0 0,-1-1 0 0 0,-1 0 150 0 0,-1 0-81 0 0,0-1 23 0 0,0-1 53 0 0,1 0 2 0 0,1 0 2 0 0,1-3 3 0 0,2 1-65 0 0,1-2 18 0 0,2-1-18 0 0,2 0 2 0 0,1-1-103 0 0,4 1 28 0 0,1-4-14 0 0,1-1 0 0 0,3 0 75 0 0,3-2-96 0 0,2-1 106 0 0,3-2-106 0 0,1 0 31 0 0,2-2-10 0 0,1-2 0 0 0,3-3-336 0 0,5-3-417 0 0,31-14-18909 0 0</inkml:trace>
</inkml:ink>
</file>

<file path=ppt/ink/ink9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13.62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2839.88672"/>
      <inkml:brushProperty name="anchorY" value="-73406.28125"/>
      <inkml:brushProperty name="scaleFactor" value="0.5"/>
    </inkml:brush>
  </inkml:definitions>
  <inkml:trace contextRef="#ctx0" brushRef="#br0">232 51 3224 0 0,'0'0'288'0'0,"-2"2"-336"0"0,-26 16 10756 0 0,11-5-8375 0 0,-1 2-1023 0 0,-1 3-336 0 0,-1 3-356 0 0,1 3-68 0 0,0 1-497 0 0,1 2-4 0 0,2 0-29 0 0,1 0 55 0 0,2-1-96 0 0,2-1 31 0 0,3 0-10 0 0,2-2 0 0 0,3-1 0 0 0,4-3 0 0 0,2-2 84 0 0,4-1 303 0 0,5-2-54 0 0,4-4 39 0 0,6-2 4 0 0,2-6 47 0 0,4-4-14 0 0,2-3 17 0 0,2-5-4 0 0,0-4-184 0 0,1-4 15 0 0,-2-3-25 0 0,-1-4-3 0 0,-1-3-94 0 0,-3-3 8 0 0,-4-1-18 0 0,-3-1 0 0 0,-4-1-38 0 0,-4 0 1 0 0,-5 1-3 0 0,-3 1-1 0 0,-5 3-93 0 0,-6-3 101 0 0,-6 1-333 0 0,-8 0-437 0 0</inkml:trace>
</inkml:ink>
</file>

<file path=ppt/ink/ink9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9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9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9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20.2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1301 4 11056 0 0,'-2'-1'852'0'0,"0"1"-713"0"0,-1-1 0 0 0,1 0 0 0 0,0 1 1 0 0,0 0-1 0 0,0-1 0 0 0,-1 1 0 0 0,1 0 1 0 0,0 0-1 0 0,0 1 0 0 0,-1-1 0 0 0,1 0 1 0 0,0 1-1 0 0,0-1 0 0 0,0 1 0 0 0,-1 0 1 0 0,1-1-1 0 0,0 1 0 0 0,0 0 0 0 0,0 0 1 0 0,0 1-1 0 0,0-1 0 0 0,1 0 0 0 0,-1 1 1 0 0,0-1-1 0 0,1 1 0 0 0,-1-1 0 0 0,-2 4 1 0 0,-2 4 690 0 0,0 0 0 0 0,0 1 0 0 0,0 0 1 0 0,-5 15-1 0 0,4-8-1389 0 0,-47 129 576 0 0,17-40-18 0 0,-38 76-35 0 0,-119 209 0 0 0,-43-10 972 0 0,96-176 224 0 0,-21 38-113 0 0,128-189-860 0 0,14-22-128 0 0,-44 64 22 0 0,35-53-66 0 0,13-18 41 0 0,-38 43 1 0 0,47-60-40 0 0,4-5-7 0 0,0 1-1 0 0,0-1 1 0 0,0-1-1 0 0,0 1 1 0 0,-7 4-1 0 0,3-3 3 0 0,6-3 112 0 0,0-2-48 0 0,-1-3-21 0 0,0 0-1 0 0,1 0 1 0 0,-1 0-1 0 0,1 0 0 0 0,0 0 1 0 0,1 0-1 0 0,-1 0 1 0 0,1-1-1 0 0,-1-4 0 0 0,4-40 454 0 0,6 8-236 0 0,-1-1-200 0 0,0-19 33 0 0,-5 47-97 0 0,-1 0 0 0 0,0 0-1 0 0,-1 0 1 0 0,-1 0 0 0 0,0-1-1 0 0,-4-19 1 0 0,4 34-6 0 0,-1-12 49 0 0,2-6 36 0 0,-2 18-86 0 0,1 0 0 0 0,0 0 0 0 0,0 0 0 0 0,0 0 0 0 0,0 0 0 0 0,0 0 0 0 0,0 0 0 0 0,0 0 0 0 0,0 0 0 0 0,-1 0 0 0 0,1 0 0 0 0,0 0 0 0 0,0 0 0 0 0,0 0 0 0 0,0 0 0 0 0,0 0 0 0 0,0 0-1 0 0,0 0 1 0 0,-1 0 0 0 0,1 0 0 0 0,0 0 0 0 0,0 0 0 0 0,0 0 0 0 0,0 0 0 0 0,0 0 0 0 0,0 0 0 0 0,0 0 0 0 0,0 0 0 0 0,-1 0 0 0 0,1 0 0 0 0,0 0 0 0 0,0 0 0 0 0,0 0 0 0 0,0 0 0 0 0,0 0 0 0 0,0-1 0 0 0,0 1 0 0 0,0 0 0 0 0,0 0 0 0 0,0 0 0 0 0,0 0 0 0 0,0 0 0 0 0,-1 0 0 0 0,1 0 0 0 0,0 0 0 0 0,0-1 0 0 0,0 1 0 0 0,0 0 0 0 0,0 0 0 0 0,0 0 0 0 0,0 0 0 0 0,0 0 0 0 0,0 0 0 0 0,0 0 0 0 0,0-1 0 0 0,0 1 0 0 0,0 0 0 0 0,0 0 0 0 0,0 0-1 0 0,0 0 1 0 0,1 0 0 0 0,-1 0 0 0 0,0 0 0 0 0,0-1 0 0 0,0 1 0 0 0,0 0 0 0 0,0 0 0 0 0,0 0 0 0 0,0 0 0 0 0,-8 11 124 0 0,-6 21 47 0 0,3 15-205 0 0,-7 21-22 0 0,16-59 55 0 0,1 0 0 0 0,0 0 0 0 0,1 1 0 0 0,0-1 0 0 0,0 0 0 0 0,1 1 0 0 0,3 16 0 0 0,-3-19 0 0 0,0 0 0 0 0,1 0 0 0 0,0 0 0 0 0,0 0 0 0 0,0 0 0 0 0,1 0 0 0 0,0-1 0 0 0,1 1 0 0 0,-1-1 0 0 0,1 0 0 0 0,0 0 0 0 0,1 0 0 0 0,-1-1 0 0 0,1 1 0 0 0,9 6 0 0 0,-11-9 8 0 0,-1 0-1 0 0,1-1 0 0 0,1 1 0 0 0,-1-1 1 0 0,0 0-1 0 0,1 0 0 0 0,-1 0 0 0 0,1 0 1 0 0,0 0-1 0 0,6 1 0 0 0,-1-1-2 0 0,1 0 0 0 0,0 0 0 0 0,0-1-1 0 0,-1 0 1 0 0,1-1 0 0 0,0 0 0 0 0,0-1 0 0 0,0 0-1 0 0,0 0 1 0 0,-1-1 0 0 0,1 0 0 0 0,-1-1 0 0 0,1 0-1 0 0,8-5 1 0 0,-1 0-400 0 0,-1-1 0 0 0,0 0-1 0 0,26-21 1 0 0,-12 3-536 0 0</inkml:trace>
</inkml:ink>
</file>

<file path=ppt/ink/ink9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20.7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2 251 10592 0 0,'0'-16'540'0'0,"-1"7"-3"0"0,1 1 1 0 0,0-1-1 0 0,0 1 1 0 0,1 0-1 0 0,1-1 0 0 0,-1 1 1 0 0,1 0-1 0 0,0 0 1 0 0,6-12-1 0 0,-2 6 536 0 0,-3 8-881 0 0,-1 0-1 0 0,1 0 1 0 0,1 1 0 0 0,-1-1-1 0 0,1 1 1 0 0,6-7 0 0 0,4-2-5 0 0,25-19 1 0 0,-32 28-177 0 0,0 0 1 0 0,0 1 0 0 0,1 0 0 0 0,-1 1 0 0 0,1-1 0 0 0,11-2 0 0 0,-15 5 17 0 0,-1 1-1 0 0,0-1 1 0 0,0 1-1 0 0,1 0 1 0 0,-1 0-1 0 0,0 1 0 0 0,0-1 1 0 0,0 1-1 0 0,1-1 1 0 0,-1 1-1 0 0,4 2 1 0 0,0 0 42 0 0,1 0 1 0 0,13 8-1 0 0,-14-6-62 0 0,0 0-1 0 0,-1 1 1 0 0,1 0-1 0 0,-1 0 0 0 0,0 0 1 0 0,-1 0-1 0 0,0 1 1 0 0,7 11-1 0 0,1 6 72 0 0,14 32 1 0 0,-20-40-30 0 0,18 55 148 0 0,-15-40-135 0 0,-4-11-25 0 0,-1 0 0 0 0,-1 1 0 0 0,-1 0 0 0 0,-1-1 0 0 0,-1 1 0 0 0,-2 30 0 0 0,-1-28 3 0 0,-2 0 0 0 0,0 0-1 0 0,-2-1 1 0 0,-1 1-1 0 0,0-1 1 0 0,-2-1-1 0 0,0 1 1 0 0,-2-1 0 0 0,-13 20-1 0 0,-10 11 246 0 0,-3-2 0 0 0,-49 50-1 0 0,26-26-253 0 0,27-30-91 0 0,32-43 31 0 0,0 0 0 0 0,0 1 0 0 0,0-1 0 0 0,0 0 0 0 0,0 0 0 0 0,0 0 0 0 0,-1 0 1 0 0,1 0-1 0 0,-3 1 0 0 0,3-1-243 0 0,-5-11-2042 0 0,1-2 352 0 0</inkml:trace>
</inkml:ink>
</file>

<file path=ppt/ink/ink9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21.1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280 4 16559 0 0,'-5'-1'221'0'0,"0"0"-1"0"0,0 1 0 0 0,0-1 0 0 0,0 1 0 0 0,0 0 0 0 0,0 0 1 0 0,-7 2-1 0 0,10-2-201 0 0,-1 1 0 0 0,1 0 0 0 0,-1 0 1 0 0,1 0-1 0 0,0 0 0 0 0,0 1 0 0 0,-1-1 0 0 0,1 0 1 0 0,0 1-1 0 0,0 0 0 0 0,0-1 0 0 0,1 1 1 0 0,-1 0-1 0 0,0 0 0 0 0,1 0 0 0 0,-3 3 0 0 0,-10 17 177 0 0,-8 12-239 0 0,-30 59 0 0 0,-2 20-113 0 0,45-90 292 0 0,-11 42 0 0 0,9-27 158 0 0,8-29-189 0 0,0 0-1 0 0,1 0 1 0 0,0 0-1 0 0,1 0 1 0 0,0 0-1 0 0,0 0 1 0 0,1 1-1 0 0,0-1 0 0 0,0 0 1 0 0,1 0-1 0 0,0 1 1 0 0,1-1-1 0 0,0 0 1 0 0,5 13-1 0 0,-3-13 17 0 0,0 1 0 0 0,1-1 0 0 0,0 1 0 0 0,8 9 0 0 0,-10-15-79 0 0,0 0 0 0 0,1-1 1 0 0,-1 0-1 0 0,1 0 1 0 0,0 0-1 0 0,0 0 0 0 0,0-1 1 0 0,0 0-1 0 0,0 1 1 0 0,0-1-1 0 0,9 2 0 0 0,3 0 4 0 0,1 0 0 0 0,-1-1 0 0 0,1 0-1 0 0,0-2 1 0 0,0 0 0 0 0,0-1 0 0 0,0 0-1 0 0,0-1 1 0 0,0-2 0 0 0,22-4 0 0 0,5-5-88 0 0,0-2 0 0 0,68-31 1 0 0,11-13-1447 0 0,-64 29 565 0 0</inkml:trace>
</inkml:ink>
</file>

<file path=ppt/ink/ink9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2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23 16096 0 0,'0'0'737'0'0,"-1"-1"-15"0"0,0 1-610 0 0,1 0-1 0 0,-1-1 0 0 0,1 1 0 0 0,-1 0 0 0 0,1-1 1 0 0,-1 1-1 0 0,1-1 0 0 0,-1 1 0 0 0,1-1 0 0 0,-1 1 1 0 0,1-1-1 0 0,0 1 0 0 0,-1-1 0 0 0,1 0 0 0 0,0 1 1 0 0,-1-1-1 0 0,1 1 0 0 0,0-1 0 0 0,0 0 0 0 0,-1 1 0 0 0,1-1 1 0 0,0 0-1 0 0,0 1 0 0 0,0-1 0 0 0,0 0 0 0 0,0 1 1 0 0,0-1-1 0 0,0 0 0 0 0,0 1 0 0 0,1-2 0 0 0,-1 1-56 0 0,0-1 1642 0 0,2 3-1525 0 0,2 0-165 0 0,-1 0 0 0 0,0 1 0 0 0,1-1 0 0 0,-1 1 0 0 0,0 0-1 0 0,0 0 1 0 0,0 0 0 0 0,-1 0 0 0 0,1 1 0 0 0,0-1 0 0 0,-1 1 0 0 0,0 0 0 0 0,1 0 0 0 0,1 4 0 0 0,6 8 18 0 0,12 28 1 0 0,-8-15-20 0 0,22 43 0 0 0,47 137-1 0 0,-26-63 272 0 0,4 32 219 0 0,-17-66-145 0 0,-11-36-131 0 0,1-3-129 0 0,-29-65 139 0 0,-4-5-1505 0 0</inkml:trace>
</inkml:ink>
</file>

<file path=ppt/ink/ink9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3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1455 14600 0 0,'0'0'1320'0'0,"-1"1"-1083"0"0,-5 2-77 0 0,4-4 68 0 0,0 1 1 0 0,1 0-1 0 0,-1 0 1 0 0,0 0-1 0 0,0-1 1 0 0,0 1-1 0 0,1-1 0 0 0,-1 1 1 0 0,-1-2-1 0 0,2 2-176 0 0,0-1 0 0 0,1 1 0 0 0,-1-1 0 0 0,1 1 0 0 0,-1 0 0 0 0,1-1 0 0 0,-1 0 0 0 0,1 1 1 0 0,-1-1-1 0 0,1 1 0 0 0,-1-1 0 0 0,1 1 0 0 0,0-1 0 0 0,-1 0 0 0 0,1 1 0 0 0,0-1 0 0 0,0 0 0 0 0,-1 1 0 0 0,1-1 0 0 0,0 0 0 0 0,0 1 0 0 0,0-1 0 0 0,0 0 0 0 0,0 0 0 0 0,0 1 0 0 0,0-1 0 0 0,0 0 0 0 0,0 1 0 0 0,0-1 0 0 0,1 0 0 0 0,-1 1 0 0 0,0-2 0 0 0,1-1-41 0 0,0-1-1 0 0,0 1 1 0 0,1 0-1 0 0,-1 0 1 0 0,0 0-1 0 0,1 0 1 0 0,0 0-1 0 0,0 0 1 0 0,0 0-1 0 0,0 1 1 0 0,0-1-1 0 0,1 1 1 0 0,-1-1-1 0 0,1 1 1 0 0,0 0-1 0 0,-1 0 1 0 0,1 0-1 0 0,0 0 1 0 0,0 1-1 0 0,0-1 1 0 0,0 1-1 0 0,1 0 1 0 0,-1 0-1 0 0,5-1 1 0 0,15 1 74 0 0,-15 5-64 0 0,-3 0-1 0 0,43 27 67 0 0,-40-25-81 0 0,0 1 0 0 0,0 1-1 0 0,-1-1 1 0 0,0 1 0 0 0,-1 0 0 0 0,1 1 0 0 0,7 14-1 0 0,-4-7-8 0 0,3 4 5 0 0,-2 1 0 0 0,0 1 0 0 0,-1-1 0 0 0,13 47 0 0 0,7 60 116 0 0,-29-117-97 0 0,-1-9 579 0 0,2-5-534 0 0,1-1 1 0 0,-1 1-1 0 0,0 0 1 0 0,0-1-1 0 0,0 0 0 0 0,-1 1 1 0 0,1-1-1 0 0,1-6 0 0 0,8-18 52 0 0,3-4-57 0 0,-11 23-47 0 0,1 0 1 0 0,0 0 0 0 0,1 1 0 0 0,-1-1-1 0 0,10-10 1 0 0,-3 2 35 0 0,-9 14-50 0 0,-1 1 1 0 0,0 0-1 0 0,1-1 1 0 0,-1 1-1 0 0,1 0 0 0 0,0 0 1 0 0,-1 0-1 0 0,5-3 0 0 0,6-3 59 0 0,-8 5-29 0 0,1 0 0 0 0,-1 0 0 0 0,1 0 0 0 0,0 1 0 0 0,0-1 0 0 0,0 1 0 0 0,10-2 0 0 0,-12 4-20 0 0,1 0-1 0 0,0 0 1 0 0,0 0 0 0 0,-1 1 0 0 0,1 0-1 0 0,0-1 1 0 0,-1 1 0 0 0,1 1-1 0 0,0-1 1 0 0,-1 0 0 0 0,5 3-1 0 0,7 2 59 0 0,-12-6-57 0 0,1 1-9 0 0,9 8 65 0 0,7 7-54 0 0,-18-15-13 0 0,-1-1 0 0 0,0 1 0 0 0,0-1 0 0 0,0 1 0 0 0,0 0 0 0 0,0 0 0 0 0,0 0 0 0 0,-1 0 0 0 0,1-1 0 0 0,0 1 0 0 0,0 0 0 0 0,-1 0 0 0 0,1 1 0 0 0,1 0 0 0 0,0 3 0 0 0,13 13 0 0 0,18 28 0 0 0,-31-43 0 0 0,0-1 0 0 0,13 12 0 0 0,-12-11 0 0 0,-1 0 0 0 0,17 16 0 0 0,-7-11 0 0 0,1-7 0 0 0,-10-1 36 0 0,0 0-1 0 0,0 0 1 0 0,0-1-1 0 0,0 0 1 0 0,0 1-1 0 0,0-1 1 0 0,0 0-1 0 0,0 0 1 0 0,0-1-1 0 0,0 1 1 0 0,0-1-1 0 0,-1 1 1 0 0,1-1 0 0 0,-1 0-1 0 0,1 0 1 0 0,-1 0-1 0 0,0 0 1 0 0,1 0-1 0 0,-1-1 1 0 0,0 1-1 0 0,-1-1 1 0 0,1 1-1 0 0,2-5 1 0 0,5-6 85 0 0,-8 11-117 0 0,0-1 1 0 0,1 1-1 0 0,-1-1 1 0 0,0 0-1 0 0,-1 1 1 0 0,1-1-1 0 0,0 0 1 0 0,-1 0-1 0 0,0 0 1 0 0,1-3-1 0 0,0-8-11 0 0,1-25 7 0 0,3-1 0 0 0,-3 20-2 0 0,-3-5 15 0 0,1 14 35 0 0,-1-14 109 0 0,-5-6 211 0 0,6 29-276 0 0,0-17 270 0 0,0 19-345 0 0,0 0-1 0 0,0 0 1 0 0,0 0 0 0 0,0 0 0 0 0,0-1 0 0 0,0 1 0 0 0,0 0 0 0 0,0 0 0 0 0,0 0 0 0 0,0-1 0 0 0,0 1 0 0 0,0 0 0 0 0,0 0 0 0 0,0 0 0 0 0,0-1 0 0 0,0 1 0 0 0,0 0 0 0 0,0 0 0 0 0,0 0 0 0 0,0-1-1 0 0,0 1 1 0 0,0 0 0 0 0,0 0 0 0 0,0 0 0 0 0,0-1 0 0 0,0 1 0 0 0,0 0 0 0 0,1 0 0 0 0,-1 0 0 0 0,0 0 0 0 0,0-1 0 0 0,0 1 0 0 0,0 0 0 0 0,0 0 0 0 0,1 0 0 0 0,-1 0 0 0 0,0 0 0 0 0,0 0 0 0 0,0 0 0 0 0,1-1-1 0 0,-1 1 1 0 0,0 0 0 0 0,0 0 0 0 0,1 0 0 0 0,7 9 232 0 0,8 22-425 0 0,-15-29 157 0 0,53 122 237 0 0,-3-24-759 0 0,-50-96 525 0 0,2 0 7 0 0,12 10 7 0 0,-7-5 140 0 0,8 3 273 0 0,-16-11-410 0 0,1-1 0 0 0,0 0 0 0 0,0 0 0 0 0,0 0 0 0 0,0 1-1 0 0,0-1 1 0 0,0 0 0 0 0,-1 0 0 0 0,1 0 0 0 0,0-1 0 0 0,0 1 0 0 0,0 0-1 0 0,0 0 1 0 0,0 0 0 0 0,0-1 0 0 0,-1 1 0 0 0,1 0 0 0 0,0-1 0 0 0,0 1-1 0 0,-1-1 1 0 0,2 0 0 0 0,3-1-18 0 0,-1-1 0 0 0,0 0 1 0 0,1 0-1 0 0,-1 0 0 0 0,0 0 0 0 0,-1-1 0 0 0,1 0 0 0 0,-1 0 0 0 0,1 0 0 0 0,-1 0 0 0 0,0 0 1 0 0,-1-1-1 0 0,1 1 0 0 0,-1-1 0 0 0,0 1 0 0 0,0-1 0 0 0,0 0 0 0 0,-1 0 0 0 0,1 0 0 0 0,0-9 1 0 0,1-21 136 0 0,-1 0 1 0 0,-6-69 0 0 0,2 74-189 0 0,2-50-1 0 0,2 50 2 0 0,-6-48-1 0 0,4 30 204 0 0,0 47-64 0 0,0 15-12 0 0,5 12-250 0 0,7 26 0 0 0,-3-19 130 0 0,2 0 0 0 0,0-1 0 0 0,3 0 0 0 0,26 47 0 0 0,-35-71 50 0 0,0-1 0 0 0,1 0 0 0 0,0 0-1 0 0,0 0 1 0 0,1-1 0 0 0,0 0 0 0 0,0 0-1 0 0,1-1 1 0 0,-1 1 0 0 0,1-2 0 0 0,0 1 0 0 0,0-1-1 0 0,1 0 1 0 0,9 2 0 0 0,-11-4 39 0 0,0 0 0 0 0,0 0 0 0 0,0-1-1 0 0,0 0 1 0 0,0 0 0 0 0,0-1 0 0 0,0 0 0 0 0,0 0 0 0 0,0-1 0 0 0,0 0 0 0 0,0 0 0 0 0,0 0 0 0 0,0-1 0 0 0,0 0 0 0 0,0-1-1 0 0,-1 0 1 0 0,1 1 0 0 0,10-8 0 0 0,-5 1 5 0 0,-1 0-1 0 0,0-1 0 0 0,-1 0 1 0 0,0-1-1 0 0,0 0 1 0 0,-1-1-1 0 0,-1 0 0 0 0,0 0 1 0 0,0 0-1 0 0,10-28 0 0 0,-5 8 50 0 0,-2-1-1 0 0,-2 0 0 0 0,9-53 0 0 0,-13 50-50 0 0,-1 0 1 0 0,-2 1-1 0 0,-2-1 0 0 0,-1 0 0 0 0,-2 0 0 0 0,-8-43 1 0 0,-2 13-100 0 0,6 23 65 0 0,-3 1-1 0 0,-14-42 1 0 0,9 40-16 0 0,4 13-18 0 0,-1 0-1 0 0,-25-47 0 0 0,34 73 37 0 0,0 0 0 0 0,-1 0 0 0 0,0 1 0 0 0,0-1 0 0 0,0 1 0 0 0,0 0 0 0 0,0 0 0 0 0,-1 0 0 0 0,-8-4 0 0 0,12 7-1 0 0,0 1 0 0 0,0 0 0 0 0,0 0-1 0 0,0-1 1 0 0,0 1 0 0 0,-1 0 0 0 0,1 0-1 0 0,0 0 1 0 0,0 0 0 0 0,0 0 0 0 0,0 0 0 0 0,0 1-1 0 0,0-1 1 0 0,0 0 0 0 0,0 1 0 0 0,0-1-1 0 0,0 0 1 0 0,0 1 0 0 0,0-1 0 0 0,0 1 0 0 0,0-1-1 0 0,1 1 1 0 0,-1 0 0 0 0,0-1 0 0 0,0 1-1 0 0,0 0 1 0 0,0 1 0 0 0,-19 24-58 0 0,19-25 56 0 0,-5 11-35 0 0,0-1 1 0 0,0 1-1 0 0,1 0 0 0 0,1 1 0 0 0,-5 21 0 0 0,-8 66-254 0 0,16-88 267 0 0,-13 201-319 0 0,17-155 211 0 0,3-1 0 0 0,19 89-1 0 0,-21-126 105 0 0,1-1-1 0 0,1 0 1 0 0,1 0-1 0 0,1-1 1 0 0,0 0-1 0 0,1 0 1 0 0,14 21-1 0 0,-17-31 56 0 0,1 1 0 0 0,0-1 0 0 0,0 0-1 0 0,0-1 1 0 0,1 1 0 0 0,0-2 0 0 0,0 1-1 0 0,1-1 1 0 0,0 0 0 0 0,0-1 0 0 0,0 0-1 0 0,1 0 1 0 0,-1-1 0 0 0,1-1-1 0 0,13 4 1 0 0,-15-6 6 0 0,-1 0 0 0 0,1 0-1 0 0,1-1 1 0 0,-1 0 0 0 0,0 0-1 0 0,0-1 1 0 0,0 0 0 0 0,-1-1-1 0 0,1 1 1 0 0,0-2 0 0 0,0 1-1 0 0,-1-1 1 0 0,1 0 0 0 0,-1-1-1 0 0,0 1 1 0 0,0-1 0 0 0,0-1 0 0 0,-1 0-1 0 0,8-6 1 0 0,1-3 19 0 0,0 0 1 0 0,-1-2-1 0 0,0 1 0 0 0,-2-2 1 0 0,0 0-1 0 0,14-24 1 0 0,-9 7-31 0 0,-1 0 0 0 0,-1 0 1 0 0,-2-2-1 0 0,-2 0 0 0 0,-1 0 1 0 0,5-39-1 0 0,-8 27-48 0 0,-3 1-1 0 0,-2-1 1 0 0,-2 0-1 0 0,-8-66 1 0 0,-2 55 3 0 0,-17-58 0 0 0,10 52 18 0 0,-72-250 94 0 0,85 304-82 0 0,-1-7-41 0 0,-1-1 0 0 0,-1 2 0 0 0,0-1 0 0 0,-16-26 0 0 0,23 44 32 0 0,-1-1 0 0 0,1 0-1 0 0,-1 0 1 0 0,1 1 0 0 0,-1-1 0 0 0,1 0 0 0 0,-1 1 0 0 0,0-1 0 0 0,1 1 0 0 0,-1-1-1 0 0,0 1 1 0 0,1-1 0 0 0,-1 1 0 0 0,0-1 0 0 0,0 1 0 0 0,1 0 0 0 0,-1-1-1 0 0,0 1 1 0 0,-1-1 0 0 0,1 2 2 0 0,0-1 0 0 0,1 0 0 0 0,-1 0 0 0 0,0 0 0 0 0,0 0 0 0 0,1 1 0 0 0,-1-1 0 0 0,0 0 0 0 0,1 0 0 0 0,-1 1 0 0 0,1-1 0 0 0,-1 1 0 0 0,0-1 0 0 0,1 1 0 0 0,-1-1 0 0 0,1 1 0 0 0,-1-1 0 0 0,0 2 0 0 0,-2 3 3 0 0,0 0-1 0 0,0 0 0 0 0,0 0 0 0 0,-3 10 1 0 0,4-10-6 0 0,-7 20-60 0 0,1 0-1 0 0,1 1 1 0 0,-7 50-1 0 0,2 82-513 0 0,10-124 505 0 0,-1 40 59 0 0,4 0-1 0 0,12 96 1 0 0,-8-136 36 0 0,1-1-1 0 0,2 0 1 0 0,1 0-1 0 0,1-1 1 0 0,2 0-1 0 0,2-1 1 0 0,25 44-1 0 0,-30-62 72 0 0,0 0 0 0 0,1-1 1 0 0,1 0-1 0 0,0-1 0 0 0,1 0 0 0 0,0-1 0 0 0,0 0 0 0 0,1-1 0 0 0,1 0 0 0 0,0-1 0 0 0,0-1 0 0 0,0 0 1 0 0,30 10-1 0 0,-24-11-60 0 0,0-1-1 0 0,1-1 1 0 0,-1-1 0 0 0,1 0 0 0 0,0-2 0 0 0,-1 0 0 0 0,1-1 0 0 0,0-1 0 0 0,0-1 0 0 0,26-7 0 0 0,-37 6-174 0 0,1 0 0 0 0,-1-1 1 0 0,0 0-1 0 0,0-1 0 0 0,0 0 1 0 0,-1-1-1 0 0,10-7 0 0 0,-6 3-3511 0 0,23-23 0 0 0,-7 2-4371 0 0</inkml:trace>
</inkml:ink>
</file>

<file path=ppt/ink/ink9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47.1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9045 58 8288 0 0,'-74'18'11408'0'0,"3"-3"-7769"0"0,36-9-3792 0 0,-1-2 1 0 0,-41 1 0 0 0,56-5 23 0 0,-361-9-1983 0 0,-37-12 1560 0 0,-548 12 2734 0 0,-3 35-818 0 0,563-13-1332 0 0,183-4 52 0 0,-207 3 104 0 0,-699-12 4 0 0,202-25-204 0 0,0-24 19 0 0,-199 5-74 0 0,953 40 57 0 0,-75-1 323 0 0,208 5-268 0 0,-260 6 423 0 0,292-5-453 0 0,-1 0 0 0 0,1 0 0 0 0,-11 4 0 0 0,16-2-3 0 0,6-1-9 0 0,8 1-6 0 0,-9-3 3 0 0,52 11-24 0 0,72 4 0 0 0,53-7-56 0 0,-113-6 62 0 0,800 1 309 0 0,-617-5-268 0 0,2620-7 57 0 0,-1020 77-192 0 0,-969 6-41 0 0,597 107-150 0 0,-467-19 239 0 0,-557-62 118 0 0,-448-99-39 0 0,0 0 0 0 0,0 0 0 0 0,0 0 0 0 0,0 1 0 0 0,-1 0 0 0 0,1-1 0 0 0,0 1 0 0 0,6 5 1 0 0,-10-7-12 0 0,0 1 1 0 0,0-1 0 0 0,1 0 0 0 0,-1 0-1 0 0,0 1 1 0 0,0-1 0 0 0,1 0 0 0 0,-1 0 0 0 0,0 1-1 0 0,0-1 1 0 0,0 0 0 0 0,1 1 0 0 0,-1-1-1 0 0,0 0 1 0 0,0 1 0 0 0,0-1 0 0 0,0 0-1 0 0,0 1 1 0 0,0-1 0 0 0,0 0 0 0 0,0 1 0 0 0,0-1-1 0 0,0 0 1 0 0,0 1 0 0 0,0-1 0 0 0,0 0-1 0 0,0 1 1 0 0,0-1 0 0 0,0 1 0 0 0,0-1-1 0 0,-10 9 86 0 0,-17 2 6 0 0,26-11-91 0 0,-22 6 52 0 0,-1-1 0 0 0,-1-1 0 0 0,1-1 0 0 0,-29 0 0 0 0,14-1-6 0 0,-335 11 479 0 0,212-9-300 0 0,-271 6-4 0 0,-612 23-84 0 0,-537 73 529 0 0,1569-105-665 0 0,-676 72 373 0 0,441-38-303 0 0,-259 40 152 0 0,7 16-100 0 0,464-83-124 0 0,-166 41 56 0 0,157-35-645 0 0,292-11-298 0 0,-190-4 751 0 0,1474 17-1548 0 0,-635 31 1662 0 0,-534-25 20 0 0,-250-15 30 0 0,682 30 912 0 0,-631-31-501 0 0,98 0 254 0 0,-256-6-662 0 0,19 0 1 0 0,-20-2 69 0 0,-13-1 167 0 0,-67-15-24 0 0,-94-19 260 0 0,-1125-96-572 0 0,-12 117 0 0 0,365 55 124 0 0,855-35-49 0 0,-412 35 106 0 0,347-25-105 0 0,-503 66-80 0 0,447-51 56 0 0,-48 19-100 0 0,233-41 8 0 0,23-7 100 0 0,0 0 1 0 0,0 1-1 0 0,0-1 0 0 0,0 0 1 0 0,0 0-1 0 0,0 0 0 0 0,0 0 1 0 0,0 0-1 0 0,0 0 0 0 0,0 0 1 0 0,1 0-1 0 0,-1 0 0 0 0,0 0 1 0 0,0 0-1 0 0,0 1 0 0 0,0-1 1 0 0,0 0-1 0 0,0 0 0 0 0,0 0 1 0 0,0 0-1 0 0,0 0 0 0 0,0 0 1 0 0,0 0-1 0 0,0 0 1 0 0,0 0-1 0 0,0 1 0 0 0,0-1 1 0 0,0 0-1 0 0,-1 0 0 0 0,1 0 1 0 0,0 0-1 0 0,0 0 0 0 0,0 0 1 0 0,0 0-1 0 0,0 0 0 0 0,0 0 1 0 0,0 0-1 0 0,0 0 0 0 0,0 1 1 0 0,0-1-1 0 0,0 0 0 0 0,0 0 1 0 0,0 0-1 0 0,0 0 0 0 0,-1 0 1 0 0,1 0-1 0 0,0 0 0 0 0,0 0 1 0 0,0 0-1 0 0,0 0 0 0 0,0 0 1 0 0,0 0-1 0 0,0 0 0 0 0,0 0 1 0 0,0 0-1 0 0,-1 0 0 0 0,1 0 1 0 0,0 0-1 0 0,0 0 0 0 0,5 3-63 0 0,-1 1-1 0 0,1-1 0 0 0,0 0 1 0 0,0 0-1 0 0,0-1 0 0 0,0 0 1 0 0,9 3-1 0 0,44 8-197 0 0,226 17-490 0 0,-223-26 632 0 0,672 35-502 0 0,-197-13 506 0 0,1527 128-85 0 0,-962-40 1840 0 0,-966-101-1228 0 0,141 21 544 0 0,-271-32-939 0 0,18 3 159 0 0,-21-3-74 0 0,-14-1-37 0 0,-373-14 120 0 0,250 4-165 0 0,-647-42 107 0 0,-73 38-123 0 0,3 56 0 0 0,-210 88 72 0 0,539-14 240 0 0,515-115-308 0 0,-109 31 163 0 0,97-26-155 0 0,0 0 0 0 0,0 2 0 0 0,-26 16 0 0 0,43-24-26 0 0,0 1 0 0 0,1-1 0 0 0,-1 1 1 0 0,1 0-1 0 0,0 0 0 0 0,0 0 0 0 0,0 0 0 0 0,0 1 1 0 0,-3 3-1 0 0,5-6 9 0 0,0 1 0 0 0,-1 0 1 0 0,1 0-1 0 0,0 0 0 0 0,0 0 1 0 0,0 0-1 0 0,0-1 0 0 0,0 1 0 0 0,0 0 1 0 0,0 0-1 0 0,0 0 0 0 0,0 0 1 0 0,0 0-1 0 0,1 0 0 0 0,-1-1 0 0 0,0 1 1 0 0,1 0-1 0 0,-1 0 0 0 0,0 0 1 0 0,1-1-1 0 0,-1 1 0 0 0,1 0 1 0 0,-1 0-1 0 0,1-1 0 0 0,0 1 0 0 0,-1 0 1 0 0,1-1-1 0 0,0 1 0 0 0,-1-1 1 0 0,1 1-1 0 0,0-1 0 0 0,0 1 1 0 0,-1-1-1 0 0,2 1 0 0 0,7 4-24 0 0,1 0 0 0 0,-1-1 0 0 0,1 0 0 0 0,0 0-1 0 0,0-1 1 0 0,1 0 0 0 0,19 2 0 0 0,-19-2 10 0 0,128 19-174 0 0,192 8 0 0 0,147-23 15 0 0,-398-7 137 0 0,974-8-837 0 0,-777 5 699 0 0,1564 20-263 0 0,-425 70 1437 0 0,-1341-80-871 0 0,244 32 645 0 0,-306-36-712 0 0,-11-3-26 0 0,-4 0 0 0 0,-22 0 42 0 0,-201 2-75 0 0,-5-15 3 0 0,24 1 12 0 0,-630-9 111 0 0,69 40-124 0 0,316 13 120 0 0,-714 144 0 0 0,309 60 240 0 0,851-234-334 0 0,-1 0-1 0 0,1 0 1 0 0,0 0 0 0 0,0 1-1 0 0,0 0 1 0 0,0 0 0 0 0,-7 6-1 0 0,12-8-25 0 0,-1-1 0 0 0,1 0-1 0 0,0 0 1 0 0,0 0-1 0 0,0 1 1 0 0,-1-1-1 0 0,1 0 1 0 0,0 0-1 0 0,0 1 1 0 0,0-1-1 0 0,0 0 1 0 0,0 0 0 0 0,-1 1-1 0 0,1-1 1 0 0,0 0-1 0 0,0 1 1 0 0,0-1-1 0 0,0 0 1 0 0,0 0-1 0 0,0 1 1 0 0,0-1-1 0 0,0 0 1 0 0,0 1 0 0 0,0-1-1 0 0,0 0 1 0 0,0 0-1 0 0,0 1 1 0 0,1-1-1 0 0,-1 0 1 0 0,0 0-1 0 0,0 1 1 0 0,0-1-1 0 0,0 0 1 0 0,0 0 0 0 0,1 1-1 0 0,-1-1 1 0 0,0 0-1 0 0,0 0 1 0 0,0 1-1 0 0,1-1 1 0 0,-1 0-1 0 0,0 0 1 0 0,0 0-1 0 0,1 1 1 0 0,13 5-77 0 0,-14-6 77 0 0,29 7-60 0 0,0 0 1 0 0,0-3-1 0 0,1 0 0 0 0,30-1 1 0 0,-43-2 30 0 0,293 7-311 0 0,-184-7 236 0 0,659 2-211 0 0,351 9 57 0 0,-1088-11 255 0 0,405 18-8 0 0,-4 17 24 0 0,-433-35-13 0 0,719 102 648 0 0,-697-95-542 0 0,0 1 0 0 0,-1 1 0 0 0,43 20 0 0 0,-78-29-98 0 0,0-1 1 0 0,0 1-1 0 0,0 0 1 0 0,-1 0-1 0 0,1 0 1 0 0,0 0-1 0 0,-1 1 1 0 0,1-1-1 0 0,-1 0 1 0 0,1 1-1 0 0,-1-1 0 0 0,2 3 1 0 0,-2-3-5 0 0,-1 0 0 0 0,0 0-1 0 0,1 0 1 0 0,-1 0 0 0 0,0 1 0 0 0,0-1 0 0 0,0 0-1 0 0,0 0 1 0 0,0 0 0 0 0,0 0 0 0 0,0 0 0 0 0,0 0-1 0 0,0 0 1 0 0,-1 0 0 0 0,1 0 0 0 0,0 1 0 0 0,-1-1-1 0 0,1 0 1 0 0,0 0 0 0 0,-1 0 0 0 0,0-1 0 0 0,1 1 0 0 0,-1 0-1 0 0,0 1 1 0 0,-3 2 2 0 0,1 0 0 0 0,-1 0 0 0 0,0 0 0 0 0,0 0 0 0 0,0-1 1 0 0,0 0-1 0 0,-1 1 0 0 0,1-2 0 0 0,-1 1 0 0 0,-9 4 0 0 0,-7 0-8 0 0,-28 8 0 0 0,46-14 3 0 0,-502 102-26 0 0,435-91 41 0 0,-438 72 63 0 0,-338 62-85 0 0,721-122 13 0 0,-257 59 306 0 0,251-45-161 0 0,-59 15 24 0 0,181-51-172 0 0,0 1 0 0 0,0 0 0 0 0,-14 7 0 0 0,13-3-2 0 0,10-7-2 0 0,0 1 0 0 0,0-1 0 0 0,0 0 0 0 0,0 0 0 0 0,0 0 0 0 0,0 0 0 0 0,0 0 0 0 0,0 0 0 0 0,-1 0 1 0 0,1 0-1 0 0,0 0 0 0 0,0 1 0 0 0,0-1 0 0 0,0 0 0 0 0,0 0 0 0 0,0 0 0 0 0,0 0 0 0 0,1 0 0 0 0,-1 0 0 0 0,0 0 0 0 0,0 0 0 0 0,0 1 0 0 0,0-1 0 0 0,0 0 0 0 0,0 0 0 0 0,0 0 0 0 0,0 0 0 0 0,0 0 0 0 0,0 0 0 0 0,0 0 0 0 0,0 0 1 0 0,0 0-1 0 0,0 0 0 0 0,0 1 0 0 0,0-1 0 0 0,1 0 0 0 0,-1 0 0 0 0,0 0 0 0 0,0 0 0 0 0,0 0 0 0 0,0 0 0 0 0,0 0 0 0 0,0 0 0 0 0,0 0 0 0 0,10 1-20 0 0,0 0-17 0 0,1-1-1 0 0,12-2 0 0 0,4 1-1 0 0,491-40-410 0 0,-300 20 314 0 0,453-29-302 0 0,-443 34 210 0 0,1195-15-389 0 0,-1319 34 633 0 0,214 16 118 0 0,-264-13-79 0 0,-4-1 200 0 0,58 14 0 0 0,-69-10 15 0 0,-39-9-268 0 0,0 0 0 0 0,0 0 0 0 0,0 1 0 0 0,1-1 0 0 0,-1 0 0 0 0,0 0 0 0 0,0 0 0 0 0,0 0 0 0 0,0 0 0 0 0,0 0 0 0 0,0 1-1 0 0,0-1 1 0 0,0 0 0 0 0,0 0 0 0 0,1 0 0 0 0,-1 0 0 0 0,0 1 0 0 0,0-1 0 0 0,0 0 0 0 0,0 0 0 0 0,0 0 0 0 0,0 0 0 0 0,0 1 0 0 0,0-1 0 0 0,0 0 0 0 0,0 0 0 0 0,0 0 0 0 0,0 0 0 0 0,-1 1 0 0 0,1-1 0 0 0,0 0 0 0 0,0 0 0 0 0,0 0 0 0 0,0 0 0 0 0,0 1 0 0 0,0-1 0 0 0,0 0 0 0 0,0 0 0 0 0,0 0 0 0 0,-1 0 0 0 0,1 0 0 0 0,0 0 0 0 0,0 0 0 0 0,0 1 0 0 0,0-1 0 0 0,-6 6 29 0 0,1-2-22 0 0,-1 0 1 0 0,1-1-1 0 0,-1 0 1 0 0,1 0-1 0 0,-1-1 0 0 0,0 1 1 0 0,-8 1-1 0 0,-49 9-8 0 0,54-12 5 0 0,-522 64 134 0 0,-6-31 49 0 0,282-20-157 0 0,-216 5-248 0 0,314-20-144 0 0,-156-22 0 0 0,228 11-390 0 0,1-5 1 0 0,-118-37 0 0 0,25-14-426 0 0</inkml:trace>
</inkml:ink>
</file>

<file path=ppt/ink/ink9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32.52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457.27344"/>
      <inkml:brushProperty name="anchorY" value="-81502.73438"/>
      <inkml:brushProperty name="scaleFactor" value="0.5"/>
    </inkml:brush>
  </inkml:definitions>
  <inkml:trace contextRef="#ctx0" brushRef="#br0">50 89 12840 0 0,'-2'-1'1434'0'0,"-2"-5"-1614"0"0,0-1 318 0 0,-1-3 1308 0 0,0 0-161 0 0,0-1 191 0 0,1 1 20 0 0,0 1-757 0 0,1 0 60 0 0,0 3-93 0 0,2 1-23 0 0,0 0 901 0 0,0 7-1561 0 0,0 3 15 0 0,0 3-26 0 0,0 4-12 0 0,1 6 0 0 0,-2 4 0 0 0,2 5 0 0 0,-1 5 0 0 0,0 4 0 0 0,1 6 0 0 0,-1 2 0 0 0,2 10-308 0 0,1 10-406 0 0,0 5-874 0 0,2 1-1175 0 0,0-10-5773 0 0,0-13-2673 0 0</inkml:trace>
</inkml:ink>
</file>

<file path=ppt/ink/ink9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33.04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8789.70313"/>
      <inkml:brushProperty name="anchorY" value="-81389.95313"/>
      <inkml:brushProperty name="scaleFactor" value="0.5"/>
    </inkml:brush>
  </inkml:definitions>
  <inkml:trace contextRef="#ctx0" brushRef="#br0">375 170 17567 0 0,'0'0'0'0'0,"-2"-2"776"0"0,-2-5 411 0 0,-1-3-1434 0 0,0-6 1219 0 0,2-3-290 0 0,2 0 104 0 0,2 0 10 0 0,0 2-677 0 0,-1 1 54 0 0,0 3-75 0 0,-1 2-25 0 0,-2 2-205 0 0,-1 2 11 0 0,-2 3-26 0 0,-7 4-377 0 0,-9 7-165 0 0,-4 3 425 0 0,-3 5 126 0 0,-1 3 44 0 0,1 2 95 0 0,0 0-133 0 0,2 2 381 0 0,2 0-47 0 0,3-1 47 0 0,2 1 4 0 0,2-1 13 0 0,1 6 323 0 0,3 0-409 0 0,3-1-96 0 0,4 2-63 0 0,4-2-9 0 0,3 0 72 0 0,3 0-108 0 0,4-2 36 0 0,3-1-12 0 0,3-1 0 0 0,4-1 0 0 0,8 0 0 0 0,2 0 0 0 0,3-3 0 0 0,0 1 0 0 0,-1-3 0 0 0,-1-2 0 0 0,-2-1 0 0 0,-1-1 0 0 0,-2-1 0 0 0,-2 0 0 0 0,-2-2 0 0 0,-3 1 0 0 0,-1-1 0 0 0,-3 2 0 0 0,-2-1-149 0 0,-3 1 80 0 0,-4 0-33 0 0,-2 1 16 0 0,-3 1-50 0 0,-3 0-4 0 0,-4-1-2 0 0,-2 0-2 0 0,-2 0 168 0 0,-1-2-141 0 0,-1 0 144 0 0,1-1-115 0 0,-1-2 184 0 0,0-1-16 0 0,1-4 20 0 0,0-1 2 0 0,0-2 217 0 0,0-2-24 0 0,0-2 19 0 0,1-4 16 0 0,0-2 118 0 0,2-4-15 0 0,2-5 22 0 0,2-4-1 0 0,2-6-138 0 0,3-5 12 0 0,4-3-21 0 0,4-5-2 0 0,6-3-131 0 0,4-3-1 0 0,5-1-8 0 0,5-2-5 0 0,5-1-186 0 0,4-1 52 0 0,3 3-26 0 0,9-8-1082 0 0,5-4-1260 0 0</inkml:trace>
</inkml:ink>
</file>

<file path=ppt/ink/ink9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9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9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9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9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9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9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9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9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9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9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9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9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9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9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9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9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9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9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9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9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9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9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9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9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9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9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9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9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9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9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9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9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9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9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9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9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9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9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9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9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9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9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9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9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9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9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9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9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9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9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9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9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9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9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9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9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9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9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9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9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9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8752 0 0,'4'3'182'0'0,"-1"0"0"0"0,1 0 1 0 0,0 0-1 0 0,0 0 0 0 0,8 3 1 0 0,-4-2 904 0 0,0-1 0 0 0,0-1 0 0 0,0 1 0 0 0,0-1 1 0 0,10 0-1 0 0,9 1 4226 0 0,49-3 1 0 0,-43 0-5580 0 0,48-1-309 0 0,0 5 0 0 0,146 24 0 0 0,-129-7-3536 0 0,-57-11-3639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9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9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9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9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9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9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9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9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9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9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9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9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9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9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9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9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9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9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9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9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9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9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9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9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9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9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9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9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9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9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9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9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9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9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9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9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9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9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9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9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9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9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9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9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9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9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9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9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9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9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9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9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9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9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9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9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9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9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9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9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9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9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9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9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9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9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9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9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9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9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9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9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9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9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9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9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9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9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9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9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9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9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9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9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9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9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9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9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9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9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9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9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9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9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9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9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9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9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9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9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7832 0 0,'0'0'602'0'0,"-2"1"-395"0"0,-16 13 11415 0 0,18-11-11499 0 0,1 1-1 0 0,0-1 0 0 0,0 0 1 0 0,0 0-1 0 0,1 0 1 0 0,-1 0-1 0 0,0 0 0 0 0,1 0 1 0 0,0-1-1 0 0,0 1 0 0 0,0 0 1 0 0,0-1-1 0 0,0 1 0 0 0,3 1 1 0 0,37 33-226 0 0,-39-35 168 0 0,31 26 220 0 0,2-2 1 0 0,1-2 0 0 0,1-1 0 0 0,1-2 0 0 0,75 30-1 0 0,-25-16 44 0 0,-39-14-322 0 0,18 4-58 0 0,55 25-642 0 0,-121-49 682 0 0,0 0 0 0 0,0 0-1 0 0,0 0 1 0 0,0 0-1 0 0,0 0 1 0 0,-1 0 0 0 0,1 0-1 0 0,0 1 1 0 0,-1-1-1 0 0,1 1 1 0 0,-1-1 0 0 0,1 1-1 0 0,-1-1 1 0 0,0 1 0 0 0,0 0-1 0 0,0 0 1 0 0,0 0-1 0 0,0-1 1 0 0,0 1 0 0 0,0 0-1 0 0,0 0 1 0 0,-1 0-1 0 0,1 1 1 0 0,-1-1 0 0 0,1 0-1 0 0,-1 0 1 0 0,0 0-1 0 0,0 0 1 0 0,0 0 0 0 0,0 0-1 0 0,-1 0 1 0 0,1 1 0 0 0,0-1-1 0 0,-1 0 1 0 0,1 0-1 0 0,-2 2 1 0 0,0 2-5 0 0,-1 0 0 0 0,1 0 0 0 0,-1 0 0 0 0,-1-1 0 0 0,1 1 0 0 0,-6 6 0 0 0,-29 31-61 0 0,27-32 53 0 0,-81 76-70 0 0,54-51 89 0 0,-67 50 1 0 0,2-2 16 0 0,65-53 33 0 0,-42 28 0 0 0,22-18 4 0 0,-96 79-144 0 0,119-96-1696 0 0,28-20 179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9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9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9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9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9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9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9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9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9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9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9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9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9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9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9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9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9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9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9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9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06.3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2604 26 12496 0 0,'-2'-1'572'0'0,"0"0"-364"0"0,-14-7 342 0 0,12 6-523 0 0,3 1 12 0 0,-1-1-1 0 0,1 1 1 0 0,-1 0 0 0 0,1 1-1 0 0,-1-1 1 0 0,0 0 0 0 0,0 0-1 0 0,1 1 1 0 0,-1-1 0 0 0,0 1-1 0 0,0 0 1 0 0,-2-1 0 0 0,-5-3 1094 0 0,7 5-1060 0 0,-1-1-1 0 0,0 1 1 0 0,0-1 0 0 0,1 1 0 0 0,-1 0 0 0 0,0 0 0 0 0,1 0-1 0 0,-1 0 1 0 0,-2 2 0 0 0,-26 18-141 0 0,15-10 103 0 0,8-6-35 0 0,-320 187 0 0 0,-6-30 575 0 0,-9 30-575 0 0,67-34 0 0 0,102-62-5 0 0,14-7-72 0 0,73-42 8 0 0,-39 19 20 0 0,44-24 49 0 0,-73 30 0 0 0,129-63 0 0 0,9-3 0 0 0,0 0 0 0 0,0 2 0 0 0,-19 10 0 0 0,2 0 64 0 0,15-12-64 0 0,16-6 0 0 0,-2 0 0 0 0,-28 17 0 0 0,26-15 0 0 0,4-1 0 0 0,1 0 0 0 0,-1 0 0 0 0,1 0 0 0 0,0 0 0 0 0,-1 0 0 0 0,1 0 0 0 0,-4 3 0 0 0,-12 9 11 0 0,17-12 172 0 0,1-8-158 0 0,1 1 1 0 0,0-1-1 0 0,0 1 1 0 0,1-1-1 0 0,0 1 0 0 0,5-12 1 0 0,4-13 98 0 0,-9 23-83 0 0,0 1 0 0 0,1 0 0 0 0,0 0-1 0 0,7-11 1 0 0,-5 11 30 0 0,-1-1 1 0 0,5-13-1 0 0,3-16 365 0 0,1 1 0 0 0,32-58 0 0 0,-34 70-298 0 0,-9 19-105 0 0,0-1-1 0 0,0 2 1 0 0,1-1 0 0 0,5-8-1 0 0,-6 11-23 0 0,-2 2-8 0 0,1 0 0 0 0,-1-1 0 0 0,1 1 1 0 0,-1-1-1 0 0,0 1 0 0 0,1-1 0 0 0,-1 0 1 0 0,0 1-1 0 0,0-1 0 0 0,1 1 0 0 0,-1-1 1 0 0,0 1-1 0 0,0-1 0 0 0,0 0 0 0 0,1 1 1 0 0,-1-1-1 0 0,0 0 0 0 0,0 1 1 0 0,0-1-1 0 0,0 1 0 0 0,0-1 0 0 0,0 0 1 0 0,-1 1-1 0 0,1-2 0 0 0,2 11-76 0 0,-1-8 71 0 0,-1 1 0 0 0,1-1 0 0 0,-1 0 1 0 0,0 1-1 0 0,1-1 0 0 0,-1 0 1 0 0,0 1-1 0 0,0-1 0 0 0,0 1 1 0 0,0-1-1 0 0,0 2 0 0 0,-1 5 4 0 0,-1-1 1 0 0,1 1-1 0 0,-1 0 1 0 0,0-1-1 0 0,-1 0 0 0 0,0 1 1 0 0,0-1-1 0 0,-1 0 1 0 0,-5 8-1 0 0,1-7 35 0 0,6-5-29 0 0,-1 0 1 0 0,1-1-1 0 0,0 1 1 0 0,0 0-1 0 0,-3 6 0 0 0,-12 20-6 0 0,0-1 0 0 0,-2 0 0 0 0,-42 46 0 0 0,28-36 0 0 0,18-19 0 0 0,-1-1 0 0 0,-23 19 0 0 0,15-10 11 0 0,21-25 0 0 0,4-2-2 0 0,-18 27 35 0 0,35-26 9 0 0,52 3 659 0 0,-9 1-690 0 0,60 5 494 0 0,-53-2-342 0 0,-24-4-108 0 0,87 21 0 0 0,-120-23-660 0 0,0-1-1 0 0,1 0 0 0 0,20-1 0 0 0,-16 0-2837 0 0,9 0-3024 0 0</inkml:trace>
</inkml:ink>
</file>

<file path=ppt/ink/ink9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9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9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9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9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9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9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9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9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9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06.9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91 72 7832 0 0,'0'0'602'0'0,"-3"-8"-372"0"0,3 7-63 0 0,0-1 1 0 0,0 0-1 0 0,0 1 1 0 0,0-1-1 0 0,0 0 0 0 0,0 1 1 0 0,0-1-1 0 0,0 0 1 0 0,1 1-1 0 0,-1-1 1 0 0,0 1-1 0 0,1-1 0 0 0,0 0 1 0 0,-1 1-1 0 0,1-1 1 0 0,0 1-1 0 0,0 0 1 0 0,0-1-1 0 0,0 1 1 0 0,0 0-1 0 0,0-1 0 0 0,0 1 1 0 0,0 0-1 0 0,0 0 1 0 0,1 0-1 0 0,-1 0 1 0 0,0 0-1 0 0,2-1 1 0 0,4-1 812 0 0,-1 0 1 0 0,1 0 0 0 0,-1 0 0 0 0,15-3-1 0 0,-14 5-957 0 0,0 0 0 0 0,0 0 0 0 0,0 0 0 0 0,0 1 0 0 0,1 1 0 0 0,-1-1 0 0 0,0 1 0 0 0,9 2 0 0 0,54 17-25 0 0,-61-17 5 0 0,6 3 43 0 0,0 0 1 0 0,-1 0-1 0 0,1 2 0 0 0,-2 0 0 0 0,24 17 0 0 0,-27-17 18 0 0,-1 0 0 0 0,0 0 1 0 0,-1 1-1 0 0,0 0 0 0 0,-1 0 0 0 0,1 1 1 0 0,-2 0-1 0 0,8 13 0 0 0,-11-16-37 0 0,-1 0 0 0 0,0-1 1 0 0,0 1-1 0 0,0 0 0 0 0,-1 0 0 0 0,0 0 0 0 0,0 0 0 0 0,0 1 0 0 0,-1-1 1 0 0,0 0-1 0 0,-1 0 0 0 0,0 0 0 0 0,-2 11 0 0 0,-3 4 42 0 0,-1-1 1 0 0,-1 0-1 0 0,-11 22 0 0 0,2-10-43 0 0,-1 0 0 0 0,-2-1-1 0 0,-35 42 1 0 0,-81 80 70 0 0,132-149-91 0 0,-155 147-257 0 0,152-145 180 0 0,-9 8-104 0 0,11-9-557 0 0,-1-1-1 0 0,0 0 0 0 0,-10 7 1 0 0</inkml:trace>
</inkml:ink>
</file>

<file path=ppt/ink/ink9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9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9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9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9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9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9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9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9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9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07.2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530 39 14624 0 0,'0'0'670'0'0,"-1"-2"-12"0"0,-2-1-479 0 0,2 1-162 0 0,0 0 1 0 0,-1 1 0 0 0,1-1 0 0 0,0 0-1 0 0,0 0 1 0 0,0 0 0 0 0,1 0-1 0 0,-2-2 1 0 0,2 3 58 0 0,-1 0 0 0 0,0 0 0 0 0,1 0 0 0 0,-1 0 0 0 0,0 0-1 0 0,0 0 1 0 0,1 1 0 0 0,-1-1 0 0 0,0 0 0 0 0,0 1 0 0 0,0-1 0 0 0,0 1 0 0 0,0-1 0 0 0,0 1-1 0 0,0-1 1 0 0,0 1 0 0 0,0-1 0 0 0,0 1 0 0 0,0 0 0 0 0,0 0 0 0 0,0 0 0 0 0,-2-1-1 0 0,2 1-51 0 0,-1 0 0 0 0,0 0-1 0 0,0 0 1 0 0,0 0 0 0 0,1 0-1 0 0,-1 0 1 0 0,0 1 0 0 0,0-1-1 0 0,1 0 1 0 0,-1 1 0 0 0,-3 1-1 0 0,-26 21-474 0 0,0 0-1 0 0,-28 30 0 0 0,-11 10-80 0 0,-108 81 957 0 0,166-134-164 0 0,0 2 0 0 0,0-1 0 0 0,-11 18 0 0 0,17-22-150 0 0,1 1-1 0 0,0-1 0 0 0,0 1 0 0 0,1 0 1 0 0,0 0-1 0 0,1 1 0 0 0,-4 13 0 0 0,6-17-52 0 0,0 0 0 0 0,0 1 0 0 0,1-1 0 0 0,0 0 0 0 0,0 1 0 0 0,1-1 0 0 0,-1 0 0 0 0,3 8-1 0 0,-2-10-25 0 0,0 0-1 0 0,0 1 0 0 0,0-2 1 0 0,0 1-1 0 0,1 0 1 0 0,-1 0-1 0 0,1 0 0 0 0,0 0 1 0 0,0-1-1 0 0,0 1 0 0 0,0-1 1 0 0,0 0-1 0 0,0 1 0 0 0,1-1 1 0 0,2 2-1 0 0,7 3 52 0 0,0-1 0 0 0,1-1 1 0 0,-1 0-1 0 0,1 0 0 0 0,23 4 0 0 0,67 7 131 0 0,-63-13-120 0 0,1-2 0 0 0,48-5 0 0 0,80-18 104 0 0,-125 13-431 0 0,0-2-1 0 0,0-1 0 0 0,75-34 1 0 0,-80 29-4626 0 0,-4 3-1675 0 0</inkml:trace>
</inkml:ink>
</file>

<file path=ppt/ink/ink9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9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9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9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9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9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9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9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9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9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9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9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9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9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9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9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9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9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9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9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9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9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9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9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9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9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9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9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9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9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9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9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9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9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9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9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9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9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9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9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2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23 16096 0 0,'0'0'737'0'0,"-1"-1"-15"0"0,0 1-610 0 0,1 0-1 0 0,-1-1 0 0 0,1 1 0 0 0,-1 0 0 0 0,1-1 1 0 0,-1 1-1 0 0,1-1 0 0 0,-1 1 0 0 0,1-1 0 0 0,-1 1 1 0 0,1-1-1 0 0,0 1 0 0 0,-1-1 0 0 0,1 0 0 0 0,0 1 1 0 0,-1-1-1 0 0,1 1 0 0 0,0-1 0 0 0,0 0 0 0 0,-1 1 0 0 0,1-1 1 0 0,0 0-1 0 0,0 1 0 0 0,0-1 0 0 0,0 0 0 0 0,0 1 1 0 0,0-1-1 0 0,0 0 0 0 0,0 1 0 0 0,1-2 0 0 0,-1 1-56 0 0,0-1 1642 0 0,2 3-1525 0 0,2 0-165 0 0,-1 0 0 0 0,0 1 0 0 0,1-1 0 0 0,-1 1 0 0 0,0 0-1 0 0,0 0 1 0 0,0 0 0 0 0,-1 0 0 0 0,1 1 0 0 0,0-1 0 0 0,-1 1 0 0 0,0 0 0 0 0,1 0 0 0 0,1 4 0 0 0,6 8 18 0 0,12 28 1 0 0,-8-15-20 0 0,22 43 0 0 0,47 137-1 0 0,-26-63 272 0 0,4 32 219 0 0,-17-66-145 0 0,-11-36-131 0 0,1-3-129 0 0,-29-65 139 0 0,-4-5-1505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2.45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263.9082"/>
      <inkml:brushProperty name="anchorY" value="-33954.89063"/>
      <inkml:brushProperty name="scaleFactor" value="0.5"/>
    </inkml:brush>
  </inkml:definitions>
  <inkml:trace contextRef="#ctx0" brushRef="#br0">0 121 2304 0 0,'4'0'7446'0'0,"3"-1"-4859"0"0,1 0-2415 0 0,0 0 209 0 0,5 1-329 0 0,3 0-34 0 0,4 0-18 0 0,3 3 0 0 0,2 1 0 0 0,11 2 0 0 0,3 0 0 0 0,1 2-75 0 0,1-2 96 0 0,3 2 43 0 0,2-1 64 0 0,0 1-1 0 0,0 0 17 0 0,3-1 213 0 0,1-1-13 0 0,1-1 27 0 0,1 0 4 0 0,-1-1-111 0 0,1 0 4 0 0,3 0-8 0 0,0 0-4 0 0,-1 1-299 0 0,13-1-54 0 0,0 0 43 0 0,0-1 61 0 0,-2-2-20 0 0,-2 0 106 0 0,0 0-120 0 0,1-2 321 0 0,1 0-94 0 0,1-2 39 0 0,1 0 1 0 0,-2-1 122 0 0,11-3 412 0 0,12-1-166 0 0,0 0-368 0 0,-2-1 120 0 0,8-1 235 0 0,-5-1-450 0 0,-6 0 147 0 0,-7 1-52 0 0,-6 0-130 0 0,-6 0 18 0 0,-5-2-23 0 0,-4 2 0 0 0,-3-1-122 0 0,0 1 34 0 0,-2 0 58 0 0,0 0-96 0 0,-2 0 31 0 0,-1 0-10 0 0,-2 1 0 0 0,-2 1 0 0 0,0 0 0 0 0,-3 1 0 0 0,-1 0 0 0 0,3 1-1288 0 0,0 0-1209 0 0</inkml:trace>
</inkml:ink>
</file>

<file path=ppt/ink/ink9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3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1455 14600 0 0,'0'0'1320'0'0,"-1"1"-1083"0"0,-5 2-77 0 0,4-4 68 0 0,0 1 1 0 0,1 0-1 0 0,-1 0 1 0 0,0 0-1 0 0,0-1 1 0 0,0 1-1 0 0,1-1 0 0 0,-1 1 1 0 0,-1-2-1 0 0,2 2-176 0 0,0-1 0 0 0,1 1 0 0 0,-1-1 0 0 0,1 1 0 0 0,-1 0 0 0 0,1-1 0 0 0,-1 0 0 0 0,1 1 1 0 0,-1-1-1 0 0,1 1 0 0 0,-1-1 0 0 0,1 1 0 0 0,0-1 0 0 0,-1 0 0 0 0,1 1 0 0 0,0-1 0 0 0,0 0 0 0 0,-1 1 0 0 0,1-1 0 0 0,0 0 0 0 0,0 1 0 0 0,0-1 0 0 0,0 0 0 0 0,0 0 0 0 0,0 1 0 0 0,0-1 0 0 0,0 0 0 0 0,0 1 0 0 0,0-1 0 0 0,1 0 0 0 0,-1 1 0 0 0,0-2 0 0 0,1-1-41 0 0,0-1-1 0 0,0 1 1 0 0,1 0-1 0 0,-1 0 1 0 0,0 0-1 0 0,1 0 1 0 0,0 0-1 0 0,0 0 1 0 0,0 0-1 0 0,0 1 1 0 0,0-1-1 0 0,1 1 1 0 0,-1-1-1 0 0,1 1 1 0 0,0 0-1 0 0,-1 0 1 0 0,1 0-1 0 0,0 0 1 0 0,0 1-1 0 0,0-1 1 0 0,0 1-1 0 0,1 0 1 0 0,-1 0-1 0 0,5-1 1 0 0,15 1 74 0 0,-15 5-64 0 0,-3 0-1 0 0,43 27 67 0 0,-40-25-81 0 0,0 1 0 0 0,0 1-1 0 0,-1-1 1 0 0,0 1 0 0 0,-1 0 0 0 0,1 1 0 0 0,7 14-1 0 0,-4-7-8 0 0,3 4 5 0 0,-2 1 0 0 0,0 1 0 0 0,-1-1 0 0 0,13 47 0 0 0,7 60 116 0 0,-29-117-97 0 0,-1-9 579 0 0,2-5-534 0 0,1-1 1 0 0,-1 1-1 0 0,0 0 1 0 0,0-1-1 0 0,0 0 0 0 0,-1 1 1 0 0,1-1-1 0 0,1-6 0 0 0,8-18 52 0 0,3-4-57 0 0,-11 23-47 0 0,1 0 1 0 0,0 0 0 0 0,1 1 0 0 0,-1-1-1 0 0,10-10 1 0 0,-3 2 35 0 0,-9 14-50 0 0,-1 1 1 0 0,0 0-1 0 0,1-1 1 0 0,-1 1-1 0 0,1 0 0 0 0,0 0 1 0 0,-1 0-1 0 0,5-3 0 0 0,6-3 59 0 0,-8 5-29 0 0,1 0 0 0 0,-1 0 0 0 0,1 0 0 0 0,0 1 0 0 0,0-1 0 0 0,0 1 0 0 0,10-2 0 0 0,-12 4-20 0 0,1 0-1 0 0,0 0 1 0 0,0 0 0 0 0,-1 1 0 0 0,1 0-1 0 0,0-1 1 0 0,-1 1 0 0 0,1 1-1 0 0,0-1 1 0 0,-1 0 0 0 0,5 3-1 0 0,7 2 59 0 0,-12-6-57 0 0,1 1-9 0 0,9 8 65 0 0,7 7-54 0 0,-18-15-13 0 0,-1-1 0 0 0,0 1 0 0 0,0-1 0 0 0,0 1 0 0 0,0 0 0 0 0,0 0 0 0 0,0 0 0 0 0,-1 0 0 0 0,1-1 0 0 0,0 1 0 0 0,0 0 0 0 0,-1 0 0 0 0,1 1 0 0 0,1 0 0 0 0,0 3 0 0 0,13 13 0 0 0,18 28 0 0 0,-31-43 0 0 0,0-1 0 0 0,13 12 0 0 0,-12-11 0 0 0,-1 0 0 0 0,17 16 0 0 0,-7-11 0 0 0,1-7 0 0 0,-10-1 36 0 0,0 0-1 0 0,0 0 1 0 0,0-1-1 0 0,0 0 1 0 0,0 1-1 0 0,0-1 1 0 0,0 0-1 0 0,0 0 1 0 0,0-1-1 0 0,0 1 1 0 0,0-1-1 0 0,-1 1 1 0 0,1-1 0 0 0,-1 0-1 0 0,1 0 1 0 0,-1 0-1 0 0,0 0 1 0 0,1 0-1 0 0,-1-1 1 0 0,0 1-1 0 0,-1-1 1 0 0,1 1-1 0 0,2-5 1 0 0,5-6 85 0 0,-8 11-117 0 0,0-1 1 0 0,1 1-1 0 0,-1-1 1 0 0,0 0-1 0 0,-1 1 1 0 0,1-1-1 0 0,0 0 1 0 0,-1 0-1 0 0,0 0 1 0 0,1-3-1 0 0,0-8-11 0 0,1-25 7 0 0,3-1 0 0 0,-3 20-2 0 0,-3-5 15 0 0,1 14 35 0 0,-1-14 109 0 0,-5-6 211 0 0,6 29-276 0 0,0-17 270 0 0,0 19-345 0 0,0 0-1 0 0,0 0 1 0 0,0 0 0 0 0,0 0 0 0 0,0-1 0 0 0,0 1 0 0 0,0 0 0 0 0,0 0 0 0 0,0 0 0 0 0,0-1 0 0 0,0 1 0 0 0,0 0 0 0 0,0 0 0 0 0,0 0 0 0 0,0-1 0 0 0,0 1 0 0 0,0 0 0 0 0,0 0 0 0 0,0 0 0 0 0,0-1-1 0 0,0 1 1 0 0,0 0 0 0 0,0 0 0 0 0,0 0 0 0 0,0-1 0 0 0,0 1 0 0 0,0 0 0 0 0,1 0 0 0 0,-1 0 0 0 0,0 0 0 0 0,0-1 0 0 0,0 1 0 0 0,0 0 0 0 0,0 0 0 0 0,1 0 0 0 0,-1 0 0 0 0,0 0 0 0 0,0 0 0 0 0,0 0 0 0 0,1-1-1 0 0,-1 1 1 0 0,0 0 0 0 0,0 0 0 0 0,1 0 0 0 0,7 9 232 0 0,8 22-425 0 0,-15-29 157 0 0,53 122 237 0 0,-3-24-759 0 0,-50-96 525 0 0,2 0 7 0 0,12 10 7 0 0,-7-5 140 0 0,8 3 273 0 0,-16-11-410 0 0,1-1 0 0 0,0 0 0 0 0,0 0 0 0 0,0 0 0 0 0,0 1-1 0 0,0-1 1 0 0,0 0 0 0 0,-1 0 0 0 0,1 0 0 0 0,0-1 0 0 0,0 1 0 0 0,0 0-1 0 0,0 0 1 0 0,0 0 0 0 0,0-1 0 0 0,-1 1 0 0 0,1 0 0 0 0,0-1 0 0 0,0 1-1 0 0,-1-1 1 0 0,2 0 0 0 0,3-1-18 0 0,-1-1 0 0 0,0 0 1 0 0,1 0-1 0 0,-1 0 0 0 0,0 0 0 0 0,-1-1 0 0 0,1 0 0 0 0,-1 0 0 0 0,1 0 0 0 0,-1 0 0 0 0,0 0 1 0 0,-1-1-1 0 0,1 1 0 0 0,-1-1 0 0 0,0 1 0 0 0,0-1 0 0 0,0 0 0 0 0,-1 0 0 0 0,1 0 0 0 0,0-9 1 0 0,1-21 136 0 0,-1 0 1 0 0,-6-69 0 0 0,2 74-189 0 0,2-50-1 0 0,2 50 2 0 0,-6-48-1 0 0,4 30 204 0 0,0 47-64 0 0,0 15-12 0 0,5 12-250 0 0,7 26 0 0 0,-3-19 130 0 0,2 0 0 0 0,0-1 0 0 0,3 0 0 0 0,26 47 0 0 0,-35-71 50 0 0,0-1 0 0 0,1 0 0 0 0,0 0-1 0 0,0 0 1 0 0,1-1 0 0 0,0 0 0 0 0,0 0-1 0 0,1-1 1 0 0,-1 1 0 0 0,1-2 0 0 0,0 1 0 0 0,0-1-1 0 0,1 0 1 0 0,9 2 0 0 0,-11-4 39 0 0,0 0 0 0 0,0 0 0 0 0,0-1-1 0 0,0 0 1 0 0,0 0 0 0 0,0-1 0 0 0,0 0 0 0 0,0 0 0 0 0,0-1 0 0 0,0 0 0 0 0,0 0 0 0 0,0 0 0 0 0,0-1 0 0 0,0 0 0 0 0,0-1-1 0 0,-1 0 1 0 0,1 1 0 0 0,10-8 0 0 0,-5 1 5 0 0,-1 0-1 0 0,0-1 0 0 0,-1 0 1 0 0,0-1-1 0 0,0 0 1 0 0,-1-1-1 0 0,-1 0 0 0 0,0 0 1 0 0,0 0-1 0 0,10-28 0 0 0,-5 8 50 0 0,-2-1-1 0 0,-2 0 0 0 0,9-53 0 0 0,-13 50-50 0 0,-1 0 1 0 0,-2 1-1 0 0,-2-1 0 0 0,-1 0 0 0 0,-2 0 0 0 0,-8-43 1 0 0,-2 13-100 0 0,6 23 65 0 0,-3 1-1 0 0,-14-42 1 0 0,9 40-16 0 0,4 13-18 0 0,-1 0-1 0 0,-25-47 0 0 0,34 73 37 0 0,0 0 0 0 0,-1 0 0 0 0,0 1 0 0 0,0-1 0 0 0,0 1 0 0 0,0 0 0 0 0,0 0 0 0 0,-1 0 0 0 0,-8-4 0 0 0,12 7-1 0 0,0 1 0 0 0,0 0 0 0 0,0 0-1 0 0,0-1 1 0 0,0 1 0 0 0,-1 0 0 0 0,1 0-1 0 0,0 0 1 0 0,0 0 0 0 0,0 0 0 0 0,0 0 0 0 0,0 1-1 0 0,0-1 1 0 0,0 0 0 0 0,0 1 0 0 0,0-1-1 0 0,0 0 1 0 0,0 1 0 0 0,0-1 0 0 0,0 1 0 0 0,0-1-1 0 0,1 1 1 0 0,-1 0 0 0 0,0-1 0 0 0,0 1-1 0 0,0 0 1 0 0,0 1 0 0 0,-19 24-58 0 0,19-25 56 0 0,-5 11-35 0 0,0-1 1 0 0,0 1-1 0 0,1 0 0 0 0,1 1 0 0 0,-5 21 0 0 0,-8 66-254 0 0,16-88 267 0 0,-13 201-319 0 0,17-155 211 0 0,3-1 0 0 0,19 89-1 0 0,-21-126 105 0 0,1-1-1 0 0,1 0 1 0 0,1 0-1 0 0,1-1 1 0 0,0 0-1 0 0,1 0 1 0 0,14 21-1 0 0,-17-31 56 0 0,1 1 0 0 0,0-1 0 0 0,0 0-1 0 0,0-1 1 0 0,1 1 0 0 0,0-2 0 0 0,0 1-1 0 0,1-1 1 0 0,0 0 0 0 0,0-1 0 0 0,0 0-1 0 0,1 0 1 0 0,-1-1 0 0 0,1-1-1 0 0,13 4 1 0 0,-15-6 6 0 0,-1 0 0 0 0,1 0-1 0 0,1-1 1 0 0,-1 0 0 0 0,0 0-1 0 0,0-1 1 0 0,0 0 0 0 0,-1-1-1 0 0,1 1 1 0 0,0-2 0 0 0,0 1-1 0 0,-1-1 1 0 0,1 0 0 0 0,-1-1-1 0 0,0 1 1 0 0,0-1 0 0 0,0-1 0 0 0,-1 0-1 0 0,8-6 1 0 0,1-3 19 0 0,0 0 1 0 0,-1-2-1 0 0,0 1 0 0 0,-2-2 1 0 0,0 0-1 0 0,14-24 1 0 0,-9 7-31 0 0,-1 0 0 0 0,-1 0 1 0 0,-2-2-1 0 0,-2 0 0 0 0,-1 0 1 0 0,5-39-1 0 0,-8 27-48 0 0,-3 1-1 0 0,-2-1 1 0 0,-2 0-1 0 0,-8-66 1 0 0,-2 55 3 0 0,-17-58 0 0 0,10 52 18 0 0,-72-250 94 0 0,85 304-82 0 0,-1-7-41 0 0,-1-1 0 0 0,-1 2 0 0 0,0-1 0 0 0,-16-26 0 0 0,23 44 32 0 0,-1-1 0 0 0,1 0-1 0 0,-1 0 1 0 0,1 1 0 0 0,-1-1 0 0 0,1 0 0 0 0,-1 1 0 0 0,0-1 0 0 0,1 1 0 0 0,-1-1-1 0 0,0 1 1 0 0,1-1 0 0 0,-1 1 0 0 0,0-1 0 0 0,0 1 0 0 0,1 0 0 0 0,-1-1-1 0 0,0 1 1 0 0,-1-1 0 0 0,1 2 2 0 0,0-1 0 0 0,1 0 0 0 0,-1 0 0 0 0,0 0 0 0 0,0 0 0 0 0,1 1 0 0 0,-1-1 0 0 0,0 0 0 0 0,1 0 0 0 0,-1 1 0 0 0,1-1 0 0 0,-1 1 0 0 0,0-1 0 0 0,1 1 0 0 0,-1-1 0 0 0,1 1 0 0 0,-1-1 0 0 0,0 2 0 0 0,-2 3 3 0 0,0 0-1 0 0,0 0 0 0 0,0 0 0 0 0,-3 10 1 0 0,4-10-6 0 0,-7 20-60 0 0,1 0-1 0 0,1 1 1 0 0,-7 50-1 0 0,2 82-513 0 0,10-124 505 0 0,-1 40 59 0 0,4 0-1 0 0,12 96 1 0 0,-8-136 36 0 0,1-1-1 0 0,2 0 1 0 0,1 0-1 0 0,1-1 1 0 0,2 0-1 0 0,2-1 1 0 0,25 44-1 0 0,-30-62 72 0 0,0 0 0 0 0,1-1 1 0 0,1 0-1 0 0,0-1 0 0 0,1 0 0 0 0,0-1 0 0 0,0 0 0 0 0,1-1 0 0 0,1 0 0 0 0,0-1 0 0 0,0-1 0 0 0,0 0 1 0 0,30 10-1 0 0,-24-11-60 0 0,0-1-1 0 0,1-1 1 0 0,-1-1 0 0 0,1 0 0 0 0,0-2 0 0 0,-1 0 0 0 0,1-1 0 0 0,0-1 0 0 0,0-1 0 0 0,26-7 0 0 0,-37 6-174 0 0,1 0 0 0 0,-1-1 1 0 0,0 0-1 0 0,0-1 0 0 0,0 0 1 0 0,-1-1-1 0 0,10-7 0 0 0,-6 3-3511 0 0,23-23 0 0 0,-7 2-4371 0 0</inkml:trace>
</inkml:ink>
</file>

<file path=ppt/ink/ink9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47.1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9045 58 8288 0 0,'-74'18'11408'0'0,"3"-3"-7769"0"0,36-9-3792 0 0,-1-2 1 0 0,-41 1 0 0 0,56-5 23 0 0,-361-9-1983 0 0,-37-12 1560 0 0,-548 12 2734 0 0,-3 35-818 0 0,563-13-1332 0 0,183-4 52 0 0,-207 3 104 0 0,-699-12 4 0 0,202-25-204 0 0,0-24 19 0 0,-199 5-74 0 0,953 40 57 0 0,-75-1 323 0 0,208 5-268 0 0,-260 6 423 0 0,292-5-453 0 0,-1 0 0 0 0,1 0 0 0 0,-11 4 0 0 0,16-2-3 0 0,6-1-9 0 0,8 1-6 0 0,-9-3 3 0 0,52 11-24 0 0,72 4 0 0 0,53-7-56 0 0,-113-6 62 0 0,800 1 309 0 0,-617-5-268 0 0,2620-7 57 0 0,-1020 77-192 0 0,-969 6-41 0 0,597 107-150 0 0,-467-19 239 0 0,-557-62 118 0 0,-448-99-39 0 0,0 0 0 0 0,0 0 0 0 0,0 0 0 0 0,0 1 0 0 0,-1 0 0 0 0,1-1 0 0 0,0 1 0 0 0,6 5 1 0 0,-10-7-12 0 0,0 1 1 0 0,0-1 0 0 0,1 0 0 0 0,-1 0-1 0 0,0 1 1 0 0,0-1 0 0 0,1 0 0 0 0,-1 0 0 0 0,0 1-1 0 0,0-1 1 0 0,0 0 0 0 0,1 1 0 0 0,-1-1-1 0 0,0 0 1 0 0,0 1 0 0 0,0-1 0 0 0,0 0-1 0 0,0 1 1 0 0,0-1 0 0 0,0 0 0 0 0,0 1 0 0 0,0-1-1 0 0,0 0 1 0 0,0 1 0 0 0,0-1 0 0 0,0 0-1 0 0,0 1 1 0 0,0-1 0 0 0,0 1 0 0 0,0-1-1 0 0,-10 9 86 0 0,-17 2 6 0 0,26-11-91 0 0,-22 6 52 0 0,-1-1 0 0 0,-1-1 0 0 0,1-1 0 0 0,-29 0 0 0 0,14-1-6 0 0,-335 11 479 0 0,212-9-300 0 0,-271 6-4 0 0,-612 23-84 0 0,-537 73 529 0 0,1569-105-665 0 0,-676 72 373 0 0,441-38-303 0 0,-259 40 152 0 0,7 16-100 0 0,464-83-124 0 0,-166 41 56 0 0,157-35-645 0 0,292-11-298 0 0,-190-4 751 0 0,1474 17-1548 0 0,-635 31 1662 0 0,-534-25 20 0 0,-250-15 30 0 0,682 30 912 0 0,-631-31-501 0 0,98 0 254 0 0,-256-6-662 0 0,19 0 1 0 0,-20-2 69 0 0,-13-1 167 0 0,-67-15-24 0 0,-94-19 260 0 0,-1125-96-572 0 0,-12 117 0 0 0,365 55 124 0 0,855-35-49 0 0,-412 35 106 0 0,347-25-105 0 0,-503 66-80 0 0,447-51 56 0 0,-48 19-100 0 0,233-41 8 0 0,23-7 100 0 0,0 0 1 0 0,0 1-1 0 0,0-1 0 0 0,0 0 1 0 0,0 0-1 0 0,0 0 0 0 0,0 0 1 0 0,0 0-1 0 0,0 0 0 0 0,0 0 1 0 0,1 0-1 0 0,-1 0 0 0 0,0 0 1 0 0,0 0-1 0 0,0 1 0 0 0,0-1 1 0 0,0 0-1 0 0,0 0 0 0 0,0 0 1 0 0,0 0-1 0 0,0 0 0 0 0,0 0 1 0 0,0 0-1 0 0,0 0 1 0 0,0 0-1 0 0,0 1 0 0 0,0-1 1 0 0,0 0-1 0 0,-1 0 0 0 0,1 0 1 0 0,0 0-1 0 0,0 0 0 0 0,0 0 1 0 0,0 0-1 0 0,0 0 0 0 0,0 0 1 0 0,0 0-1 0 0,0 0 0 0 0,0 1 1 0 0,0-1-1 0 0,0 0 0 0 0,0 0 1 0 0,0 0-1 0 0,0 0 0 0 0,-1 0 1 0 0,1 0-1 0 0,0 0 0 0 0,0 0 1 0 0,0 0-1 0 0,0 0 0 0 0,0 0 1 0 0,0 0-1 0 0,0 0 0 0 0,0 0 1 0 0,0 0-1 0 0,-1 0 0 0 0,1 0 1 0 0,0 0-1 0 0,0 0 0 0 0,5 3-63 0 0,-1 1-1 0 0,1-1 0 0 0,0 0 1 0 0,0 0-1 0 0,0-1 0 0 0,0 0 1 0 0,9 3-1 0 0,44 8-197 0 0,226 17-490 0 0,-223-26 632 0 0,672 35-502 0 0,-197-13 506 0 0,1527 128-85 0 0,-962-40 1840 0 0,-966-101-1228 0 0,141 21 544 0 0,-271-32-939 0 0,18 3 159 0 0,-21-3-74 0 0,-14-1-37 0 0,-373-14 120 0 0,250 4-165 0 0,-647-42 107 0 0,-73 38-123 0 0,3 56 0 0 0,-210 88 72 0 0,539-14 240 0 0,515-115-308 0 0,-109 31 163 0 0,97-26-155 0 0,0 0 0 0 0,0 2 0 0 0,-26 16 0 0 0,43-24-26 0 0,0 1 0 0 0,1-1 0 0 0,-1 1 1 0 0,1 0-1 0 0,0 0 0 0 0,0 0 0 0 0,0 0 0 0 0,0 1 1 0 0,-3 3-1 0 0,5-6 9 0 0,0 1 0 0 0,-1 0 1 0 0,1 0-1 0 0,0 0 0 0 0,0 0 1 0 0,0 0-1 0 0,0-1 0 0 0,0 1 0 0 0,0 0 1 0 0,0 0-1 0 0,0 0 0 0 0,0 0 1 0 0,0 0-1 0 0,1 0 0 0 0,-1-1 0 0 0,0 1 1 0 0,1 0-1 0 0,-1 0 0 0 0,0 0 1 0 0,1-1-1 0 0,-1 1 0 0 0,1 0 1 0 0,-1 0-1 0 0,1-1 0 0 0,0 1 0 0 0,-1 0 1 0 0,1-1-1 0 0,0 1 0 0 0,-1-1 1 0 0,1 1-1 0 0,0-1 0 0 0,0 1 1 0 0,-1-1-1 0 0,2 1 0 0 0,7 4-24 0 0,1 0 0 0 0,-1-1 0 0 0,1 0 0 0 0,0 0-1 0 0,0-1 1 0 0,1 0 0 0 0,19 2 0 0 0,-19-2 10 0 0,128 19-174 0 0,192 8 0 0 0,147-23 15 0 0,-398-7 137 0 0,974-8-837 0 0,-777 5 699 0 0,1564 20-263 0 0,-425 70 1437 0 0,-1341-80-871 0 0,244 32 645 0 0,-306-36-712 0 0,-11-3-26 0 0,-4 0 0 0 0,-22 0 42 0 0,-201 2-75 0 0,-5-15 3 0 0,24 1 12 0 0,-630-9 111 0 0,69 40-124 0 0,316 13 120 0 0,-714 144 0 0 0,309 60 240 0 0,851-234-334 0 0,-1 0-1 0 0,1 0 1 0 0,0 0 0 0 0,0 1-1 0 0,0 0 1 0 0,0 0 0 0 0,-7 6-1 0 0,12-8-25 0 0,-1-1 0 0 0,1 0-1 0 0,0 0 1 0 0,0 0-1 0 0,0 1 1 0 0,-1-1-1 0 0,1 0 1 0 0,0 0-1 0 0,0 1 1 0 0,0-1-1 0 0,0 0 1 0 0,0 0 0 0 0,-1 1-1 0 0,1-1 1 0 0,0 0-1 0 0,0 1 1 0 0,0-1-1 0 0,0 0 1 0 0,0 0-1 0 0,0 1 1 0 0,0-1-1 0 0,0 0 1 0 0,0 1 0 0 0,0-1-1 0 0,0 0 1 0 0,0 0-1 0 0,0 1 1 0 0,1-1-1 0 0,-1 0 1 0 0,0 0-1 0 0,0 1 1 0 0,0-1-1 0 0,0 0 1 0 0,0 0 0 0 0,1 1-1 0 0,-1-1 1 0 0,0 0-1 0 0,0 0 1 0 0,0 1-1 0 0,1-1 1 0 0,-1 0-1 0 0,0 0 1 0 0,0 0-1 0 0,1 1 1 0 0,13 5-77 0 0,-14-6 77 0 0,29 7-60 0 0,0 0 1 0 0,0-3-1 0 0,1 0 0 0 0,30-1 1 0 0,-43-2 30 0 0,293 7-311 0 0,-184-7 236 0 0,659 2-211 0 0,351 9 57 0 0,-1088-11 255 0 0,405 18-8 0 0,-4 17 24 0 0,-433-35-13 0 0,719 102 648 0 0,-697-95-542 0 0,0 1 0 0 0,-1 1 0 0 0,43 20 0 0 0,-78-29-98 0 0,0-1 1 0 0,0 1-1 0 0,0 0 1 0 0,-1 0-1 0 0,1 0 1 0 0,0 0-1 0 0,-1 1 1 0 0,1-1-1 0 0,-1 0 1 0 0,1 1-1 0 0,-1-1 0 0 0,2 3 1 0 0,-2-3-5 0 0,-1 0 0 0 0,0 0-1 0 0,1 0 1 0 0,-1 0 0 0 0,0 1 0 0 0,0-1 0 0 0,0 0-1 0 0,0 0 1 0 0,0 0 0 0 0,0 0 0 0 0,0 0 0 0 0,0 0-1 0 0,0 0 1 0 0,-1 0 0 0 0,1 0 0 0 0,0 1 0 0 0,-1-1-1 0 0,1 0 1 0 0,0 0 0 0 0,-1 0 0 0 0,0-1 0 0 0,1 1 0 0 0,-1 0-1 0 0,0 1 1 0 0,-3 2 2 0 0,1 0 0 0 0,-1 0 0 0 0,0 0 0 0 0,0 0 0 0 0,0-1 1 0 0,0 0-1 0 0,-1 1 0 0 0,1-2 0 0 0,-1 1 0 0 0,-9 4 0 0 0,-7 0-8 0 0,-28 8 0 0 0,46-14 3 0 0,-502 102-26 0 0,435-91 41 0 0,-438 72 63 0 0,-338 62-85 0 0,721-122 13 0 0,-257 59 306 0 0,251-45-161 0 0,-59 15 24 0 0,181-51-172 0 0,0 1 0 0 0,0 0 0 0 0,-14 7 0 0 0,13-3-2 0 0,10-7-2 0 0,0 1 0 0 0,0-1 0 0 0,0 0 0 0 0,0 0 0 0 0,0 0 0 0 0,0 0 0 0 0,0 0 0 0 0,0 0 0 0 0,-1 0 1 0 0,1 0-1 0 0,0 0 0 0 0,0 1 0 0 0,0-1 0 0 0,0 0 0 0 0,0 0 0 0 0,0 0 0 0 0,0 0 0 0 0,1 0 0 0 0,-1 0 0 0 0,0 0 0 0 0,0 0 0 0 0,0 1 0 0 0,0-1 0 0 0,0 0 0 0 0,0 0 0 0 0,0 0 0 0 0,0 0 0 0 0,0 0 0 0 0,0 0 0 0 0,0 0 0 0 0,0 0 1 0 0,0 0-1 0 0,0 0 0 0 0,0 1 0 0 0,0-1 0 0 0,1 0 0 0 0,-1 0 0 0 0,0 0 0 0 0,0 0 0 0 0,0 0 0 0 0,0 0 0 0 0,0 0 0 0 0,0 0 0 0 0,0 0 0 0 0,10 1-20 0 0,0 0-17 0 0,1-1-1 0 0,12-2 0 0 0,4 1-1 0 0,491-40-410 0 0,-300 20 314 0 0,453-29-302 0 0,-443 34 210 0 0,1195-15-389 0 0,-1319 34 633 0 0,214 16 118 0 0,-264-13-79 0 0,-4-1 200 0 0,58 14 0 0 0,-69-10 15 0 0,-39-9-268 0 0,0 0 0 0 0,0 0 0 0 0,0 1 0 0 0,1-1 0 0 0,-1 0 0 0 0,0 0 0 0 0,0 0 0 0 0,0 0 0 0 0,0 0 0 0 0,0 0 0 0 0,0 1-1 0 0,0-1 1 0 0,0 0 0 0 0,0 0 0 0 0,1 0 0 0 0,-1 0 0 0 0,0 1 0 0 0,0-1 0 0 0,0 0 0 0 0,0 0 0 0 0,0 0 0 0 0,0 0 0 0 0,0 1 0 0 0,0-1 0 0 0,0 0 0 0 0,0 0 0 0 0,0 0 0 0 0,0 0 0 0 0,-1 1 0 0 0,1-1 0 0 0,0 0 0 0 0,0 0 0 0 0,0 0 0 0 0,0 0 0 0 0,0 1 0 0 0,0-1 0 0 0,0 0 0 0 0,0 0 0 0 0,0 0 0 0 0,-1 0 0 0 0,1 0 0 0 0,0 0 0 0 0,0 0 0 0 0,0 1 0 0 0,0-1 0 0 0,-6 6 29 0 0,1-2-22 0 0,-1 0 1 0 0,1-1-1 0 0,-1 0 1 0 0,1 0-1 0 0,-1-1 0 0 0,0 1 1 0 0,-8 1-1 0 0,-49 9-8 0 0,54-12 5 0 0,-522 64 134 0 0,-6-31 49 0 0,282-20-157 0 0,-216 5-248 0 0,314-20-144 0 0,-156-22 0 0 0,228 11-390 0 0,1-5 1 0 0,-118-37 0 0 0,25-14-426 0 0</inkml:trace>
</inkml:ink>
</file>

<file path=ppt/ink/ink9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08.6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987 32 15432 0 0,'0'0'705'0'0,"-1"-1"-11"0"0,-12-25-320 0 0,13 26-294 0 0,-1 0 0 0 0,1-1 0 0 0,0 1 0 0 0,0 0 0 0 0,0 0 0 0 0,0-1-1 0 0,0 1 1 0 0,-1 0 0 0 0,1 0 0 0 0,0 0 0 0 0,0-1 0 0 0,0 1 0 0 0,0 0 0 0 0,-1 0 0 0 0,1 0 0 0 0,0-1 0 0 0,0 1 0 0 0,-1 0 0 0 0,1 0 0 0 0,0 0 0 0 0,0 0 0 0 0,-1 0 0 0 0,1 0 0 0 0,0 0 0 0 0,0 0 0 0 0,-1 0 0 0 0,1 0-1 0 0,0 0 1 0 0,-1 0 0 0 0,1 0 0 0 0,-7 6 737 0 0,-6 20-1156 0 0,9-17 607 0 0,-5 13-289 0 0,0 0 0 0 0,-6 27 0 0 0,-1 2-48 0 0,-35 115 6 0 0,27-82 46 0 0,-48 112-1 0 0,49-145 18 0 0,-58 117 0 0 0,-131 226 287 0 0,140-259-102 0 0,-145 315 271 0 0,129-235-338 0 0,85-205-108 0 0,3-7-3 0 0,-1 0 1 0 0,0 0 0 0 0,0 0 0 0 0,0 0 0 0 0,-1-1 0 0 0,1 1 0 0 0,0 0 0 0 0,-3 2 0 0 0,3-3 145 0 0,0-3-139 0 0,1 1 0 0 0,-1 0 0 0 0,1 0 0 0 0,-1-1 0 0 0,1 1 0 0 0,-1 0 0 0 0,1-1 0 0 0,-1 1 0 0 0,1-1 0 0 0,0 1 0 0 0,-1-1 0 0 0,1 1 0 0 0,-1-1 0 0 0,1 1 0 0 0,0-1 0 0 0,0 1 0 0 0,-1-1 0 0 0,1 1 0 0 0,0-1 0 0 0,0 1 0 0 0,-1-2 0 0 0,-4-15 52 0 0,4 14-26 0 0,-1-8 85 0 0,0 0 1 0 0,-2-19-1 0 0,-2-15 165 0 0,3 26-152 0 0,0 1 1 0 0,2-1-1 0 0,0 0 0 0 0,3-22 0 0 0,-2 1 65 0 0,2 17-77 0 0,-2 17-79 0 0,1 0 0 0 0,-1 0 0 0 0,-2-11 0 0 0,2 12-12 0 0,0 0-1 0 0,0 1 0 0 0,0-1 1 0 0,0 0-1 0 0,2-6 0 0 0,1-15 136 0 0,2-14 105 0 0,0 61-202 0 0,-1-7-77 0 0,5 66-84 0 0,11 76-160 0 0,-14-122 248 0 0,-2-5 0 0 0,1 0 0 0 0,11 29 0 0 0,-13-50 0 0 0,0 1 0 0 0,1-1 0 0 0,0 0 0 0 0,0 0 0 0 0,1-1 0 0 0,0 1 0 0 0,0-1 0 0 0,1 0 0 0 0,-1 0 0 0 0,15 11 0 0 0,-16-15 0 0 0,0 0 0 0 0,1-1 0 0 0,-1 1 0 0 0,1-1 0 0 0,0 0 0 0 0,-1 0 0 0 0,1-1 0 0 0,0 0 0 0 0,0 0 0 0 0,0 0 0 0 0,0 0 0 0 0,0-1 0 0 0,0 1 0 0 0,6-2 0 0 0,-2 1 0 0 0,0-1 0 0 0,0-1 0 0 0,0 1 0 0 0,0-1 0 0 0,-1-1 0 0 0,1 0 0 0 0,8-4 0 0 0,15-9-122 0 0,-1-2 0 0 0,0-1 0 0 0,-2-1 0 0 0,0-2 0 0 0,-1-1 0 0 0,43-46 0 0 0,-16 5-952 0 0</inkml:trace>
</inkml:ink>
</file>

<file path=ppt/ink/ink9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09.1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6 131 6448 0 0,'-1'-5'87'0'0,"-1"0"0"0"0,1 0 0 0 0,1-1 0 0 0,-1 1 1 0 0,1 0-1 0 0,0-1 0 0 0,0 1 0 0 0,0 0 0 0 0,2-10 0 0 0,-1 11 316 0 0,1 0-1 0 0,-1 0 0 0 0,0 0 0 0 0,1 0 0 0 0,3-5 1 0 0,-4 6 349 0 0,1 1 0 0 0,-1 0 0 0 0,1 0 0 0 0,0 0 0 0 0,0 0 0 0 0,0 0 0 0 0,0 0 0 0 0,4-3 0 0 0,-2 3-318 0 0,1-1-1 0 0,-1 1 1 0 0,1 0 0 0 0,-1 0-1 0 0,1 1 1 0 0,0 0 0 0 0,0-1-1 0 0,0 1 1 0 0,6 0 0 0 0,-4 1-308 0 0,-1 0 0 0 0,1 0 0 0 0,0 1 0 0 0,-1 0 1 0 0,1 0-1 0 0,7 3 0 0 0,2 1-188 0 0,0 2-1 0 0,-1 0 1 0 0,0 1 0 0 0,23 15 0 0 0,-26-13 55 0 0,-1 0 1 0 0,0 0-1 0 0,0 1 0 0 0,-1 0 1 0 0,0 1-1 0 0,-1 0 0 0 0,-1 1 1 0 0,0 0-1 0 0,9 20 0 0 0,-9-16-31 0 0,-1 1 0 0 0,-1 0 0 0 0,0 1-1 0 0,-2-1 1 0 0,5 36 0 0 0,-9-37 74 0 0,0-1 0 0 0,-2 1 0 0 0,0 0 0 0 0,0-1 0 0 0,-2 1 0 0 0,0-1 0 0 0,-1 0 0 0 0,-1 0 0 0 0,-12 25 0 0 0,8-22 215 0 0,-19 27 1 0 0,-1 0-182 0 0,20-30-136 0 0,-1-1 0 0 0,0 0 0 0 0,-1-1 0 0 0,0-1 0 0 0,-2 1 0 0 0,1-2 0 0 0,-1 0 0 0 0,-1-1 0 0 0,0 0 0 0 0,-1-1 0 0 0,-23 10 0 0 0,38-19-95 0 0,-1 0 0 0 0,1-1-1 0 0,-1 1 1 0 0,1-1-1 0 0,-1 1 1 0 0,1-1 0 0 0,-1 0-1 0 0,1 1 1 0 0,-1-1-1 0 0,0 0 1 0 0,1 0 0 0 0,-1 0-1 0 0,1 0 1 0 0,-1 0-1 0 0,0-1 1 0 0,1 1-1 0 0,-1 0 1 0 0,1-1 0 0 0,-1 1-1 0 0,1-1 1 0 0,-1 0-1 0 0,1 1 1 0 0,-1-1 0 0 0,1 0-1 0 0,0 0 1 0 0,-1 0-1 0 0,1 0 1 0 0,0 0 0 0 0,0 0-1 0 0,0 0 1 0 0,0 0-1 0 0,0-1 1 0 0,0 1 0 0 0,0 0-1 0 0,0-1 1 0 0,0 1-1 0 0,1-1 1 0 0,-1 1 0 0 0,0 0-1 0 0,1-1 1 0 0,0 0-1 0 0,-1 1 1 0 0,1-1 0 0 0,0 1-1 0 0,-1-1 1 0 0,1 1-1 0 0,0-1 1 0 0,0 0 0 0 0,1 1-1 0 0,-1-1 1 0 0,0 1-1 0 0,1-4 1 0 0,7-17-1796 0 0</inkml:trace>
</inkml:ink>
</file>

<file path=ppt/ink/ink9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09.5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0 147 5064 0 0,'12'-16'267'0'0,"-1"1"1"0"0,16-34-1 0 0,-10 21 2603 0 0,-14 25-2091 0 0,0-1 0 0 0,0 0 0 0 0,-1 0 0 0 0,0 0 0 0 0,0-1 0 0 0,4-9 4862 0 0,-6 15-5582 0 0,0 0-1 0 0,1 0 0 0 0,-1 1 1 0 0,0-1-1 0 0,0 0 0 0 0,0 0 1 0 0,0 1-1 0 0,0-1 0 0 0,0 0 1 0 0,0 0-1 0 0,-1 0 0 0 0,1 2 0 0 0,-1 2 54 0 0,-2 19-6 0 0,-2 0 0 0 0,-13 41 0 0 0,-3 20-70 0 0,6 32 109 0 0,14-101-81 0 0,1 0-1 0 0,0 0 1 0 0,2 0-1 0 0,0 0 0 0 0,5 22 1 0 0,-4-30-1 0 0,-1 1 1 0 0,1-1 0 0 0,0 0 0 0 0,1 0 0 0 0,0-1-1 0 0,0 1 1 0 0,10 12 0 0 0,-12-17-55 0 0,0-1 0 0 0,0 0 0 0 0,1 1 0 0 0,-1-1 0 0 0,1 0 0 0 0,0 0 0 0 0,-1-1 0 0 0,1 1 0 0 0,0-1 0 0 0,0 1 0 0 0,0-1 0 0 0,0 0 0 0 0,0 0 0 0 0,1 0 0 0 0,-1-1 0 0 0,0 1 0 0 0,0-1 0 0 0,0 1 0 0 0,1-1 1 0 0,-1 0-1 0 0,0 0 0 0 0,0-1 0 0 0,1 1 0 0 0,2-2 0 0 0,2 1-1 0 0,0 0-1 0 0,-1-1 1 0 0,1-1 0 0 0,-1 1 0 0 0,0-1 0 0 0,0 0 0 0 0,0-1 0 0 0,0 0-1 0 0,11-8 1 0 0,101-81-1805 0 0,-66 51-5317 0 0</inkml:trace>
</inkml:ink>
</file>

<file path=ppt/ink/ink9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2.38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3235.65039"/>
      <inkml:brushProperty name="anchorY" value="-34007.44141"/>
      <inkml:brushProperty name="scaleFactor" value="0.5"/>
    </inkml:brush>
  </inkml:definitions>
  <inkml:trace contextRef="#ctx0" brushRef="#br0">1 343 12816 0 0,'0'0'1266'0'0,"1"-1"-1239"0"0,3-3 41 0 0,3-2-45 0 0,4-1 565 0 0,2 0-84 0 0,3-1 69 0 0,2 1 19 0 0,3 0-534 0 0,2 1-4 0 0,4 0 43 0 0,3-1-118 0 0,2 1 31 0 0,5-1 65 0 0,2 1-96 0 0,4-1 31 0 0,2 1 205 0 0,5-2-62 0 0,5 0 31 0 0,5 0 0 0 0,5-1 271 0 0,5 1-12 0 0,4 0 29 0 0,4 0 6 0 0,3 0-184 0 0,3 2 15 0 0,3 0-25 0 0,4 1-3 0 0,3 1-150 0 0,3 1 14 0 0,-1 1-22 0 0,0 2-2 0 0,-2 2-38 0 0,-2 0 1 0 0,-5 0-3 0 0,-1 0-1 0 0,-2 0 56 0 0,-1 0 3 0 0,0-2 2 0 0,0 1 3 0 0,-1-2 140 0 0,1-3-12 0 0,1-2 22 0 0,1-2 0 0 0,4-3-138 0 0,3-2 12 0 0,0-2-21 0 0,1-1-2 0 0,-2-2-169 0 0,-2 0 48 0 0,-4-2-126 0 0,-5 0-10873 0 0,-18 4-2367 0 0</inkml:trace>
</inkml:ink>
</file>

<file path=ppt/ink/ink9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6.8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214.94727"/>
      <inkml:brushProperty name="anchorY" value="-34299.9375"/>
      <inkml:brushProperty name="scaleFactor" value="0.5"/>
    </inkml:brush>
  </inkml:definitions>
  <inkml:trace contextRef="#ctx0" brushRef="#br0">303 0 6912 0 0,'0'0'656'0'0,"0"4"-598"0"0,-5 10 4313 0 0,0-3-424 0 0,-1 2 558 0 0,-1 1 97 0 0,-2 1-4182 0 0,0 2 374 0 0,1 1-541 0 0,-2 9-96 0 0,0 2-325 0 0,1 5 122 0 0,0 2-56 0 0,0 4 118 0 0,-1 3-116 0 0,-2 4 124 0 0,-4 10-372 0 0,-6 13-144 0 0,-1 1 314 0 0,0-3 179 0 0,3-6-44 0 0,1-7 43 0 0,0-2-1194 0 0,2-3-1246 0 0,2-9-7268 0 0,4-11-2875 0 0</inkml:trace>
</inkml:ink>
</file>

<file path=ppt/ink/ink9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3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277.05859"/>
      <inkml:brushProperty name="anchorY" value="-34583.35547"/>
      <inkml:brushProperty name="scaleFactor" value="0.5"/>
    </inkml:brush>
  </inkml:definitions>
  <inkml:trace contextRef="#ctx0" brushRef="#br0">46 298 23583 0 0,'0'0'0'0'0,"-7"-3"2584"0"0,-3-1-3014 0 0,0-3 860 0 0,1-3-430 0 0,3-2 0 0 0,2-3 0 0 0,6-2 0 0 0,8-6-308 0 0,13-7-304 0 0,5-3 414 0 0,4 0 40 0 0,2 3 32 0 0,0 5 26 0 0,4 2 2 0 0,-2 7 114 0 0,-2 4-32 0 0,-3 8 16 0 0,-4 3 0 0 0,-2 6 0 0 0,-2 3 0 0 0,-2 4 0 0 0,-1 3 0 0 0,-1 4 0 0 0,-1 2 0 0 0,-2 4 0 0 0,-2 2-93 0 0,-1 3 36 0 0,-1 2-17 0 0,-3 2 2 0 0,0 3-93 0 0,-5 10-179 0 0,-2 3 232 0 0,-3 0-17 0 0,-3 0 26 0 0,-2-2 4 0 0,-2-1 3 0 0,-2-1 112 0 0,-2 1-32 0 0,-3-2 16 0 0,0 1-84 0 0,-1 1 482 0 0,-1-1-60 0 0,1 0 70 0 0,0-1 4 0 0,2-1-61 0 0,3-2 9 0 0,1-3-7 0 0,3-3-1 0 0,1-4-177 0 0,4-2 13 0 0,2-4-24 0 0,4-3-3 0 0,1-3-29 0 0,4-2-1 0 0,2-4-2 0 0,3-2-1 0 0,3-2-242 0 0,5-4 12 0 0,4-3-18 0 0,12-6-437 0 0,13-10-260 0 0,11-14-1446 0 0,1-8 559 0 0,-36 19-9950 0 0</inkml:trace>
</inkml:ink>
</file>

<file path=ppt/ink/ink9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67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589.9668"/>
      <inkml:brushProperty name="anchorY" value="-36090.21484"/>
      <inkml:brushProperty name="scaleFactor" value="0.5"/>
    </inkml:brush>
  </inkml:definitions>
  <inkml:trace contextRef="#ctx0" brushRef="#br0">306 39 8752 0 0,'0'0'0'0'0,"-2"2"776"0"0,-5 3-719 0 0,-3 4 19 0 0,-3 3-49 0 0,-4 6 2894 0 0,-2 3-284 0 0,-1 4 372 0 0,-2 5 75 0 0,-1 4-2885 0 0,0 2 261 0 0,-1 3-400 0 0,1 4-39 0 0,1 1-142 0 0,2 3-22 0 0,2 2-10 0 0,2 3-6 0 0,4 1-38 0 0,4 0 10 0 0,2-1-14 0 0,6-2 2 0 0,4-4 233 0 0,5-3 44 0 0,5-5 2 0 0,4-4 7 0 0,6-6 273 0 0,4-4-32 0 0,5-6 44 0 0,5-5 1 0 0,-28-12-244 0 0,0 0-1 0 0,13 1 1 0 0,23-6 253 0 0,3-8 2 0 0,3-6 0 0 0,3-9-37 0 0,1-6 1 0 0,0-7-3 0 0,-1-4-1 0 0,-2-4 10 0 0,-4-3 6 0 0,-4-2-2 0 0,-6 0 2 0 0,-5-1 28 0 0,-5 2-8 0 0,-6 0 4 0 0,-4 2 0 0 0,-7 2-131 0 0,-6 1 19 0 0,-5 3-22 0 0,-6 3-1 0 0,-8 2-290 0 0,9 31-11 0 0,0 0 1 0 0,-10-13-1 0 0,8 14 15 0 0,-1-1-1 0 0,-10-10 1 0 0,4 10-454 0 0,2 1 0 0 0,-19-10 0 0 0,6 8-894 0 0,-34-9-1 0 0,22 6-11819 0 0,-4 2-2099 0 0</inkml:trace>
</inkml:ink>
</file>

<file path=ppt/ink/ink9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48.74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495.50977"/>
      <inkml:brushProperty name="anchorY" value="-37353.70703"/>
      <inkml:brushProperty name="scaleFactor" value="0.5"/>
    </inkml:brush>
  </inkml:definitions>
  <inkml:trace contextRef="#ctx0" brushRef="#br0">36 13 15200 0 0,'-2'-1'1351'0'0,"-2"-1"-1259"0"0,-19-8 7504 0 0,21 12-7361 0 0,0 4 154 0 0,1 4-223 0 0,0 6-46 0 0,1 6-136 0 0,2 14 34 0 0,1 6-18 0 0,1 5-121 0 0,1 2-22 0 0,1 1-10 0 0,1 12-398 0 0,0 9-197 0 0,0 6-24 0 0,-2 2-112 0 0,0-3-768 0 0,0-8-917 0 0,-1-13-5268 0 0,0-16-2431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3.94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5103.85352"/>
      <inkml:brushProperty name="anchorY" value="-34465.09375"/>
      <inkml:brushProperty name="scaleFactor" value="0.5"/>
    </inkml:brush>
  </inkml:definitions>
  <inkml:trace contextRef="#ctx0" brushRef="#br0">342 1 10680 0 0,'0'0'472'0'0,"-2"1"252"0"0,-2-1-875 0 0,-2 1 266 0 0,-1 0-115 0 0,-3 0 504 0 0,-3 1-70 0 0,-1 0 70 0 0,-1 1 6 0 0,1 0-493 0 0,-2 0 39 0 0,-2 2-41 0 0,0 0-15 0 0,0 1 0 0 0,1 0 0 0 0,1 0 0 0 0,0 0 0 0 0,0 0 0 0 0,1 0 0 0 0,1 0 0 0 0,2 1 0 0 0,0 0 0 0 0,1 1 74 0 0,1 0-20 0 0,0 0-65 0 0,0 1 134 0 0,1 0-155 0 0,2-2 160 0 0,2-1-160 0 0,1 0 48 0 0,2 2-16 0 0,1-1 0 0 0,3 0 0 0 0,5 1 0 0 0,1 0 0 0 0,4 1 0 0 0,3 0 0 0 0,2-1 0 0 0,-2-2 0 0 0,1-2 0 0 0,1-3 186 0 0,1-1-71 0 0,0-2 22 0 0,-1 0 1 0 0,0-2 138 0 0,2-3 305 0 0,-1 0-396 0 0,-2 0-186 0 0,-3-1 48 0 0,0 0-47 0 0,-2 0 0 0 0,-2-1 0 0 0,0 1 0 0 0,-1-1 0 0 0,-1 1 0 0 0,0 0 0 0 0,-1 0 0 0 0,0 1 0 0 0,-2 1 0 0 0,1-1 74 0 0,-1 0-95 0 0,-1 1 32 0 0,0 2-11 0 0,-2 1 93 0 0,0 1-45 0 0,0 1 19 0 0,-1 1-3 0 0,-1 0-75 0 0,1 1 22 0 0,0-1-11 0 0,0 0 74 0 0,-1 2-95 0 0,0-1 32 0 0,-1 3-11 0 0,1 1 74 0 0,-2 2-95 0 0,1 1 32 0 0,1 2-11 0 0,1 2 0 0 0,1 0 0 0 0,0 1 111 0 0,2 0-142 0 0,1 0 158 0 0,1 1 37 0 0,1 4 244 0 0,2 0-284 0 0,-1 0 119 0 0,1-1-28 0 0,-2 0-1 0 0,-1-1 2 0 0,0 1 38 0 0,-2-1-2 0 0,-2 0 2 0 0,-1 1 2 0 0,-3-1 0 0 0,-2 1 10 0 0,-1 0-4 0 0,-4 0 2 0 0,-5 1-158 0 0,-4 0 16 0 0,-4 1-23 0 0,-4-1-2 0 0,-5 1-113 0 0,-14 2 32 0 0,-4 0-9666 0 0,6-5-1983 0 0</inkml:trace>
</inkml:ink>
</file>

<file path=ppt/ink/ink9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49.1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9159.78125"/>
      <inkml:brushProperty name="anchorY" value="-38782.98438"/>
      <inkml:brushProperty name="scaleFactor" value="0.5"/>
    </inkml:brush>
  </inkml:definitions>
  <inkml:trace contextRef="#ctx0" brushRef="#br0">325 133 10136 0 0,'0'0'0'0'0,"1"-2"448"0"0,0-3 112 0 0,-1-2-546 0 0,-2-2 42 0 0,-1 1-38 0 0,0-3-18 0 0,-2 1 2688 0 0,-1 1-246 0 0,-1-1 329 0 0,-2 3 66 0 0,2 1-2540 0 0,-2 4 218 0 0,-2 3-330 0 0,-7 8-283 0 0,-7 11-489 0 0,-3 6 428 0 0,-2 3-90 0 0,0 2 41 0 0,3 2 5 0 0,0 4 3 0 0,3 1 234 0 0,5-1-68 0 0,3-1 109 0 0,5-3 156 0 0,4-2-3 0 0,5-3 24 0 0,4-2 2 0 0,5-2-100 0 0,5-1 19 0 0,3-1-21 0 0,5 0 1 0 0,5-1-1 0 0,4 0 0 0 0,2-2 0 0 0,3 0 0 0 0,3 0-9 0 0,1-1 2 0 0,0-2-1 0 0,-1 2 0 0 0,-1-1-168 0 0,-2 1 48 0 0,-4-1-24 0 0,-1 5-252 0 0,-2 4-226 0 0,-6 2 319 0 0,-5 0-45 0 0,-7 0 36 0 0,-5-1 5 0 0,-6-1 3 0 0,-5-1 47 0 0,-5-3 5 0 0,-4 0 1 0 0,-3-1 3 0 0,-3-1 122 0 0,-1 0-36 0 0,-4-4 18 0 0,0 0 0 0 0,1-4 0 0 0,2-2 94 0 0,2-4-28 0 0,1-2 14 0 0,2-5 243 0 0,1-3-32 0 0,1-5 42 0 0,0-4 0 0 0,0-5 190 0 0,2-6-16 0 0,0-4 25 0 0,3-5 2 0 0,0-5-156 0 0,4-3 16 0 0,3-5-23 0 0,3-2-2 0 0,4-3-160 0 0,2-2 18 0 0,4-2-24 0 0,5-1-2 0 0,2-2-150 0 0,4 1-42 0 0,1 0 96 0 0,1 0-131 0 0,1 1 39 0 0,1 2-13 0 0,0 2 0 0 0,3-6-905 0 0,-1-4-908 0 0,-3 4-9820 0 0,-5 10-3061 0 0</inkml:trace>
</inkml:ink>
</file>

<file path=ppt/ink/ink9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9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9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9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9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9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9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9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9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20815 0 0,'0'0'1012'0'0,"2"-1"-438"0"0,36-15 168 0 0,-28 11-738 0 0,0 1 1 0 0,13-5 0 0 0,0 4 533 0 0,33-5 0 0 0,-47 9-335 0 0,-1 0-1 0 0,0 1 1 0 0,1 1 0 0 0,-1-1 0 0 0,0 1 0 0 0,1 0-1 0 0,13 5 1 0 0,-6-1-27 0 0,0 1-1 0 0,0 1 1 0 0,-1 1-1 0 0,0 0 1 0 0,0 1-1 0 0,-1 0 0 0 0,0 1 1 0 0,0 1-1 0 0,-1 0 1 0 0,-1 1-1 0 0,0 0 1 0 0,-1 1-1 0 0,0 1 1 0 0,14 22-1 0 0,-19-27-177 0 0,0 0 1 0 0,-1 0-1 0 0,0 1 0 0 0,0 0 0 0 0,-1 0 0 0 0,0 0 1 0 0,-1 0-1 0 0,4 22 0 0 0,-6-21-111 0 0,-1 0 0 0 0,0 0 0 0 0,-1 0 0 0 0,0 1 0 0 0,0-1 0 0 0,-1 0 0 0 0,-1-1 0 0 0,0 1 0 0 0,0 0 0 0 0,-1-1 0 0 0,0 1 0 0 0,-1-1 0 0 0,0 0 0 0 0,-1-1 0 0 0,0 1 0 0 0,0-1 0 0 0,-1 0 1 0 0,-12 11-1 0 0,4-4-247 0 0,-2-1 0 0 0,0-1 0 0 0,-1 0 0 0 0,-21 12 0 0 0,-81 38-1174 0 0,105-58 678 0 0,-1 0-1 0 0,0-1 0 0 0,0 0 0 0 0,-33 4 0 0 0,30-9-3904 0 0,2-5-1265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9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9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9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9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9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9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9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9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9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9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7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9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9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9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9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9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9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9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9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9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9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7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9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9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9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9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9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9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9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9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9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9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9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9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9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9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9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9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9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9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9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9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7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9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9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9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9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9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9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9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9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9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9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7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9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9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9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9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9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9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9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9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9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9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9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9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9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9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9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9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9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9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9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9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9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9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9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9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9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9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9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9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9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9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9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9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9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9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9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9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9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9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9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9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9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9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9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9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9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9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9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9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9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9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13216 0 0,'0'0'1194'0'0,"-2"1"-980"0"0,-54 41 1836 0 0,39-28-1775 0 0,2-1 166 0 0,0 0-1 0 0,1 0 1 0 0,-21 27-1 0 0,26-27 138 0 0,0 1 0 0 0,-13 25 0 0 0,19-32-413 0 0,0 1 0 0 0,0-1 1 0 0,1 1-1 0 0,0 0 0 0 0,1-1 1 0 0,-1 1-1 0 0,0 13 0 0 0,2-1 57 0 0,0-10-107 0 0,0-1 0 0 0,0 1 0 0 0,1 0 0 0 0,0 0 0 0 0,4 13 0 0 0,1-3 166 0 0,0 0 0 0 0,16 28-1 0 0,-18-40-210 0 0,1 1-1 0 0,1 0 0 0 0,0-1 0 0 0,0 0 0 0 0,0-1 0 0 0,1 1 0 0 0,11 8 0 0 0,-5-6-229 0 0,1-1 0 0 0,-1 0 0 0 0,1-1 0 0 0,1-1 0 0 0,-1 0 0 0 0,1-1 0 0 0,24 6 0 0 0,-21-8-3364 0 0,27 3 0 0 0,-23-6-3262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9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9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9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9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9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9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9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9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9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9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9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9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9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9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9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9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9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9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9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9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9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9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9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9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9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9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9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9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9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9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9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9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9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9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9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9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9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9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9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9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9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9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9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9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9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9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9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9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9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9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9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9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9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9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9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9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9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9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9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9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9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9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9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9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9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9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9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9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9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9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9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9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9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9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9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9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9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9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9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9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9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9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9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9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9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9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9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9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9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9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9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9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9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9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9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9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9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9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9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9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8752 0 0,'2'0'5138'0'0,"6"-1"-4261"0"0,-1 0 0 0 0,1-1 0 0 0,-1 0 0 0 0,0 0 0 0 0,10-4 0 0 0,19-6-880 0 0,-8 5 286 0 0,-18 4-87 0 0,0 0-1 0 0,0 1 1 0 0,12-1 0 0 0,3-1 714 0 0,41-10 0 0 0,-16 2-642 0 0,-44 11-408 0 0,-1 0 0 0 0,0-1 0 0 0,0 1 0 0 0,0-1 0 0 0,0 0 0 0 0,0 0-1 0 0,0-1 1 0 0,0 1 0 0 0,4-5 0 0 0,1-2-1347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9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9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9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9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9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9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9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9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9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9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9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9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9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9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9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9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9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9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9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9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9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9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9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9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9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9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9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9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9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9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9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9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9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2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23 16096 0 0,'0'0'737'0'0,"-1"-1"-15"0"0,0 1-610 0 0,1 0-1 0 0,-1-1 0 0 0,1 1 0 0 0,-1 0 0 0 0,1-1 1 0 0,-1 1-1 0 0,1-1 0 0 0,-1 1 0 0 0,1-1 0 0 0,-1 1 1 0 0,1-1-1 0 0,0 1 0 0 0,-1-1 0 0 0,1 0 0 0 0,0 1 1 0 0,-1-1-1 0 0,1 1 0 0 0,0-1 0 0 0,0 0 0 0 0,-1 1 0 0 0,1-1 1 0 0,0 0-1 0 0,0 1 0 0 0,0-1 0 0 0,0 0 0 0 0,0 1 1 0 0,0-1-1 0 0,0 0 0 0 0,0 1 0 0 0,1-2 0 0 0,-1 1-56 0 0,0-1 1642 0 0,2 3-1525 0 0,2 0-165 0 0,-1 0 0 0 0,0 1 0 0 0,1-1 0 0 0,-1 1 0 0 0,0 0-1 0 0,0 0 1 0 0,0 0 0 0 0,-1 0 0 0 0,1 1 0 0 0,0-1 0 0 0,-1 1 0 0 0,0 0 0 0 0,1 0 0 0 0,1 4 0 0 0,6 8 18 0 0,12 28 1 0 0,-8-15-20 0 0,22 43 0 0 0,47 137-1 0 0,-26-63 272 0 0,4 32 219 0 0,-17-66-145 0 0,-11-36-131 0 0,1-3-129 0 0,-29-65 139 0 0,-4-5-1505 0 0</inkml:trace>
</inkml:ink>
</file>

<file path=ppt/ink/ink9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3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1455 14600 0 0,'0'0'1320'0'0,"-1"1"-1083"0"0,-5 2-77 0 0,4-4 68 0 0,0 1 1 0 0,1 0-1 0 0,-1 0 1 0 0,0 0-1 0 0,0-1 1 0 0,0 1-1 0 0,1-1 0 0 0,-1 1 1 0 0,-1-2-1 0 0,2 2-176 0 0,0-1 0 0 0,1 1 0 0 0,-1-1 0 0 0,1 1 0 0 0,-1 0 0 0 0,1-1 0 0 0,-1 0 0 0 0,1 1 1 0 0,-1-1-1 0 0,1 1 0 0 0,-1-1 0 0 0,1 1 0 0 0,0-1 0 0 0,-1 0 0 0 0,1 1 0 0 0,0-1 0 0 0,0 0 0 0 0,-1 1 0 0 0,1-1 0 0 0,0 0 0 0 0,0 1 0 0 0,0-1 0 0 0,0 0 0 0 0,0 0 0 0 0,0 1 0 0 0,0-1 0 0 0,0 0 0 0 0,0 1 0 0 0,0-1 0 0 0,1 0 0 0 0,-1 1 0 0 0,0-2 0 0 0,1-1-41 0 0,0-1-1 0 0,0 1 1 0 0,1 0-1 0 0,-1 0 1 0 0,0 0-1 0 0,1 0 1 0 0,0 0-1 0 0,0 0 1 0 0,0 0-1 0 0,0 1 1 0 0,0-1-1 0 0,1 1 1 0 0,-1-1-1 0 0,1 1 1 0 0,0 0-1 0 0,-1 0 1 0 0,1 0-1 0 0,0 0 1 0 0,0 1-1 0 0,0-1 1 0 0,0 1-1 0 0,1 0 1 0 0,-1 0-1 0 0,5-1 1 0 0,15 1 74 0 0,-15 5-64 0 0,-3 0-1 0 0,43 27 67 0 0,-40-25-81 0 0,0 1 0 0 0,0 1-1 0 0,-1-1 1 0 0,0 1 0 0 0,-1 0 0 0 0,1 1 0 0 0,7 14-1 0 0,-4-7-8 0 0,3 4 5 0 0,-2 1 0 0 0,0 1 0 0 0,-1-1 0 0 0,13 47 0 0 0,7 60 116 0 0,-29-117-97 0 0,-1-9 579 0 0,2-5-534 0 0,1-1 1 0 0,-1 1-1 0 0,0 0 1 0 0,0-1-1 0 0,0 0 0 0 0,-1 1 1 0 0,1-1-1 0 0,1-6 0 0 0,8-18 52 0 0,3-4-57 0 0,-11 23-47 0 0,1 0 1 0 0,0 0 0 0 0,1 1 0 0 0,-1-1-1 0 0,10-10 1 0 0,-3 2 35 0 0,-9 14-50 0 0,-1 1 1 0 0,0 0-1 0 0,1-1 1 0 0,-1 1-1 0 0,1 0 0 0 0,0 0 1 0 0,-1 0-1 0 0,5-3 0 0 0,6-3 59 0 0,-8 5-29 0 0,1 0 0 0 0,-1 0 0 0 0,1 0 0 0 0,0 1 0 0 0,0-1 0 0 0,0 1 0 0 0,10-2 0 0 0,-12 4-20 0 0,1 0-1 0 0,0 0 1 0 0,0 0 0 0 0,-1 1 0 0 0,1 0-1 0 0,0-1 1 0 0,-1 1 0 0 0,1 1-1 0 0,0-1 1 0 0,-1 0 0 0 0,5 3-1 0 0,7 2 59 0 0,-12-6-57 0 0,1 1-9 0 0,9 8 65 0 0,7 7-54 0 0,-18-15-13 0 0,-1-1 0 0 0,0 1 0 0 0,0-1 0 0 0,0 1 0 0 0,0 0 0 0 0,0 0 0 0 0,0 0 0 0 0,-1 0 0 0 0,1-1 0 0 0,0 1 0 0 0,0 0 0 0 0,-1 0 0 0 0,1 1 0 0 0,1 0 0 0 0,0 3 0 0 0,13 13 0 0 0,18 28 0 0 0,-31-43 0 0 0,0-1 0 0 0,13 12 0 0 0,-12-11 0 0 0,-1 0 0 0 0,17 16 0 0 0,-7-11 0 0 0,1-7 0 0 0,-10-1 36 0 0,0 0-1 0 0,0 0 1 0 0,0-1-1 0 0,0 0 1 0 0,0 1-1 0 0,0-1 1 0 0,0 0-1 0 0,0 0 1 0 0,0-1-1 0 0,0 1 1 0 0,0-1-1 0 0,-1 1 1 0 0,1-1 0 0 0,-1 0-1 0 0,1 0 1 0 0,-1 0-1 0 0,0 0 1 0 0,1 0-1 0 0,-1-1 1 0 0,0 1-1 0 0,-1-1 1 0 0,1 1-1 0 0,2-5 1 0 0,5-6 85 0 0,-8 11-117 0 0,0-1 1 0 0,1 1-1 0 0,-1-1 1 0 0,0 0-1 0 0,-1 1 1 0 0,1-1-1 0 0,0 0 1 0 0,-1 0-1 0 0,0 0 1 0 0,1-3-1 0 0,0-8-11 0 0,1-25 7 0 0,3-1 0 0 0,-3 20-2 0 0,-3-5 15 0 0,1 14 35 0 0,-1-14 109 0 0,-5-6 211 0 0,6 29-276 0 0,0-17 270 0 0,0 19-345 0 0,0 0-1 0 0,0 0 1 0 0,0 0 0 0 0,0 0 0 0 0,0-1 0 0 0,0 1 0 0 0,0 0 0 0 0,0 0 0 0 0,0 0 0 0 0,0-1 0 0 0,0 1 0 0 0,0 0 0 0 0,0 0 0 0 0,0 0 0 0 0,0-1 0 0 0,0 1 0 0 0,0 0 0 0 0,0 0 0 0 0,0 0 0 0 0,0-1-1 0 0,0 1 1 0 0,0 0 0 0 0,0 0 0 0 0,0 0 0 0 0,0-1 0 0 0,0 1 0 0 0,0 0 0 0 0,1 0 0 0 0,-1 0 0 0 0,0 0 0 0 0,0-1 0 0 0,0 1 0 0 0,0 0 0 0 0,0 0 0 0 0,1 0 0 0 0,-1 0 0 0 0,0 0 0 0 0,0 0 0 0 0,0 0 0 0 0,1-1-1 0 0,-1 1 1 0 0,0 0 0 0 0,0 0 0 0 0,1 0 0 0 0,7 9 232 0 0,8 22-425 0 0,-15-29 157 0 0,53 122 237 0 0,-3-24-759 0 0,-50-96 525 0 0,2 0 7 0 0,12 10 7 0 0,-7-5 140 0 0,8 3 273 0 0,-16-11-410 0 0,1-1 0 0 0,0 0 0 0 0,0 0 0 0 0,0 0 0 0 0,0 1-1 0 0,0-1 1 0 0,0 0 0 0 0,-1 0 0 0 0,1 0 0 0 0,0-1 0 0 0,0 1 0 0 0,0 0-1 0 0,0 0 1 0 0,0 0 0 0 0,0-1 0 0 0,-1 1 0 0 0,1 0 0 0 0,0-1 0 0 0,0 1-1 0 0,-1-1 1 0 0,2 0 0 0 0,3-1-18 0 0,-1-1 0 0 0,0 0 1 0 0,1 0-1 0 0,-1 0 0 0 0,0 0 0 0 0,-1-1 0 0 0,1 0 0 0 0,-1 0 0 0 0,1 0 0 0 0,-1 0 0 0 0,0 0 1 0 0,-1-1-1 0 0,1 1 0 0 0,-1-1 0 0 0,0 1 0 0 0,0-1 0 0 0,0 0 0 0 0,-1 0 0 0 0,1 0 0 0 0,0-9 1 0 0,1-21 136 0 0,-1 0 1 0 0,-6-69 0 0 0,2 74-189 0 0,2-50-1 0 0,2 50 2 0 0,-6-48-1 0 0,4 30 204 0 0,0 47-64 0 0,0 15-12 0 0,5 12-250 0 0,7 26 0 0 0,-3-19 130 0 0,2 0 0 0 0,0-1 0 0 0,3 0 0 0 0,26 47 0 0 0,-35-71 50 0 0,0-1 0 0 0,1 0 0 0 0,0 0-1 0 0,0 0 1 0 0,1-1 0 0 0,0 0 0 0 0,0 0-1 0 0,1-1 1 0 0,-1 1 0 0 0,1-2 0 0 0,0 1 0 0 0,0-1-1 0 0,1 0 1 0 0,9 2 0 0 0,-11-4 39 0 0,0 0 0 0 0,0 0 0 0 0,0-1-1 0 0,0 0 1 0 0,0 0 0 0 0,0-1 0 0 0,0 0 0 0 0,0 0 0 0 0,0-1 0 0 0,0 0 0 0 0,0 0 0 0 0,0 0 0 0 0,0-1 0 0 0,0 0 0 0 0,0-1-1 0 0,-1 0 1 0 0,1 1 0 0 0,10-8 0 0 0,-5 1 5 0 0,-1 0-1 0 0,0-1 0 0 0,-1 0 1 0 0,0-1-1 0 0,0 0 1 0 0,-1-1-1 0 0,-1 0 0 0 0,0 0 1 0 0,0 0-1 0 0,10-28 0 0 0,-5 8 50 0 0,-2-1-1 0 0,-2 0 0 0 0,9-53 0 0 0,-13 50-50 0 0,-1 0 1 0 0,-2 1-1 0 0,-2-1 0 0 0,-1 0 0 0 0,-2 0 0 0 0,-8-43 1 0 0,-2 13-100 0 0,6 23 65 0 0,-3 1-1 0 0,-14-42 1 0 0,9 40-16 0 0,4 13-18 0 0,-1 0-1 0 0,-25-47 0 0 0,34 73 37 0 0,0 0 0 0 0,-1 0 0 0 0,0 1 0 0 0,0-1 0 0 0,0 1 0 0 0,0 0 0 0 0,0 0 0 0 0,-1 0 0 0 0,-8-4 0 0 0,12 7-1 0 0,0 1 0 0 0,0 0 0 0 0,0 0-1 0 0,0-1 1 0 0,0 1 0 0 0,-1 0 0 0 0,1 0-1 0 0,0 0 1 0 0,0 0 0 0 0,0 0 0 0 0,0 0 0 0 0,0 1-1 0 0,0-1 1 0 0,0 0 0 0 0,0 1 0 0 0,0-1-1 0 0,0 0 1 0 0,0 1 0 0 0,0-1 0 0 0,0 1 0 0 0,0-1-1 0 0,1 1 1 0 0,-1 0 0 0 0,0-1 0 0 0,0 1-1 0 0,0 0 1 0 0,0 1 0 0 0,-19 24-58 0 0,19-25 56 0 0,-5 11-35 0 0,0-1 1 0 0,0 1-1 0 0,1 0 0 0 0,1 1 0 0 0,-5 21 0 0 0,-8 66-254 0 0,16-88 267 0 0,-13 201-319 0 0,17-155 211 0 0,3-1 0 0 0,19 89-1 0 0,-21-126 105 0 0,1-1-1 0 0,1 0 1 0 0,1 0-1 0 0,1-1 1 0 0,0 0-1 0 0,1 0 1 0 0,14 21-1 0 0,-17-31 56 0 0,1 1 0 0 0,0-1 0 0 0,0 0-1 0 0,0-1 1 0 0,1 1 0 0 0,0-2 0 0 0,0 1-1 0 0,1-1 1 0 0,0 0 0 0 0,0-1 0 0 0,0 0-1 0 0,1 0 1 0 0,-1-1 0 0 0,1-1-1 0 0,13 4 1 0 0,-15-6 6 0 0,-1 0 0 0 0,1 0-1 0 0,1-1 1 0 0,-1 0 0 0 0,0 0-1 0 0,0-1 1 0 0,0 0 0 0 0,-1-1-1 0 0,1 1 1 0 0,0-2 0 0 0,0 1-1 0 0,-1-1 1 0 0,1 0 0 0 0,-1-1-1 0 0,0 1 1 0 0,0-1 0 0 0,0-1 0 0 0,-1 0-1 0 0,8-6 1 0 0,1-3 19 0 0,0 0 1 0 0,-1-2-1 0 0,0 1 0 0 0,-2-2 1 0 0,0 0-1 0 0,14-24 1 0 0,-9 7-31 0 0,-1 0 0 0 0,-1 0 1 0 0,-2-2-1 0 0,-2 0 0 0 0,-1 0 1 0 0,5-39-1 0 0,-8 27-48 0 0,-3 1-1 0 0,-2-1 1 0 0,-2 0-1 0 0,-8-66 1 0 0,-2 55 3 0 0,-17-58 0 0 0,10 52 18 0 0,-72-250 94 0 0,85 304-82 0 0,-1-7-41 0 0,-1-1 0 0 0,-1 2 0 0 0,0-1 0 0 0,-16-26 0 0 0,23 44 32 0 0,-1-1 0 0 0,1 0-1 0 0,-1 0 1 0 0,1 1 0 0 0,-1-1 0 0 0,1 0 0 0 0,-1 1 0 0 0,0-1 0 0 0,1 1 0 0 0,-1-1-1 0 0,0 1 1 0 0,1-1 0 0 0,-1 1 0 0 0,0-1 0 0 0,0 1 0 0 0,1 0 0 0 0,-1-1-1 0 0,0 1 1 0 0,-1-1 0 0 0,1 2 2 0 0,0-1 0 0 0,1 0 0 0 0,-1 0 0 0 0,0 0 0 0 0,0 0 0 0 0,1 1 0 0 0,-1-1 0 0 0,0 0 0 0 0,1 0 0 0 0,-1 1 0 0 0,1-1 0 0 0,-1 1 0 0 0,0-1 0 0 0,1 1 0 0 0,-1-1 0 0 0,1 1 0 0 0,-1-1 0 0 0,0 2 0 0 0,-2 3 3 0 0,0 0-1 0 0,0 0 0 0 0,0 0 0 0 0,-3 10 1 0 0,4-10-6 0 0,-7 20-60 0 0,1 0-1 0 0,1 1 1 0 0,-7 50-1 0 0,2 82-513 0 0,10-124 505 0 0,-1 40 59 0 0,4 0-1 0 0,12 96 1 0 0,-8-136 36 0 0,1-1-1 0 0,2 0 1 0 0,1 0-1 0 0,1-1 1 0 0,2 0-1 0 0,2-1 1 0 0,25 44-1 0 0,-30-62 72 0 0,0 0 0 0 0,1-1 1 0 0,1 0-1 0 0,0-1 0 0 0,1 0 0 0 0,0-1 0 0 0,0 0 0 0 0,1-1 0 0 0,1 0 0 0 0,0-1 0 0 0,0-1 0 0 0,0 0 1 0 0,30 10-1 0 0,-24-11-60 0 0,0-1-1 0 0,1-1 1 0 0,-1-1 0 0 0,1 0 0 0 0,0-2 0 0 0,-1 0 0 0 0,1-1 0 0 0,0-1 0 0 0,0-1 0 0 0,26-7 0 0 0,-37 6-174 0 0,1 0 0 0 0,-1-1 1 0 0,0 0-1 0 0,0-1 0 0 0,0 0 1 0 0,-1-1-1 0 0,10-7 0 0 0,-6 3-3511 0 0,23-23 0 0 0,-7 2-4371 0 0</inkml:trace>
</inkml:ink>
</file>

<file path=ppt/ink/ink9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47.1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9045 58 8288 0 0,'-74'18'11408'0'0,"3"-3"-7769"0"0,36-9-3792 0 0,-1-2 1 0 0,-41 1 0 0 0,56-5 23 0 0,-361-9-1983 0 0,-37-12 1560 0 0,-548 12 2734 0 0,-3 35-818 0 0,563-13-1332 0 0,183-4 52 0 0,-207 3 104 0 0,-699-12 4 0 0,202-25-204 0 0,0-24 19 0 0,-199 5-74 0 0,953 40 57 0 0,-75-1 323 0 0,208 5-268 0 0,-260 6 423 0 0,292-5-453 0 0,-1 0 0 0 0,1 0 0 0 0,-11 4 0 0 0,16-2-3 0 0,6-1-9 0 0,8 1-6 0 0,-9-3 3 0 0,52 11-24 0 0,72 4 0 0 0,53-7-56 0 0,-113-6 62 0 0,800 1 309 0 0,-617-5-268 0 0,2620-7 57 0 0,-1020 77-192 0 0,-969 6-41 0 0,597 107-150 0 0,-467-19 239 0 0,-557-62 118 0 0,-448-99-39 0 0,0 0 0 0 0,0 0 0 0 0,0 0 0 0 0,0 1 0 0 0,-1 0 0 0 0,1-1 0 0 0,0 1 0 0 0,6 5 1 0 0,-10-7-12 0 0,0 1 1 0 0,0-1 0 0 0,1 0 0 0 0,-1 0-1 0 0,0 1 1 0 0,0-1 0 0 0,1 0 0 0 0,-1 0 0 0 0,0 1-1 0 0,0-1 1 0 0,0 0 0 0 0,1 1 0 0 0,-1-1-1 0 0,0 0 1 0 0,0 1 0 0 0,0-1 0 0 0,0 0-1 0 0,0 1 1 0 0,0-1 0 0 0,0 0 0 0 0,0 1 0 0 0,0-1-1 0 0,0 0 1 0 0,0 1 0 0 0,0-1 0 0 0,0 0-1 0 0,0 1 1 0 0,0-1 0 0 0,0 1 0 0 0,0-1-1 0 0,-10 9 86 0 0,-17 2 6 0 0,26-11-91 0 0,-22 6 52 0 0,-1-1 0 0 0,-1-1 0 0 0,1-1 0 0 0,-29 0 0 0 0,14-1-6 0 0,-335 11 479 0 0,212-9-300 0 0,-271 6-4 0 0,-612 23-84 0 0,-537 73 529 0 0,1569-105-665 0 0,-676 72 373 0 0,441-38-303 0 0,-259 40 152 0 0,7 16-100 0 0,464-83-124 0 0,-166 41 56 0 0,157-35-645 0 0,292-11-298 0 0,-190-4 751 0 0,1474 17-1548 0 0,-635 31 1662 0 0,-534-25 20 0 0,-250-15 30 0 0,682 30 912 0 0,-631-31-501 0 0,98 0 254 0 0,-256-6-662 0 0,19 0 1 0 0,-20-2 69 0 0,-13-1 167 0 0,-67-15-24 0 0,-94-19 260 0 0,-1125-96-572 0 0,-12 117 0 0 0,365 55 124 0 0,855-35-49 0 0,-412 35 106 0 0,347-25-105 0 0,-503 66-80 0 0,447-51 56 0 0,-48 19-100 0 0,233-41 8 0 0,23-7 100 0 0,0 0 1 0 0,0 1-1 0 0,0-1 0 0 0,0 0 1 0 0,0 0-1 0 0,0 0 0 0 0,0 0 1 0 0,0 0-1 0 0,0 0 0 0 0,0 0 1 0 0,1 0-1 0 0,-1 0 0 0 0,0 0 1 0 0,0 0-1 0 0,0 1 0 0 0,0-1 1 0 0,0 0-1 0 0,0 0 0 0 0,0 0 1 0 0,0 0-1 0 0,0 0 0 0 0,0 0 1 0 0,0 0-1 0 0,0 0 1 0 0,0 0-1 0 0,0 1 0 0 0,0-1 1 0 0,0 0-1 0 0,-1 0 0 0 0,1 0 1 0 0,0 0-1 0 0,0 0 0 0 0,0 0 1 0 0,0 0-1 0 0,0 0 0 0 0,0 0 1 0 0,0 0-1 0 0,0 0 0 0 0,0 1 1 0 0,0-1-1 0 0,0 0 0 0 0,0 0 1 0 0,0 0-1 0 0,0 0 0 0 0,-1 0 1 0 0,1 0-1 0 0,0 0 0 0 0,0 0 1 0 0,0 0-1 0 0,0 0 0 0 0,0 0 1 0 0,0 0-1 0 0,0 0 0 0 0,0 0 1 0 0,0 0-1 0 0,-1 0 0 0 0,1 0 1 0 0,0 0-1 0 0,0 0 0 0 0,5 3-63 0 0,-1 1-1 0 0,1-1 0 0 0,0 0 1 0 0,0 0-1 0 0,0-1 0 0 0,0 0 1 0 0,9 3-1 0 0,44 8-197 0 0,226 17-490 0 0,-223-26 632 0 0,672 35-502 0 0,-197-13 506 0 0,1527 128-85 0 0,-962-40 1840 0 0,-966-101-1228 0 0,141 21 544 0 0,-271-32-939 0 0,18 3 159 0 0,-21-3-74 0 0,-14-1-37 0 0,-373-14 120 0 0,250 4-165 0 0,-647-42 107 0 0,-73 38-123 0 0,3 56 0 0 0,-210 88 72 0 0,539-14 240 0 0,515-115-308 0 0,-109 31 163 0 0,97-26-155 0 0,0 0 0 0 0,0 2 0 0 0,-26 16 0 0 0,43-24-26 0 0,0 1 0 0 0,1-1 0 0 0,-1 1 1 0 0,1 0-1 0 0,0 0 0 0 0,0 0 0 0 0,0 0 0 0 0,0 1 1 0 0,-3 3-1 0 0,5-6 9 0 0,0 1 0 0 0,-1 0 1 0 0,1 0-1 0 0,0 0 0 0 0,0 0 1 0 0,0 0-1 0 0,0-1 0 0 0,0 1 0 0 0,0 0 1 0 0,0 0-1 0 0,0 0 0 0 0,0 0 1 0 0,0 0-1 0 0,1 0 0 0 0,-1-1 0 0 0,0 1 1 0 0,1 0-1 0 0,-1 0 0 0 0,0 0 1 0 0,1-1-1 0 0,-1 1 0 0 0,1 0 1 0 0,-1 0-1 0 0,1-1 0 0 0,0 1 0 0 0,-1 0 1 0 0,1-1-1 0 0,0 1 0 0 0,-1-1 1 0 0,1 1-1 0 0,0-1 0 0 0,0 1 1 0 0,-1-1-1 0 0,2 1 0 0 0,7 4-24 0 0,1 0 0 0 0,-1-1 0 0 0,1 0 0 0 0,0 0-1 0 0,0-1 1 0 0,1 0 0 0 0,19 2 0 0 0,-19-2 10 0 0,128 19-174 0 0,192 8 0 0 0,147-23 15 0 0,-398-7 137 0 0,974-8-837 0 0,-777 5 699 0 0,1564 20-263 0 0,-425 70 1437 0 0,-1341-80-871 0 0,244 32 645 0 0,-306-36-712 0 0,-11-3-26 0 0,-4 0 0 0 0,-22 0 42 0 0,-201 2-75 0 0,-5-15 3 0 0,24 1 12 0 0,-630-9 111 0 0,69 40-124 0 0,316 13 120 0 0,-714 144 0 0 0,309 60 240 0 0,851-234-334 0 0,-1 0-1 0 0,1 0 1 0 0,0 0 0 0 0,0 1-1 0 0,0 0 1 0 0,0 0 0 0 0,-7 6-1 0 0,12-8-25 0 0,-1-1 0 0 0,1 0-1 0 0,0 0 1 0 0,0 0-1 0 0,0 1 1 0 0,-1-1-1 0 0,1 0 1 0 0,0 0-1 0 0,0 1 1 0 0,0-1-1 0 0,0 0 1 0 0,0 0 0 0 0,-1 1-1 0 0,1-1 1 0 0,0 0-1 0 0,0 1 1 0 0,0-1-1 0 0,0 0 1 0 0,0 0-1 0 0,0 1 1 0 0,0-1-1 0 0,0 0 1 0 0,0 1 0 0 0,0-1-1 0 0,0 0 1 0 0,0 0-1 0 0,0 1 1 0 0,1-1-1 0 0,-1 0 1 0 0,0 0-1 0 0,0 1 1 0 0,0-1-1 0 0,0 0 1 0 0,0 0 0 0 0,1 1-1 0 0,-1-1 1 0 0,0 0-1 0 0,0 0 1 0 0,0 1-1 0 0,1-1 1 0 0,-1 0-1 0 0,0 0 1 0 0,0 0-1 0 0,1 1 1 0 0,13 5-77 0 0,-14-6 77 0 0,29 7-60 0 0,0 0 1 0 0,0-3-1 0 0,1 0 0 0 0,30-1 1 0 0,-43-2 30 0 0,293 7-311 0 0,-184-7 236 0 0,659 2-211 0 0,351 9 57 0 0,-1088-11 255 0 0,405 18-8 0 0,-4 17 24 0 0,-433-35-13 0 0,719 102 648 0 0,-697-95-542 0 0,0 1 0 0 0,-1 1 0 0 0,43 20 0 0 0,-78-29-98 0 0,0-1 1 0 0,0 1-1 0 0,0 0 1 0 0,-1 0-1 0 0,1 0 1 0 0,0 0-1 0 0,-1 1 1 0 0,1-1-1 0 0,-1 0 1 0 0,1 1-1 0 0,-1-1 0 0 0,2 3 1 0 0,-2-3-5 0 0,-1 0 0 0 0,0 0-1 0 0,1 0 1 0 0,-1 0 0 0 0,0 1 0 0 0,0-1 0 0 0,0 0-1 0 0,0 0 1 0 0,0 0 0 0 0,0 0 0 0 0,0 0 0 0 0,0 0-1 0 0,0 0 1 0 0,-1 0 0 0 0,1 0 0 0 0,0 1 0 0 0,-1-1-1 0 0,1 0 1 0 0,0 0 0 0 0,-1 0 0 0 0,0-1 0 0 0,1 1 0 0 0,-1 0-1 0 0,0 1 1 0 0,-3 2 2 0 0,1 0 0 0 0,-1 0 0 0 0,0 0 0 0 0,0 0 0 0 0,0-1 1 0 0,0 0-1 0 0,-1 1 0 0 0,1-2 0 0 0,-1 1 0 0 0,-9 4 0 0 0,-7 0-8 0 0,-28 8 0 0 0,46-14 3 0 0,-502 102-26 0 0,435-91 41 0 0,-438 72 63 0 0,-338 62-85 0 0,721-122 13 0 0,-257 59 306 0 0,251-45-161 0 0,-59 15 24 0 0,181-51-172 0 0,0 1 0 0 0,0 0 0 0 0,-14 7 0 0 0,13-3-2 0 0,10-7-2 0 0,0 1 0 0 0,0-1 0 0 0,0 0 0 0 0,0 0 0 0 0,0 0 0 0 0,0 0 0 0 0,0 0 0 0 0,0 0 0 0 0,-1 0 1 0 0,1 0-1 0 0,0 0 0 0 0,0 1 0 0 0,0-1 0 0 0,0 0 0 0 0,0 0 0 0 0,0 0 0 0 0,0 0 0 0 0,1 0 0 0 0,-1 0 0 0 0,0 0 0 0 0,0 0 0 0 0,0 1 0 0 0,0-1 0 0 0,0 0 0 0 0,0 0 0 0 0,0 0 0 0 0,0 0 0 0 0,0 0 0 0 0,0 0 0 0 0,0 0 0 0 0,0 0 1 0 0,0 0-1 0 0,0 0 0 0 0,0 1 0 0 0,0-1 0 0 0,1 0 0 0 0,-1 0 0 0 0,0 0 0 0 0,0 0 0 0 0,0 0 0 0 0,0 0 0 0 0,0 0 0 0 0,0 0 0 0 0,0 0 0 0 0,10 1-20 0 0,0 0-17 0 0,1-1-1 0 0,12-2 0 0 0,4 1-1 0 0,491-40-410 0 0,-300 20 314 0 0,453-29-302 0 0,-443 34 210 0 0,1195-15-389 0 0,-1319 34 633 0 0,214 16 118 0 0,-264-13-79 0 0,-4-1 200 0 0,58 14 0 0 0,-69-10 15 0 0,-39-9-268 0 0,0 0 0 0 0,0 0 0 0 0,0 1 0 0 0,1-1 0 0 0,-1 0 0 0 0,0 0 0 0 0,0 0 0 0 0,0 0 0 0 0,0 0 0 0 0,0 0 0 0 0,0 1-1 0 0,0-1 1 0 0,0 0 0 0 0,0 0 0 0 0,1 0 0 0 0,-1 0 0 0 0,0 1 0 0 0,0-1 0 0 0,0 0 0 0 0,0 0 0 0 0,0 0 0 0 0,0 0 0 0 0,0 1 0 0 0,0-1 0 0 0,0 0 0 0 0,0 0 0 0 0,0 0 0 0 0,0 0 0 0 0,-1 1 0 0 0,1-1 0 0 0,0 0 0 0 0,0 0 0 0 0,0 0 0 0 0,0 0 0 0 0,0 1 0 0 0,0-1 0 0 0,0 0 0 0 0,0 0 0 0 0,0 0 0 0 0,-1 0 0 0 0,1 0 0 0 0,0 0 0 0 0,0 0 0 0 0,0 1 0 0 0,0-1 0 0 0,-6 6 29 0 0,1-2-22 0 0,-1 0 1 0 0,1-1-1 0 0,-1 0 1 0 0,1 0-1 0 0,-1-1 0 0 0,0 1 1 0 0,-8 1-1 0 0,-49 9-8 0 0,54-12 5 0 0,-522 64 134 0 0,-6-31 49 0 0,282-20-157 0 0,-216 5-248 0 0,314-20-144 0 0,-156-22 0 0 0,228 11-390 0 0,1-5 1 0 0,-118-37 0 0 0,25-14-426 0 0</inkml:trace>
</inkml:ink>
</file>

<file path=ppt/ink/ink9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2.38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3235.65039"/>
      <inkml:brushProperty name="anchorY" value="-34007.44141"/>
      <inkml:brushProperty name="scaleFactor" value="0.5"/>
    </inkml:brush>
  </inkml:definitions>
  <inkml:trace contextRef="#ctx0" brushRef="#br0">1 343 12816 0 0,'0'0'1266'0'0,"1"-1"-1239"0"0,3-3 41 0 0,3-2-45 0 0,4-1 565 0 0,2 0-84 0 0,3-1 69 0 0,2 1 19 0 0,3 0-534 0 0,2 1-4 0 0,4 0 43 0 0,3-1-118 0 0,2 1 31 0 0,5-1 65 0 0,2 1-96 0 0,4-1 31 0 0,2 1 205 0 0,5-2-62 0 0,5 0 31 0 0,5 0 0 0 0,5-1 271 0 0,5 1-12 0 0,4 0 29 0 0,4 0 6 0 0,3 0-184 0 0,3 2 15 0 0,3 0-25 0 0,4 1-3 0 0,3 1-150 0 0,3 1 14 0 0,-1 1-22 0 0,0 2-2 0 0,-2 2-38 0 0,-2 0 1 0 0,-5 0-3 0 0,-1 0-1 0 0,-2 0 56 0 0,-1 0 3 0 0,0-2 2 0 0,0 1 3 0 0,-1-2 140 0 0,1-3-12 0 0,1-2 22 0 0,1-2 0 0 0,4-3-138 0 0,3-2 12 0 0,0-2-21 0 0,1-1-2 0 0,-2-2-169 0 0,-2 0 48 0 0,-4-2-126 0 0,-5 0-10873 0 0,-18 4-2367 0 0</inkml:trace>
</inkml:ink>
</file>

<file path=ppt/ink/ink9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6.8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214.94727"/>
      <inkml:brushProperty name="anchorY" value="-34299.9375"/>
      <inkml:brushProperty name="scaleFactor" value="0.5"/>
    </inkml:brush>
  </inkml:definitions>
  <inkml:trace contextRef="#ctx0" brushRef="#br0">303 0 6912 0 0,'0'0'656'0'0,"0"4"-598"0"0,-5 10 4313 0 0,0-3-424 0 0,-1 2 558 0 0,-1 1 97 0 0,-2 1-4182 0 0,0 2 374 0 0,1 1-541 0 0,-2 9-96 0 0,0 2-325 0 0,1 5 122 0 0,0 2-56 0 0,0 4 118 0 0,-1 3-116 0 0,-2 4 124 0 0,-4 10-372 0 0,-6 13-144 0 0,-1 1 314 0 0,0-3 179 0 0,3-6-44 0 0,1-7 43 0 0,0-2-1194 0 0,2-3-1246 0 0,2-9-7268 0 0,4-11-2875 0 0</inkml:trace>
</inkml:ink>
</file>

<file path=ppt/ink/ink9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3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277.05859"/>
      <inkml:brushProperty name="anchorY" value="-34583.35547"/>
      <inkml:brushProperty name="scaleFactor" value="0.5"/>
    </inkml:brush>
  </inkml:definitions>
  <inkml:trace contextRef="#ctx0" brushRef="#br0">46 298 23583 0 0,'0'0'0'0'0,"-7"-3"2584"0"0,-3-1-3014 0 0,0-3 860 0 0,1-3-430 0 0,3-2 0 0 0,2-3 0 0 0,6-2 0 0 0,8-6-308 0 0,13-7-304 0 0,5-3 414 0 0,4 0 40 0 0,2 3 32 0 0,0 5 26 0 0,4 2 2 0 0,-2 7 114 0 0,-2 4-32 0 0,-3 8 16 0 0,-4 3 0 0 0,-2 6 0 0 0,-2 3 0 0 0,-2 4 0 0 0,-1 3 0 0 0,-1 4 0 0 0,-1 2 0 0 0,-2 4 0 0 0,-2 2-93 0 0,-1 3 36 0 0,-1 2-17 0 0,-3 2 2 0 0,0 3-93 0 0,-5 10-179 0 0,-2 3 232 0 0,-3 0-17 0 0,-3 0 26 0 0,-2-2 4 0 0,-2-1 3 0 0,-2-1 112 0 0,-2 1-32 0 0,-3-2 16 0 0,0 1-84 0 0,-1 1 482 0 0,-1-1-60 0 0,1 0 70 0 0,0-1 4 0 0,2-1-61 0 0,3-2 9 0 0,1-3-7 0 0,3-3-1 0 0,1-4-177 0 0,4-2 13 0 0,2-4-24 0 0,4-3-3 0 0,1-3-29 0 0,4-2-1 0 0,2-4-2 0 0,3-2-1 0 0,3-2-242 0 0,5-4 12 0 0,4-3-18 0 0,12-6-437 0 0,13-10-260 0 0,11-14-1446 0 0,1-8 559 0 0,-36 19-9950 0 0</inkml:trace>
</inkml:ink>
</file>

<file path=ppt/ink/ink9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67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589.9668"/>
      <inkml:brushProperty name="anchorY" value="-36090.21484"/>
      <inkml:brushProperty name="scaleFactor" value="0.5"/>
    </inkml:brush>
  </inkml:definitions>
  <inkml:trace contextRef="#ctx0" brushRef="#br0">306 39 8752 0 0,'0'0'0'0'0,"-2"2"776"0"0,-5 3-719 0 0,-3 4 19 0 0,-3 3-49 0 0,-4 6 2894 0 0,-2 3-284 0 0,-1 4 372 0 0,-2 5 75 0 0,-1 4-2885 0 0,0 2 261 0 0,-1 3-400 0 0,1 4-39 0 0,1 1-142 0 0,2 3-22 0 0,2 2-10 0 0,2 3-6 0 0,4 1-38 0 0,4 0 10 0 0,2-1-14 0 0,6-2 2 0 0,4-4 233 0 0,5-3 44 0 0,5-5 2 0 0,4-4 7 0 0,6-6 273 0 0,4-4-32 0 0,5-6 44 0 0,5-5 1 0 0,-28-12-244 0 0,0 0-1 0 0,13 1 1 0 0,23-6 253 0 0,3-8 2 0 0,3-6 0 0 0,3-9-37 0 0,1-6 1 0 0,0-7-3 0 0,-1-4-1 0 0,-2-4 10 0 0,-4-3 6 0 0,-4-2-2 0 0,-6 0 2 0 0,-5-1 28 0 0,-5 2-8 0 0,-6 0 4 0 0,-4 2 0 0 0,-7 2-131 0 0,-6 1 19 0 0,-5 3-22 0 0,-6 3-1 0 0,-8 2-290 0 0,9 31-11 0 0,0 0 1 0 0,-10-13-1 0 0,8 14 15 0 0,-1-1-1 0 0,-10-10 1 0 0,4 10-454 0 0,2 1 0 0 0,-19-10 0 0 0,6 8-894 0 0,-34-9-1 0 0,22 6-11819 0 0,-4 2-2099 0 0</inkml:trace>
</inkml:ink>
</file>

<file path=ppt/ink/ink9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48.74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495.50977"/>
      <inkml:brushProperty name="anchorY" value="-37353.70703"/>
      <inkml:brushProperty name="scaleFactor" value="0.5"/>
    </inkml:brush>
  </inkml:definitions>
  <inkml:trace contextRef="#ctx0" brushRef="#br0">36 13 15200 0 0,'-2'-1'1351'0'0,"-2"-1"-1259"0"0,-19-8 7504 0 0,21 12-7361 0 0,0 4 154 0 0,1 4-223 0 0,0 6-46 0 0,1 6-136 0 0,2 14 34 0 0,1 6-18 0 0,1 5-121 0 0,1 2-22 0 0,1 1-10 0 0,1 12-398 0 0,0 9-197 0 0,0 6-24 0 0,-2 2-112 0 0,0-3-768 0 0,0-8-917 0 0,-1-13-5268 0 0,0-16-2431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9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49.1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9159.78125"/>
      <inkml:brushProperty name="anchorY" value="-38782.98438"/>
      <inkml:brushProperty name="scaleFactor" value="0.5"/>
    </inkml:brush>
  </inkml:definitions>
  <inkml:trace contextRef="#ctx0" brushRef="#br0">325 133 10136 0 0,'0'0'0'0'0,"1"-2"448"0"0,0-3 112 0 0,-1-2-546 0 0,-2-2 42 0 0,-1 1-38 0 0,0-3-18 0 0,-2 1 2688 0 0,-1 1-246 0 0,-1-1 329 0 0,-2 3 66 0 0,2 1-2540 0 0,-2 4 218 0 0,-2 3-330 0 0,-7 8-283 0 0,-7 11-489 0 0,-3 6 428 0 0,-2 3-90 0 0,0 2 41 0 0,3 2 5 0 0,0 4 3 0 0,3 1 234 0 0,5-1-68 0 0,3-1 109 0 0,5-3 156 0 0,4-2-3 0 0,5-3 24 0 0,4-2 2 0 0,5-2-100 0 0,5-1 19 0 0,3-1-21 0 0,5 0 1 0 0,5-1-1 0 0,4 0 0 0 0,2-2 0 0 0,3 0 0 0 0,3 0-9 0 0,1-1 2 0 0,0-2-1 0 0,-1 2 0 0 0,-1-1-168 0 0,-2 1 48 0 0,-4-1-24 0 0,-1 5-252 0 0,-2 4-226 0 0,-6 2 319 0 0,-5 0-45 0 0,-7 0 36 0 0,-5-1 5 0 0,-6-1 3 0 0,-5-1 47 0 0,-5-3 5 0 0,-4 0 1 0 0,-3-1 3 0 0,-3-1 122 0 0,-1 0-36 0 0,-4-4 18 0 0,0 0 0 0 0,1-4 0 0 0,2-2 94 0 0,2-4-28 0 0,1-2 14 0 0,2-5 243 0 0,1-3-32 0 0,1-5 42 0 0,0-4 0 0 0,0-5 190 0 0,2-6-16 0 0,0-4 25 0 0,3-5 2 0 0,0-5-156 0 0,4-3 16 0 0,3-5-23 0 0,3-2-2 0 0,4-3-160 0 0,2-2 18 0 0,4-2-24 0 0,5-1-2 0 0,2-2-150 0 0,4 1-42 0 0,1 0 96 0 0,1 0-131 0 0,1 1 39 0 0,1 2-13 0 0,0 2 0 0 0,3-6-905 0 0,-1-4-908 0 0,-3 4-9820 0 0,-5 10-3061 0 0</inkml:trace>
</inkml:ink>
</file>

<file path=ppt/ink/ink9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3.2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2169 3 19839 0 0,'-7'-1'151'0'0,"0"0"0"0"0,1 1 0 0 0,-1-1 0 0 0,0 1 0 0 0,0 1 0 0 0,0-1-1 0 0,1 1 1 0 0,-1 1 0 0 0,0-1 0 0 0,1 1 0 0 0,-1 0 0 0 0,1 0 0 0 0,0 1 0 0 0,-1 0-1 0 0,-10 7 1 0 0,-2 4-169 0 0,0 0-1 0 0,1 2 0 0 0,-21 22 1 0 0,3-2 345 0 0,-83 79-404 0 0,-69 63-858 0 0,63-65 97 0 0,-62 53 572 0 0,-526 433 1951 0 0,535-447-1139 0 0,77-65-443 0 0,-43 41-20 0 0,131-115-66 0 0,-1-1 0 0 0,0 0 0 0 0,-1-1-1 0 0,-1-1 1 0 0,1 0 0 0 0,-26 11 0 0 0,28-17 30 0 0,10-7-28 0 0,2 1-8 0 0,-1 0-2 0 0,1 0-1 0 0,-1 0 1 0 0,1-1 0 0 0,0 1-1 0 0,0-1 1 0 0,-1 1 0 0 0,2-1-1 0 0,-1 1 1 0 0,0-1 0 0 0,0 1-1 0 0,1-1 1 0 0,-1 0-1 0 0,1 0 1 0 0,0-4 0 0 0,0-7 45 0 0,4-22 1 0 0,-3 29-45 0 0,1-9 87 0 0,2 0 0 0 0,0 0 0 0 0,10-26 0 0 0,24-43 307 0 0,-1 5 152 0 0,-23 52-45 0 0,-14 27-432 0 0,-8 14-13 0 0,1 0-66 0 0,2 0 0 0 0,-8 22 0 0 0,-3 10 0 0 0,3-15-10 0 0,2 0 0 0 0,-12 59 0 0 0,-3 67 435 0 0,25-146-364 0 0,0 1 1 0 0,1 0-1 0 0,0-1 1 0 0,1 1-1 0 0,0 0 1 0 0,0-1-1 0 0,7 21 0 0 0,-7-27-60 0 0,0 0-1 0 0,1 0 1 0 0,-1 0 0 0 0,1 0-1 0 0,0 0 1 0 0,0 0-1 0 0,1-1 1 0 0,-1 1-1 0 0,1-1 1 0 0,0 1-1 0 0,0-1 1 0 0,0 0-1 0 0,0 0 1 0 0,1-1 0 0 0,-1 1-1 0 0,1-1 1 0 0,-1 1-1 0 0,1-1 1 0 0,0 0-1 0 0,0-1 1 0 0,0 1-1 0 0,5 1 1 0 0,1-1 23 0 0,1-1 0 0 0,-1 0-1 0 0,0-1 1 0 0,0 0 0 0 0,1 0 0 0 0,-1-1 0 0 0,0-1 0 0 0,18-4-1 0 0,-12 2-260 0 0,0-2 0 0 0,-1 0 0 0 0,1 0 0 0 0,22-15 0 0 0,18-17-5840 0 0,6-5-2133 0 0</inkml:trace>
</inkml:ink>
</file>

<file path=ppt/ink/ink9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3.7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139 9 10136 0 0,'0'0'918'0'0,"3"-1"-758"0"0,5-1 514 0 0,0 0 0 0 0,0 1 0 0 0,0-1 0 0 0,1 2 0 0 0,-1-1 0 0 0,0 1 0 0 0,1 1 0 0 0,-1-1 0 0 0,14 4 0 0 0,-5 0-170 0 0,-1 1-1 0 0,0 0 1 0 0,0 2-1 0 0,-1-1 1 0 0,23 14-1 0 0,-19-8-503 0 0,-10-7 0 0 0,-1-1 0 0 0,0 1 0 0 0,0 1 0 0 0,-1 0 0 0 0,1 0 0 0 0,-1 0 0 0 0,-1 1 0 0 0,12 14 0 0 0,-13-13-15 0 0,-1-1 1 0 0,0 1-1 0 0,0 0 0 0 0,0 0 0 0 0,-1 0 0 0 0,-1 0 0 0 0,1 1 0 0 0,-1-1 0 0 0,1 17 0 0 0,-2-14-5 0 0,-1 0 0 0 0,-1 0 0 0 0,0 0 0 0 0,0 0 0 0 0,-1 0 0 0 0,-1-1 0 0 0,-5 16 0 0 0,2-9 17 0 0,-1 0 0 0 0,-1-1 0 0 0,-18 28 0 0 0,-39 40 228 0 0,-80 70 566 0 0,137-147-750 0 0,-24 25-109 0 0,-63 47 0 0 0,88-75-83 0 0,1 0 1 0 0,-1-1-1 0 0,1 1 0 0 0,-15 4 0 0 0,20-8-37 0 0,-1 1 0 0 0,1-1 0 0 0,-1 0-1 0 0,0 1 1 0 0,1-1 0 0 0,-1 0 0 0 0,0 0 0 0 0,1 0 0 0 0,-1 0 0 0 0,0-1-1 0 0,1 1 1 0 0,-3-1 0 0 0,3 1-42 0 0,1 0 1 0 0,-1-1-1 0 0,0 1 1 0 0,1-1-1 0 0,-1 1 1 0 0,0-1-1 0 0,1 1 1 0 0,-1-1-1 0 0,1 0 1 0 0,-1 1-1 0 0,1-1 0 0 0,-1 1 1 0 0,1-1-1 0 0,0 0 1 0 0,-1 0-1 0 0,1 1 1 0 0,0-1-1 0 0,0 0 1 0 0,-1 0-1 0 0,1 1 0 0 0,0-1 1 0 0,0 0-1 0 0,0 0 1 0 0,0 1-1 0 0,0-1 1 0 0,0 0-1 0 0,0-1 1 0 0,0-12-4951 0 0</inkml:trace>
</inkml:ink>
</file>

<file path=ppt/ink/ink9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4.0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217 11 5984 0 0,'2'0'273'0'0,"0"0"-168"0"0,2-1-72 0 0,8-8 9728 0 0,-12 16-8430 0 0,0-3-487 0 0,-4 11-288 0 0,-1-1-1 0 0,0 1 0 0 0,-13 23 0 0 0,6-11-286 0 0,-31 53-106 0 0,13-27-106 0 0,-1 6-44 0 0,-36 72 52 0 0,63-121-14 0 0,0-1 0 0 0,1 1 0 0 0,0 1-1 0 0,1-1 1 0 0,0 0 0 0 0,0 1 0 0 0,0 17-1 0 0,2-23 13 0 0,0 0 1 0 0,1 0-1 0 0,-1 1 0 0 0,1-1 0 0 0,0 0 0 0 0,0 0 0 0 0,1 0 0 0 0,-1-1 0 0 0,1 1 0 0 0,0 0 0 0 0,1-1 0 0 0,-1 1 0 0 0,1-1 0 0 0,-1 1 0 0 0,1-1 0 0 0,1 0 1 0 0,4 5-1 0 0,0-3 47 0 0,0 0 1 0 0,0-1-1 0 0,0 0 0 0 0,1 0 1 0 0,0-1-1 0 0,0 0 1 0 0,0-1-1 0 0,0 0 1 0 0,0 0-1 0 0,1-1 1 0 0,-1-1-1 0 0,1 1 1 0 0,0-1-1 0 0,-1-1 1 0 0,12 0-1 0 0,8-2 53 0 0,1-1 0 0 0,-1-2-1 0 0,49-13 1 0 0,-4-5-491 0 0,-1-3-1 0 0,-2-4 0 0 0,118-66 1 0 0,-110 48-1286 0 0</inkml:trace>
</inkml:ink>
</file>

<file path=ppt/ink/ink9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6.3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9534.42188"/>
      <inkml:brushProperty name="anchorY" value="-81911.73438"/>
      <inkml:brushProperty name="scaleFactor" value="0.5"/>
    </inkml:brush>
  </inkml:definitions>
  <inkml:trace contextRef="#ctx0" brushRef="#br0">585 0 11520 0 0,'0'0'512'0'0,"-2"3"112"0"0,-1 1-592 0 0,0 6 26 0 0,-1 3-36 0 0,-1 1 2470 0 0,0 3-246 0 0,-2 0 326 0 0,1 1 47 0 0,-2 3-2565 0 0,-1 2 244 0 0,-3 3-368 0 0,-9 11-319 0 0,-9 16-134 0 0,-11 17 221 0 0,-3 5 332 0 0,-1 2-183 0 0,1-3 180 0 0,4-5 81 0 0,-4 3 286 0 0,4-6-275 0 0,2-8-47 0 0,6-8-61 0 0,5-8 74 0 0,1-5-1889 0 0,7-7 149 0 0,1-6-237 0 0,6-8-50 0 0</inkml:trace>
</inkml:ink>
</file>

<file path=ppt/ink/ink9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6.68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8306.375"/>
      <inkml:brushProperty name="anchorY" value="-82302.78125"/>
      <inkml:brushProperty name="scaleFactor" value="0.5"/>
    </inkml:brush>
  </inkml:definitions>
  <inkml:trace contextRef="#ctx0" brushRef="#br0">1 1 12440 0 0,'0'8'11435'0'0,"1"0"-11111"0"0,1 3 200 0 0,-1 3-284 0 0,1 11-72 0 0,1 3-265 0 0,-1 6 70 0 0,-1 3-37 0 0,1 5 75 0 0,-2 3-22 0 0,1 4 11 0 0,-1 3 0 0 0,0 5 0 0 0,0 2 0 0 0,0 4 0 0 0,0 0 0 0 0,0 0 0 0 0,-2-3-74 0 0,1-3 95 0 0,-1 2-946 0 0,0-1-821 0 0,1-3-13220 0 0,1-12 8386 0 0</inkml:trace>
</inkml:ink>
</file>

<file path=ppt/ink/ink9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7.14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8948.53906"/>
      <inkml:brushProperty name="anchorY" value="-83928.26563"/>
      <inkml:brushProperty name="scaleFactor" value="0.5"/>
    </inkml:brush>
  </inkml:definitions>
  <inkml:trace contextRef="#ctx0" brushRef="#br0">175 212 14744 0 0,'0'0'1312'0'0,"0"-1"-1232"0"0,1-3 53 0 0,1-2 1935 0 0,0-3-276 0 0,0-2 256 0 0,2-2 49 0 0,0-1-1900 0 0,0-1 165 0 0,0-1-238 0 0,-1-2-239 0 0,-2 1-353 0 0,-3 3-36 0 0,2 14 466 0 0,-1-1 0 0 0,1 1 0 0 0,0-1 0 0 0,0 1 0 0 0,-1-1 0 0 0,1 1-1 0 0,0-1 1 0 0,-1 1 0 0 0,1 0 0 0 0,-1-1 0 0 0,1 1 0 0 0,0 0 0 0 0,-1-1 0 0 0,1 1 0 0 0,-1 0 0 0 0,1-1 0 0 0,-2 1 0 0 0,-9-1-228 0 0,-5 8 156 0 0,0 7 84 0 0,-3 5-92 0 0,0 3 147 0 0,0 4 106 0 0,1 2 65 0 0,1 0 13 0 0,1 2 8 0 0,3-1 3 0 0,1 0 0 0 0,3 0 0 0 0,4-1 0 0 0,3 0-261 0 0,4 0 74 0 0,5-1-37 0 0,3 1 0 0 0,4-1 0 0 0,4 0 0 0 0,4-2 0 0 0,3 1 0 0 0,2-1 0 0 0,3 0 0 0 0,4-2 0 0 0,3 1 0 0 0,3-1 0 0 0,2 0 0 0 0,1-2 0 0 0,-1-1 0 0 0,-1-1 0 0 0,-3-1-102 0 0,-3 0 38 0 0,1 3-270 0 0,-3 5-150 0 0,-7 0 308 0 0,-6 0 28 0 0,-8 0 38 0 0,-6-2 8 0 0,-5 1 6 0 0,-5-1-56 0 0,-6 0 7 0 0,-4 0-6 0 0,-9 5-327 0 0,-11 4-122 0 0,-3 0 369 0 0,-2-2 232 0 0,1-4 59 0 0,4-4 20 0 0,3-5 16 0 0,4-5 346 0 0,4-5-25 0 0,3-4 47 0 0,4-4 5 0 0,2-4 274 0 0,2-4-12 0 0,3-4 29 0 0,3-6 6 0 0,1-5-502 0 0,3-8 51 0 0,2-6-74 0 0,4-9-5 0 0,3-7 89 0 0,5-7-17 0 0,2-7 20 0 0,5-4-1 0 0,4-4-288 0 0,2-1-11 0 0,3-1-15 0 0,1 0-13 0 0,1 2 0 0 0,-1 2 0 0 0,-3 3 0 0 0,1-7-308 0 0,-2-7-304 0 0,-15 41-8086 0 0,-1-2-1357 0 0,5-27 2096 0 0</inkml:trace>
</inkml:ink>
</file>

<file path=ppt/ink/ink9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9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9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9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9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9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9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9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9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9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9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9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9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9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9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9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9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9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9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9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9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9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9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9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9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9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9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9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9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9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9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9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9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9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9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9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9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9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9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9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9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9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9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9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9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9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9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9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9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9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9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9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9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18975 0 0,'0'0'1720'0'0,"2"0"-1342"0"0,4-1-75 0 0,0 0-1 0 0,0 0 1 0 0,0 0 0 0 0,0-1 0 0 0,9-3 0 0 0,23-6-207 0 0,10 2-311 0 0,69-7-129 0 0,-71 11-2277 0 0,-21 4-4585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9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9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9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9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9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9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9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9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9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9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9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9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9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9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9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9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9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9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9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9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9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9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9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9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9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9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9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9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9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9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9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9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9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9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9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9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9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9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9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9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9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9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9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9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9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9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9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9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9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9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9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9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9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9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9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9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9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9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9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9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9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9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9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9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9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9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9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9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9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9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9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9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9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9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9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9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9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9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9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9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9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9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9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9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9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9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9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9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9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9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9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9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9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9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9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9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9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9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9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9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17855 0 0,'0'0'1974'0'0,"3"1"-1586"0"0,2 0-207 0 0,0-1 0 0 0,0 1 0 0 0,0-1 0 0 0,0 0 0 0 0,0 0 0 0 0,5-2 0 0 0,25 2 237 0 0,-22 2-97 0 0,0 1 0 0 0,1 1 1 0 0,-1 0-1 0 0,0 1 0 0 0,-1 1 0 0 0,23 12 0 0 0,-2 4 649 0 0,32 27 0 0 0,-60-45-973 0 0,4 4 4 0 0,-1 0-1 0 0,13 15 0 0 0,2 3-14 0 0,-17-20-6 0 0,-1 0 0 0 0,1 1 0 0 0,-1-1-1 0 0,-1 1 1 0 0,1 0 0 0 0,-1 0 0 0 0,0 1 0 0 0,-1-1 0 0 0,0 1 0 0 0,3 12 0 0 0,-4-15-52 0 0,-1 1 0 0 0,0 0 0 0 0,-1 0 0 0 0,0-1 1 0 0,0 1-1 0 0,0 0 0 0 0,0 0 0 0 0,-1-1 0 0 0,0 1 0 0 0,0 0 0 0 0,0-1 1 0 0,-1 1-1 0 0,0-1 0 0 0,0 1 0 0 0,-6 9 0 0 0,3-7-77 0 0,-1-1 0 0 0,0 1 0 0 0,-1-1 0 0 0,0 0 0 0 0,0-1-1 0 0,-10 8 1 0 0,-48 29-595 0 0,42-29 528 0 0,-1-1 0 0 0,-43 17 1 0 0,52-25 47 0 0,0-1 1 0 0,-1 0 0 0 0,1-1 0 0 0,-1 0 0 0 0,-30 0 0 0 0,29-2-497 0 0,-12-1-1384 0 0,12-3-2653 0 0,2-8-1279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9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9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9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9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9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9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9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9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9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9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9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9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9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9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9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9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9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9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9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9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9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9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9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9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9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9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9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9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9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9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9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9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9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9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9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9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9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9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9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9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9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9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9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9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9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9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9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9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9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9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9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9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9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9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9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9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9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9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9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9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9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9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9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9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9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9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9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9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9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9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9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9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9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9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9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9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9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9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9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9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9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9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9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9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9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9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9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9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9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2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23 16096 0 0,'0'0'737'0'0,"-1"-1"-15"0"0,0 1-610 0 0,1 0-1 0 0,-1-1 0 0 0,1 1 0 0 0,-1 0 0 0 0,1-1 1 0 0,-1 1-1 0 0,1-1 0 0 0,-1 1 0 0 0,1-1 0 0 0,-1 1 1 0 0,1-1-1 0 0,0 1 0 0 0,-1-1 0 0 0,1 0 0 0 0,0 1 1 0 0,-1-1-1 0 0,1 1 0 0 0,0-1 0 0 0,0 0 0 0 0,-1 1 0 0 0,1-1 1 0 0,0 0-1 0 0,0 1 0 0 0,0-1 0 0 0,0 0 0 0 0,0 1 1 0 0,0-1-1 0 0,0 0 0 0 0,0 1 0 0 0,1-2 0 0 0,-1 1-56 0 0,0-1 1642 0 0,2 3-1525 0 0,2 0-165 0 0,-1 0 0 0 0,0 1 0 0 0,1-1 0 0 0,-1 1 0 0 0,0 0-1 0 0,0 0 1 0 0,0 0 0 0 0,-1 0 0 0 0,1 1 0 0 0,0-1 0 0 0,-1 1 0 0 0,0 0 0 0 0,1 0 0 0 0,1 4 0 0 0,6 8 18 0 0,12 28 1 0 0,-8-15-20 0 0,22 43 0 0 0,47 137-1 0 0,-26-63 272 0 0,4 32 219 0 0,-17-66-145 0 0,-11-36-131 0 0,1-3-129 0 0,-29-65 139 0 0,-4-5-1505 0 0</inkml:trace>
</inkml:ink>
</file>

<file path=ppt/ink/ink9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3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1455 14600 0 0,'0'0'1320'0'0,"-1"1"-1083"0"0,-5 2-77 0 0,4-4 68 0 0,0 1 1 0 0,1 0-1 0 0,-1 0 1 0 0,0 0-1 0 0,0-1 1 0 0,0 1-1 0 0,1-1 0 0 0,-1 1 1 0 0,-1-2-1 0 0,2 2-176 0 0,0-1 0 0 0,1 1 0 0 0,-1-1 0 0 0,1 1 0 0 0,-1 0 0 0 0,1-1 0 0 0,-1 0 0 0 0,1 1 1 0 0,-1-1-1 0 0,1 1 0 0 0,-1-1 0 0 0,1 1 0 0 0,0-1 0 0 0,-1 0 0 0 0,1 1 0 0 0,0-1 0 0 0,0 0 0 0 0,-1 1 0 0 0,1-1 0 0 0,0 0 0 0 0,0 1 0 0 0,0-1 0 0 0,0 0 0 0 0,0 0 0 0 0,0 1 0 0 0,0-1 0 0 0,0 0 0 0 0,0 1 0 0 0,0-1 0 0 0,1 0 0 0 0,-1 1 0 0 0,0-2 0 0 0,1-1-41 0 0,0-1-1 0 0,0 1 1 0 0,1 0-1 0 0,-1 0 1 0 0,0 0-1 0 0,1 0 1 0 0,0 0-1 0 0,0 0 1 0 0,0 0-1 0 0,0 1 1 0 0,0-1-1 0 0,1 1 1 0 0,-1-1-1 0 0,1 1 1 0 0,0 0-1 0 0,-1 0 1 0 0,1 0-1 0 0,0 0 1 0 0,0 1-1 0 0,0-1 1 0 0,0 1-1 0 0,1 0 1 0 0,-1 0-1 0 0,5-1 1 0 0,15 1 74 0 0,-15 5-64 0 0,-3 0-1 0 0,43 27 67 0 0,-40-25-81 0 0,0 1 0 0 0,0 1-1 0 0,-1-1 1 0 0,0 1 0 0 0,-1 0 0 0 0,1 1 0 0 0,7 14-1 0 0,-4-7-8 0 0,3 4 5 0 0,-2 1 0 0 0,0 1 0 0 0,-1-1 0 0 0,13 47 0 0 0,7 60 116 0 0,-29-117-97 0 0,-1-9 579 0 0,2-5-534 0 0,1-1 1 0 0,-1 1-1 0 0,0 0 1 0 0,0-1-1 0 0,0 0 0 0 0,-1 1 1 0 0,1-1-1 0 0,1-6 0 0 0,8-18 52 0 0,3-4-57 0 0,-11 23-47 0 0,1 0 1 0 0,0 0 0 0 0,1 1 0 0 0,-1-1-1 0 0,10-10 1 0 0,-3 2 35 0 0,-9 14-50 0 0,-1 1 1 0 0,0 0-1 0 0,1-1 1 0 0,-1 1-1 0 0,1 0 0 0 0,0 0 1 0 0,-1 0-1 0 0,5-3 0 0 0,6-3 59 0 0,-8 5-29 0 0,1 0 0 0 0,-1 0 0 0 0,1 0 0 0 0,0 1 0 0 0,0-1 0 0 0,0 1 0 0 0,10-2 0 0 0,-12 4-20 0 0,1 0-1 0 0,0 0 1 0 0,0 0 0 0 0,-1 1 0 0 0,1 0-1 0 0,0-1 1 0 0,-1 1 0 0 0,1 1-1 0 0,0-1 1 0 0,-1 0 0 0 0,5 3-1 0 0,7 2 59 0 0,-12-6-57 0 0,1 1-9 0 0,9 8 65 0 0,7 7-54 0 0,-18-15-13 0 0,-1-1 0 0 0,0 1 0 0 0,0-1 0 0 0,0 1 0 0 0,0 0 0 0 0,0 0 0 0 0,0 0 0 0 0,-1 0 0 0 0,1-1 0 0 0,0 1 0 0 0,0 0 0 0 0,-1 0 0 0 0,1 1 0 0 0,1 0 0 0 0,0 3 0 0 0,13 13 0 0 0,18 28 0 0 0,-31-43 0 0 0,0-1 0 0 0,13 12 0 0 0,-12-11 0 0 0,-1 0 0 0 0,17 16 0 0 0,-7-11 0 0 0,1-7 0 0 0,-10-1 36 0 0,0 0-1 0 0,0 0 1 0 0,0-1-1 0 0,0 0 1 0 0,0 1-1 0 0,0-1 1 0 0,0 0-1 0 0,0 0 1 0 0,0-1-1 0 0,0 1 1 0 0,0-1-1 0 0,-1 1 1 0 0,1-1 0 0 0,-1 0-1 0 0,1 0 1 0 0,-1 0-1 0 0,0 0 1 0 0,1 0-1 0 0,-1-1 1 0 0,0 1-1 0 0,-1-1 1 0 0,1 1-1 0 0,2-5 1 0 0,5-6 85 0 0,-8 11-117 0 0,0-1 1 0 0,1 1-1 0 0,-1-1 1 0 0,0 0-1 0 0,-1 1 1 0 0,1-1-1 0 0,0 0 1 0 0,-1 0-1 0 0,0 0 1 0 0,1-3-1 0 0,0-8-11 0 0,1-25 7 0 0,3-1 0 0 0,-3 20-2 0 0,-3-5 15 0 0,1 14 35 0 0,-1-14 109 0 0,-5-6 211 0 0,6 29-276 0 0,0-17 270 0 0,0 19-345 0 0,0 0-1 0 0,0 0 1 0 0,0 0 0 0 0,0 0 0 0 0,0-1 0 0 0,0 1 0 0 0,0 0 0 0 0,0 0 0 0 0,0 0 0 0 0,0-1 0 0 0,0 1 0 0 0,0 0 0 0 0,0 0 0 0 0,0 0 0 0 0,0-1 0 0 0,0 1 0 0 0,0 0 0 0 0,0 0 0 0 0,0 0 0 0 0,0-1-1 0 0,0 1 1 0 0,0 0 0 0 0,0 0 0 0 0,0 0 0 0 0,0-1 0 0 0,0 1 0 0 0,0 0 0 0 0,1 0 0 0 0,-1 0 0 0 0,0 0 0 0 0,0-1 0 0 0,0 1 0 0 0,0 0 0 0 0,0 0 0 0 0,1 0 0 0 0,-1 0 0 0 0,0 0 0 0 0,0 0 0 0 0,0 0 0 0 0,1-1-1 0 0,-1 1 1 0 0,0 0 0 0 0,0 0 0 0 0,1 0 0 0 0,7 9 232 0 0,8 22-425 0 0,-15-29 157 0 0,53 122 237 0 0,-3-24-759 0 0,-50-96 525 0 0,2 0 7 0 0,12 10 7 0 0,-7-5 140 0 0,8 3 273 0 0,-16-11-410 0 0,1-1 0 0 0,0 0 0 0 0,0 0 0 0 0,0 0 0 0 0,0 1-1 0 0,0-1 1 0 0,0 0 0 0 0,-1 0 0 0 0,1 0 0 0 0,0-1 0 0 0,0 1 0 0 0,0 0-1 0 0,0 0 1 0 0,0 0 0 0 0,0-1 0 0 0,-1 1 0 0 0,1 0 0 0 0,0-1 0 0 0,0 1-1 0 0,-1-1 1 0 0,2 0 0 0 0,3-1-18 0 0,-1-1 0 0 0,0 0 1 0 0,1 0-1 0 0,-1 0 0 0 0,0 0 0 0 0,-1-1 0 0 0,1 0 0 0 0,-1 0 0 0 0,1 0 0 0 0,-1 0 0 0 0,0 0 1 0 0,-1-1-1 0 0,1 1 0 0 0,-1-1 0 0 0,0 1 0 0 0,0-1 0 0 0,0 0 0 0 0,-1 0 0 0 0,1 0 0 0 0,0-9 1 0 0,1-21 136 0 0,-1 0 1 0 0,-6-69 0 0 0,2 74-189 0 0,2-50-1 0 0,2 50 2 0 0,-6-48-1 0 0,4 30 204 0 0,0 47-64 0 0,0 15-12 0 0,5 12-250 0 0,7 26 0 0 0,-3-19 130 0 0,2 0 0 0 0,0-1 0 0 0,3 0 0 0 0,26 47 0 0 0,-35-71 50 0 0,0-1 0 0 0,1 0 0 0 0,0 0-1 0 0,0 0 1 0 0,1-1 0 0 0,0 0 0 0 0,0 0-1 0 0,1-1 1 0 0,-1 1 0 0 0,1-2 0 0 0,0 1 0 0 0,0-1-1 0 0,1 0 1 0 0,9 2 0 0 0,-11-4 39 0 0,0 0 0 0 0,0 0 0 0 0,0-1-1 0 0,0 0 1 0 0,0 0 0 0 0,0-1 0 0 0,0 0 0 0 0,0 0 0 0 0,0-1 0 0 0,0 0 0 0 0,0 0 0 0 0,0 0 0 0 0,0-1 0 0 0,0 0 0 0 0,0-1-1 0 0,-1 0 1 0 0,1 1 0 0 0,10-8 0 0 0,-5 1 5 0 0,-1 0-1 0 0,0-1 0 0 0,-1 0 1 0 0,0-1-1 0 0,0 0 1 0 0,-1-1-1 0 0,-1 0 0 0 0,0 0 1 0 0,0 0-1 0 0,10-28 0 0 0,-5 8 50 0 0,-2-1-1 0 0,-2 0 0 0 0,9-53 0 0 0,-13 50-50 0 0,-1 0 1 0 0,-2 1-1 0 0,-2-1 0 0 0,-1 0 0 0 0,-2 0 0 0 0,-8-43 1 0 0,-2 13-100 0 0,6 23 65 0 0,-3 1-1 0 0,-14-42 1 0 0,9 40-16 0 0,4 13-18 0 0,-1 0-1 0 0,-25-47 0 0 0,34 73 37 0 0,0 0 0 0 0,-1 0 0 0 0,0 1 0 0 0,0-1 0 0 0,0 1 0 0 0,0 0 0 0 0,0 0 0 0 0,-1 0 0 0 0,-8-4 0 0 0,12 7-1 0 0,0 1 0 0 0,0 0 0 0 0,0 0-1 0 0,0-1 1 0 0,0 1 0 0 0,-1 0 0 0 0,1 0-1 0 0,0 0 1 0 0,0 0 0 0 0,0 0 0 0 0,0 0 0 0 0,0 1-1 0 0,0-1 1 0 0,0 0 0 0 0,0 1 0 0 0,0-1-1 0 0,0 0 1 0 0,0 1 0 0 0,0-1 0 0 0,0 1 0 0 0,0-1-1 0 0,1 1 1 0 0,-1 0 0 0 0,0-1 0 0 0,0 1-1 0 0,0 0 1 0 0,0 1 0 0 0,-19 24-58 0 0,19-25 56 0 0,-5 11-35 0 0,0-1 1 0 0,0 1-1 0 0,1 0 0 0 0,1 1 0 0 0,-5 21 0 0 0,-8 66-254 0 0,16-88 267 0 0,-13 201-319 0 0,17-155 211 0 0,3-1 0 0 0,19 89-1 0 0,-21-126 105 0 0,1-1-1 0 0,1 0 1 0 0,1 0-1 0 0,1-1 1 0 0,0 0-1 0 0,1 0 1 0 0,14 21-1 0 0,-17-31 56 0 0,1 1 0 0 0,0-1 0 0 0,0 0-1 0 0,0-1 1 0 0,1 1 0 0 0,0-2 0 0 0,0 1-1 0 0,1-1 1 0 0,0 0 0 0 0,0-1 0 0 0,0 0-1 0 0,1 0 1 0 0,-1-1 0 0 0,1-1-1 0 0,13 4 1 0 0,-15-6 6 0 0,-1 0 0 0 0,1 0-1 0 0,1-1 1 0 0,-1 0 0 0 0,0 0-1 0 0,0-1 1 0 0,0 0 0 0 0,-1-1-1 0 0,1 1 1 0 0,0-2 0 0 0,0 1-1 0 0,-1-1 1 0 0,1 0 0 0 0,-1-1-1 0 0,0 1 1 0 0,0-1 0 0 0,0-1 0 0 0,-1 0-1 0 0,8-6 1 0 0,1-3 19 0 0,0 0 1 0 0,-1-2-1 0 0,0 1 0 0 0,-2-2 1 0 0,0 0-1 0 0,14-24 1 0 0,-9 7-31 0 0,-1 0 0 0 0,-1 0 1 0 0,-2-2-1 0 0,-2 0 0 0 0,-1 0 1 0 0,5-39-1 0 0,-8 27-48 0 0,-3 1-1 0 0,-2-1 1 0 0,-2 0-1 0 0,-8-66 1 0 0,-2 55 3 0 0,-17-58 0 0 0,10 52 18 0 0,-72-250 94 0 0,85 304-82 0 0,-1-7-41 0 0,-1-1 0 0 0,-1 2 0 0 0,0-1 0 0 0,-16-26 0 0 0,23 44 32 0 0,-1-1 0 0 0,1 0-1 0 0,-1 0 1 0 0,1 1 0 0 0,-1-1 0 0 0,1 0 0 0 0,-1 1 0 0 0,0-1 0 0 0,1 1 0 0 0,-1-1-1 0 0,0 1 1 0 0,1-1 0 0 0,-1 1 0 0 0,0-1 0 0 0,0 1 0 0 0,1 0 0 0 0,-1-1-1 0 0,0 1 1 0 0,-1-1 0 0 0,1 2 2 0 0,0-1 0 0 0,1 0 0 0 0,-1 0 0 0 0,0 0 0 0 0,0 0 0 0 0,1 1 0 0 0,-1-1 0 0 0,0 0 0 0 0,1 0 0 0 0,-1 1 0 0 0,1-1 0 0 0,-1 1 0 0 0,0-1 0 0 0,1 1 0 0 0,-1-1 0 0 0,1 1 0 0 0,-1-1 0 0 0,0 2 0 0 0,-2 3 3 0 0,0 0-1 0 0,0 0 0 0 0,0 0 0 0 0,-3 10 1 0 0,4-10-6 0 0,-7 20-60 0 0,1 0-1 0 0,1 1 1 0 0,-7 50-1 0 0,2 82-513 0 0,10-124 505 0 0,-1 40 59 0 0,4 0-1 0 0,12 96 1 0 0,-8-136 36 0 0,1-1-1 0 0,2 0 1 0 0,1 0-1 0 0,1-1 1 0 0,2 0-1 0 0,2-1 1 0 0,25 44-1 0 0,-30-62 72 0 0,0 0 0 0 0,1-1 1 0 0,1 0-1 0 0,0-1 0 0 0,1 0 0 0 0,0-1 0 0 0,0 0 0 0 0,1-1 0 0 0,1 0 0 0 0,0-1 0 0 0,0-1 0 0 0,0 0 1 0 0,30 10-1 0 0,-24-11-60 0 0,0-1-1 0 0,1-1 1 0 0,-1-1 0 0 0,1 0 0 0 0,0-2 0 0 0,-1 0 0 0 0,1-1 0 0 0,0-1 0 0 0,0-1 0 0 0,26-7 0 0 0,-37 6-174 0 0,1 0 0 0 0,-1-1 1 0 0,0 0-1 0 0,0-1 0 0 0,0 0 1 0 0,-1-1-1 0 0,10-7 0 0 0,-6 3-3511 0 0,23-23 0 0 0,-7 2-4371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9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47.1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9045 58 8288 0 0,'-74'18'11408'0'0,"3"-3"-7769"0"0,36-9-3792 0 0,-1-2 1 0 0,-41 1 0 0 0,56-5 23 0 0,-361-9-1983 0 0,-37-12 1560 0 0,-548 12 2734 0 0,-3 35-818 0 0,563-13-1332 0 0,183-4 52 0 0,-207 3 104 0 0,-699-12 4 0 0,202-25-204 0 0,0-24 19 0 0,-199 5-74 0 0,953 40 57 0 0,-75-1 323 0 0,208 5-268 0 0,-260 6 423 0 0,292-5-453 0 0,-1 0 0 0 0,1 0 0 0 0,-11 4 0 0 0,16-2-3 0 0,6-1-9 0 0,8 1-6 0 0,-9-3 3 0 0,52 11-24 0 0,72 4 0 0 0,53-7-56 0 0,-113-6 62 0 0,800 1 309 0 0,-617-5-268 0 0,2620-7 57 0 0,-1020 77-192 0 0,-969 6-41 0 0,597 107-150 0 0,-467-19 239 0 0,-557-62 118 0 0,-448-99-39 0 0,0 0 0 0 0,0 0 0 0 0,0 0 0 0 0,0 1 0 0 0,-1 0 0 0 0,1-1 0 0 0,0 1 0 0 0,6 5 1 0 0,-10-7-12 0 0,0 1 1 0 0,0-1 0 0 0,1 0 0 0 0,-1 0-1 0 0,0 1 1 0 0,0-1 0 0 0,1 0 0 0 0,-1 0 0 0 0,0 1-1 0 0,0-1 1 0 0,0 0 0 0 0,1 1 0 0 0,-1-1-1 0 0,0 0 1 0 0,0 1 0 0 0,0-1 0 0 0,0 0-1 0 0,0 1 1 0 0,0-1 0 0 0,0 0 0 0 0,0 1 0 0 0,0-1-1 0 0,0 0 1 0 0,0 1 0 0 0,0-1 0 0 0,0 0-1 0 0,0 1 1 0 0,0-1 0 0 0,0 1 0 0 0,0-1-1 0 0,-10 9 86 0 0,-17 2 6 0 0,26-11-91 0 0,-22 6 52 0 0,-1-1 0 0 0,-1-1 0 0 0,1-1 0 0 0,-29 0 0 0 0,14-1-6 0 0,-335 11 479 0 0,212-9-300 0 0,-271 6-4 0 0,-612 23-84 0 0,-537 73 529 0 0,1569-105-665 0 0,-676 72 373 0 0,441-38-303 0 0,-259 40 152 0 0,7 16-100 0 0,464-83-124 0 0,-166 41 56 0 0,157-35-645 0 0,292-11-298 0 0,-190-4 751 0 0,1474 17-1548 0 0,-635 31 1662 0 0,-534-25 20 0 0,-250-15 30 0 0,682 30 912 0 0,-631-31-501 0 0,98 0 254 0 0,-256-6-662 0 0,19 0 1 0 0,-20-2 69 0 0,-13-1 167 0 0,-67-15-24 0 0,-94-19 260 0 0,-1125-96-572 0 0,-12 117 0 0 0,365 55 124 0 0,855-35-49 0 0,-412 35 106 0 0,347-25-105 0 0,-503 66-80 0 0,447-51 56 0 0,-48 19-100 0 0,233-41 8 0 0,23-7 100 0 0,0 0 1 0 0,0 1-1 0 0,0-1 0 0 0,0 0 1 0 0,0 0-1 0 0,0 0 0 0 0,0 0 1 0 0,0 0-1 0 0,0 0 0 0 0,0 0 1 0 0,1 0-1 0 0,-1 0 0 0 0,0 0 1 0 0,0 0-1 0 0,0 1 0 0 0,0-1 1 0 0,0 0-1 0 0,0 0 0 0 0,0 0 1 0 0,0 0-1 0 0,0 0 0 0 0,0 0 1 0 0,0 0-1 0 0,0 0 1 0 0,0 0-1 0 0,0 1 0 0 0,0-1 1 0 0,0 0-1 0 0,-1 0 0 0 0,1 0 1 0 0,0 0-1 0 0,0 0 0 0 0,0 0 1 0 0,0 0-1 0 0,0 0 0 0 0,0 0 1 0 0,0 0-1 0 0,0 0 0 0 0,0 1 1 0 0,0-1-1 0 0,0 0 0 0 0,0 0 1 0 0,0 0-1 0 0,0 0 0 0 0,-1 0 1 0 0,1 0-1 0 0,0 0 0 0 0,0 0 1 0 0,0 0-1 0 0,0 0 0 0 0,0 0 1 0 0,0 0-1 0 0,0 0 0 0 0,0 0 1 0 0,0 0-1 0 0,-1 0 0 0 0,1 0 1 0 0,0 0-1 0 0,0 0 0 0 0,5 3-63 0 0,-1 1-1 0 0,1-1 0 0 0,0 0 1 0 0,0 0-1 0 0,0-1 0 0 0,0 0 1 0 0,9 3-1 0 0,44 8-197 0 0,226 17-490 0 0,-223-26 632 0 0,672 35-502 0 0,-197-13 506 0 0,1527 128-85 0 0,-962-40 1840 0 0,-966-101-1228 0 0,141 21 544 0 0,-271-32-939 0 0,18 3 159 0 0,-21-3-74 0 0,-14-1-37 0 0,-373-14 120 0 0,250 4-165 0 0,-647-42 107 0 0,-73 38-123 0 0,3 56 0 0 0,-210 88 72 0 0,539-14 240 0 0,515-115-308 0 0,-109 31 163 0 0,97-26-155 0 0,0 0 0 0 0,0 2 0 0 0,-26 16 0 0 0,43-24-26 0 0,0 1 0 0 0,1-1 0 0 0,-1 1 1 0 0,1 0-1 0 0,0 0 0 0 0,0 0 0 0 0,0 0 0 0 0,0 1 1 0 0,-3 3-1 0 0,5-6 9 0 0,0 1 0 0 0,-1 0 1 0 0,1 0-1 0 0,0 0 0 0 0,0 0 1 0 0,0 0-1 0 0,0-1 0 0 0,0 1 0 0 0,0 0 1 0 0,0 0-1 0 0,0 0 0 0 0,0 0 1 0 0,0 0-1 0 0,1 0 0 0 0,-1-1 0 0 0,0 1 1 0 0,1 0-1 0 0,-1 0 0 0 0,0 0 1 0 0,1-1-1 0 0,-1 1 0 0 0,1 0 1 0 0,-1 0-1 0 0,1-1 0 0 0,0 1 0 0 0,-1 0 1 0 0,1-1-1 0 0,0 1 0 0 0,-1-1 1 0 0,1 1-1 0 0,0-1 0 0 0,0 1 1 0 0,-1-1-1 0 0,2 1 0 0 0,7 4-24 0 0,1 0 0 0 0,-1-1 0 0 0,1 0 0 0 0,0 0-1 0 0,0-1 1 0 0,1 0 0 0 0,19 2 0 0 0,-19-2 10 0 0,128 19-174 0 0,192 8 0 0 0,147-23 15 0 0,-398-7 137 0 0,974-8-837 0 0,-777 5 699 0 0,1564 20-263 0 0,-425 70 1437 0 0,-1341-80-871 0 0,244 32 645 0 0,-306-36-712 0 0,-11-3-26 0 0,-4 0 0 0 0,-22 0 42 0 0,-201 2-75 0 0,-5-15 3 0 0,24 1 12 0 0,-630-9 111 0 0,69 40-124 0 0,316 13 120 0 0,-714 144 0 0 0,309 60 240 0 0,851-234-334 0 0,-1 0-1 0 0,1 0 1 0 0,0 0 0 0 0,0 1-1 0 0,0 0 1 0 0,0 0 0 0 0,-7 6-1 0 0,12-8-25 0 0,-1-1 0 0 0,1 0-1 0 0,0 0 1 0 0,0 0-1 0 0,0 1 1 0 0,-1-1-1 0 0,1 0 1 0 0,0 0-1 0 0,0 1 1 0 0,0-1-1 0 0,0 0 1 0 0,0 0 0 0 0,-1 1-1 0 0,1-1 1 0 0,0 0-1 0 0,0 1 1 0 0,0-1-1 0 0,0 0 1 0 0,0 0-1 0 0,0 1 1 0 0,0-1-1 0 0,0 0 1 0 0,0 1 0 0 0,0-1-1 0 0,0 0 1 0 0,0 0-1 0 0,0 1 1 0 0,1-1-1 0 0,-1 0 1 0 0,0 0-1 0 0,0 1 1 0 0,0-1-1 0 0,0 0 1 0 0,0 0 0 0 0,1 1-1 0 0,-1-1 1 0 0,0 0-1 0 0,0 0 1 0 0,0 1-1 0 0,1-1 1 0 0,-1 0-1 0 0,0 0 1 0 0,0 0-1 0 0,1 1 1 0 0,13 5-77 0 0,-14-6 77 0 0,29 7-60 0 0,0 0 1 0 0,0-3-1 0 0,1 0 0 0 0,30-1 1 0 0,-43-2 30 0 0,293 7-311 0 0,-184-7 236 0 0,659 2-211 0 0,351 9 57 0 0,-1088-11 255 0 0,405 18-8 0 0,-4 17 24 0 0,-433-35-13 0 0,719 102 648 0 0,-697-95-542 0 0,0 1 0 0 0,-1 1 0 0 0,43 20 0 0 0,-78-29-98 0 0,0-1 1 0 0,0 1-1 0 0,0 0 1 0 0,-1 0-1 0 0,1 0 1 0 0,0 0-1 0 0,-1 1 1 0 0,1-1-1 0 0,-1 0 1 0 0,1 1-1 0 0,-1-1 0 0 0,2 3 1 0 0,-2-3-5 0 0,-1 0 0 0 0,0 0-1 0 0,1 0 1 0 0,-1 0 0 0 0,0 1 0 0 0,0-1 0 0 0,0 0-1 0 0,0 0 1 0 0,0 0 0 0 0,0 0 0 0 0,0 0 0 0 0,0 0-1 0 0,0 0 1 0 0,-1 0 0 0 0,1 0 0 0 0,0 1 0 0 0,-1-1-1 0 0,1 0 1 0 0,0 0 0 0 0,-1 0 0 0 0,0-1 0 0 0,1 1 0 0 0,-1 0-1 0 0,0 1 1 0 0,-3 2 2 0 0,1 0 0 0 0,-1 0 0 0 0,0 0 0 0 0,0 0 0 0 0,0-1 1 0 0,0 0-1 0 0,-1 1 0 0 0,1-2 0 0 0,-1 1 0 0 0,-9 4 0 0 0,-7 0-8 0 0,-28 8 0 0 0,46-14 3 0 0,-502 102-26 0 0,435-91 41 0 0,-438 72 63 0 0,-338 62-85 0 0,721-122 13 0 0,-257 59 306 0 0,251-45-161 0 0,-59 15 24 0 0,181-51-172 0 0,0 1 0 0 0,0 0 0 0 0,-14 7 0 0 0,13-3-2 0 0,10-7-2 0 0,0 1 0 0 0,0-1 0 0 0,0 0 0 0 0,0 0 0 0 0,0 0 0 0 0,0 0 0 0 0,0 0 0 0 0,0 0 0 0 0,-1 0 1 0 0,1 0-1 0 0,0 0 0 0 0,0 1 0 0 0,0-1 0 0 0,0 0 0 0 0,0 0 0 0 0,0 0 0 0 0,0 0 0 0 0,1 0 0 0 0,-1 0 0 0 0,0 0 0 0 0,0 0 0 0 0,0 1 0 0 0,0-1 0 0 0,0 0 0 0 0,0 0 0 0 0,0 0 0 0 0,0 0 0 0 0,0 0 0 0 0,0 0 0 0 0,0 0 0 0 0,0 0 1 0 0,0 0-1 0 0,0 0 0 0 0,0 1 0 0 0,0-1 0 0 0,1 0 0 0 0,-1 0 0 0 0,0 0 0 0 0,0 0 0 0 0,0 0 0 0 0,0 0 0 0 0,0 0 0 0 0,0 0 0 0 0,0 0 0 0 0,10 1-20 0 0,0 0-17 0 0,1-1-1 0 0,12-2 0 0 0,4 1-1 0 0,491-40-410 0 0,-300 20 314 0 0,453-29-302 0 0,-443 34 210 0 0,1195-15-389 0 0,-1319 34 633 0 0,214 16 118 0 0,-264-13-79 0 0,-4-1 200 0 0,58 14 0 0 0,-69-10 15 0 0,-39-9-268 0 0,0 0 0 0 0,0 0 0 0 0,0 1 0 0 0,1-1 0 0 0,-1 0 0 0 0,0 0 0 0 0,0 0 0 0 0,0 0 0 0 0,0 0 0 0 0,0 0 0 0 0,0 1-1 0 0,0-1 1 0 0,0 0 0 0 0,0 0 0 0 0,1 0 0 0 0,-1 0 0 0 0,0 1 0 0 0,0-1 0 0 0,0 0 0 0 0,0 0 0 0 0,0 0 0 0 0,0 0 0 0 0,0 1 0 0 0,0-1 0 0 0,0 0 0 0 0,0 0 0 0 0,0 0 0 0 0,0 0 0 0 0,-1 1 0 0 0,1-1 0 0 0,0 0 0 0 0,0 0 0 0 0,0 0 0 0 0,0 0 0 0 0,0 1 0 0 0,0-1 0 0 0,0 0 0 0 0,0 0 0 0 0,0 0 0 0 0,-1 0 0 0 0,1 0 0 0 0,0 0 0 0 0,0 0 0 0 0,0 1 0 0 0,0-1 0 0 0,-6 6 29 0 0,1-2-22 0 0,-1 0 1 0 0,1-1-1 0 0,-1 0 1 0 0,1 0-1 0 0,-1-1 0 0 0,0 1 1 0 0,-8 1-1 0 0,-49 9-8 0 0,54-12 5 0 0,-522 64 134 0 0,-6-31 49 0 0,282-20-157 0 0,-216 5-248 0 0,314-20-144 0 0,-156-22 0 0 0,228 11-390 0 0,1-5 1 0 0,-118-37 0 0 0,25-14-426 0 0</inkml:trace>
</inkml:ink>
</file>

<file path=ppt/ink/ink9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6.8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214.94727"/>
      <inkml:brushProperty name="anchorY" value="-34299.9375"/>
      <inkml:brushProperty name="scaleFactor" value="0.5"/>
    </inkml:brush>
  </inkml:definitions>
  <inkml:trace contextRef="#ctx0" brushRef="#br0">303 0 6912 0 0,'0'0'656'0'0,"0"4"-598"0"0,-5 10 4313 0 0,0-3-424 0 0,-1 2 558 0 0,-1 1 97 0 0,-2 1-4182 0 0,0 2 374 0 0,1 1-541 0 0,-2 9-96 0 0,0 2-325 0 0,1 5 122 0 0,0 2-56 0 0,0 4 118 0 0,-1 3-116 0 0,-2 4 124 0 0,-4 10-372 0 0,-6 13-144 0 0,-1 1 314 0 0,0-3 179 0 0,3-6-44 0 0,1-7 43 0 0,0-2-1194 0 0,2-3-1246 0 0,2-9-7268 0 0,4-11-2875 0 0</inkml:trace>
</inkml:ink>
</file>

<file path=ppt/ink/ink9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3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277.05859"/>
      <inkml:brushProperty name="anchorY" value="-34583.35547"/>
      <inkml:brushProperty name="scaleFactor" value="0.5"/>
    </inkml:brush>
  </inkml:definitions>
  <inkml:trace contextRef="#ctx0" brushRef="#br0">46 298 23583 0 0,'0'0'0'0'0,"-7"-3"2584"0"0,-3-1-3014 0 0,0-3 860 0 0,1-3-430 0 0,3-2 0 0 0,2-3 0 0 0,6-2 0 0 0,8-6-308 0 0,13-7-304 0 0,5-3 414 0 0,4 0 40 0 0,2 3 32 0 0,0 5 26 0 0,4 2 2 0 0,-2 7 114 0 0,-2 4-32 0 0,-3 8 16 0 0,-4 3 0 0 0,-2 6 0 0 0,-2 3 0 0 0,-2 4 0 0 0,-1 3 0 0 0,-1 4 0 0 0,-1 2 0 0 0,-2 4 0 0 0,-2 2-93 0 0,-1 3 36 0 0,-1 2-17 0 0,-3 2 2 0 0,0 3-93 0 0,-5 10-179 0 0,-2 3 232 0 0,-3 0-17 0 0,-3 0 26 0 0,-2-2 4 0 0,-2-1 3 0 0,-2-1 112 0 0,-2 1-32 0 0,-3-2 16 0 0,0 1-84 0 0,-1 1 482 0 0,-1-1-60 0 0,1 0 70 0 0,0-1 4 0 0,2-1-61 0 0,3-2 9 0 0,1-3-7 0 0,3-3-1 0 0,1-4-177 0 0,4-2 13 0 0,2-4-24 0 0,4-3-3 0 0,1-3-29 0 0,4-2-1 0 0,2-4-2 0 0,3-2-1 0 0,3-2-242 0 0,5-4 12 0 0,4-3-18 0 0,12-6-437 0 0,13-10-260 0 0,11-14-1446 0 0,1-8 559 0 0,-36 19-9950 0 0</inkml:trace>
</inkml:ink>
</file>

<file path=ppt/ink/ink9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67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589.9668"/>
      <inkml:brushProperty name="anchorY" value="-36090.21484"/>
      <inkml:brushProperty name="scaleFactor" value="0.5"/>
    </inkml:brush>
  </inkml:definitions>
  <inkml:trace contextRef="#ctx0" brushRef="#br0">306 39 8752 0 0,'0'0'0'0'0,"-2"2"776"0"0,-5 3-719 0 0,-3 4 19 0 0,-3 3-49 0 0,-4 6 2894 0 0,-2 3-284 0 0,-1 4 372 0 0,-2 5 75 0 0,-1 4-2885 0 0,0 2 261 0 0,-1 3-400 0 0,1 4-39 0 0,1 1-142 0 0,2 3-22 0 0,2 2-10 0 0,2 3-6 0 0,4 1-38 0 0,4 0 10 0 0,2-1-14 0 0,6-2 2 0 0,4-4 233 0 0,5-3 44 0 0,5-5 2 0 0,4-4 7 0 0,6-6 273 0 0,4-4-32 0 0,5-6 44 0 0,5-5 1 0 0,-28-12-244 0 0,0 0-1 0 0,13 1 1 0 0,23-6 253 0 0,3-8 2 0 0,3-6 0 0 0,3-9-37 0 0,1-6 1 0 0,0-7-3 0 0,-1-4-1 0 0,-2-4 10 0 0,-4-3 6 0 0,-4-2-2 0 0,-6 0 2 0 0,-5-1 28 0 0,-5 2-8 0 0,-6 0 4 0 0,-4 2 0 0 0,-7 2-131 0 0,-6 1 19 0 0,-5 3-22 0 0,-6 3-1 0 0,-8 2-290 0 0,9 31-11 0 0,0 0 1 0 0,-10-13-1 0 0,8 14 15 0 0,-1-1-1 0 0,-10-10 1 0 0,4 10-454 0 0,2 1 0 0 0,-19-10 0 0 0,6 8-894 0 0,-34-9-1 0 0,22 6-11819 0 0,-4 2-2099 0 0</inkml:trace>
</inkml:ink>
</file>

<file path=ppt/ink/ink9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6.3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9534.42188"/>
      <inkml:brushProperty name="anchorY" value="-81911.73438"/>
      <inkml:brushProperty name="scaleFactor" value="0.5"/>
    </inkml:brush>
  </inkml:definitions>
  <inkml:trace contextRef="#ctx0" brushRef="#br0">585 0 11520 0 0,'0'0'512'0'0,"-2"3"112"0"0,-1 1-592 0 0,0 6 26 0 0,-1 3-36 0 0,-1 1 2470 0 0,0 3-246 0 0,-2 0 326 0 0,1 1 47 0 0,-2 3-2565 0 0,-1 2 244 0 0,-3 3-368 0 0,-9 11-319 0 0,-9 16-134 0 0,-11 17 221 0 0,-3 5 332 0 0,-1 2-183 0 0,1-3 180 0 0,4-5 81 0 0,-4 3 286 0 0,4-6-275 0 0,2-8-47 0 0,6-8-61 0 0,5-8 74 0 0,1-5-1889 0 0,7-7 149 0 0,1-6-237 0 0,6-8-50 0 0</inkml:trace>
</inkml:ink>
</file>

<file path=ppt/ink/ink9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6.68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8306.375"/>
      <inkml:brushProperty name="anchorY" value="-82302.78125"/>
      <inkml:brushProperty name="scaleFactor" value="0.5"/>
    </inkml:brush>
  </inkml:definitions>
  <inkml:trace contextRef="#ctx0" brushRef="#br0">1 1 12440 0 0,'0'8'11435'0'0,"1"0"-11111"0"0,1 3 200 0 0,-1 3-284 0 0,1 11-72 0 0,1 3-265 0 0,-1 6 70 0 0,-1 3-37 0 0,1 5 75 0 0,-2 3-22 0 0,1 4 11 0 0,-1 3 0 0 0,0 5 0 0 0,0 2 0 0 0,0 4 0 0 0,0 0 0 0 0,0 0 0 0 0,-2-3-74 0 0,1-3 95 0 0,-1 2-946 0 0,0-1-821 0 0,1-3-13220 0 0,1-12 8386 0 0</inkml:trace>
</inkml:ink>
</file>

<file path=ppt/ink/ink9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7.14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8948.53906"/>
      <inkml:brushProperty name="anchorY" value="-83928.26563"/>
      <inkml:brushProperty name="scaleFactor" value="0.5"/>
    </inkml:brush>
  </inkml:definitions>
  <inkml:trace contextRef="#ctx0" brushRef="#br0">175 212 14744 0 0,'0'0'1312'0'0,"0"-1"-1232"0"0,1-3 53 0 0,1-2 1935 0 0,0-3-276 0 0,0-2 256 0 0,2-2 49 0 0,0-1-1900 0 0,0-1 165 0 0,0-1-238 0 0,-1-2-239 0 0,-2 1-353 0 0,-3 3-36 0 0,2 14 466 0 0,-1-1 0 0 0,1 1 0 0 0,0-1 0 0 0,0 1 0 0 0,-1-1 0 0 0,1 1-1 0 0,0-1 1 0 0,-1 1 0 0 0,1 0 0 0 0,-1-1 0 0 0,1 1 0 0 0,0 0 0 0 0,-1-1 0 0 0,1 1 0 0 0,-1 0 0 0 0,1-1 0 0 0,-2 1 0 0 0,-9-1-228 0 0,-5 8 156 0 0,0 7 84 0 0,-3 5-92 0 0,0 3 147 0 0,0 4 106 0 0,1 2 65 0 0,1 0 13 0 0,1 2 8 0 0,3-1 3 0 0,1 0 0 0 0,3 0 0 0 0,4-1 0 0 0,3 0-261 0 0,4 0 74 0 0,5-1-37 0 0,3 1 0 0 0,4-1 0 0 0,4 0 0 0 0,4-2 0 0 0,3 1 0 0 0,2-1 0 0 0,3 0 0 0 0,4-2 0 0 0,3 1 0 0 0,3-1 0 0 0,2 0 0 0 0,1-2 0 0 0,-1-1 0 0 0,-1-1 0 0 0,-3-1-102 0 0,-3 0 38 0 0,1 3-270 0 0,-3 5-150 0 0,-7 0 308 0 0,-6 0 28 0 0,-8 0 38 0 0,-6-2 8 0 0,-5 1 6 0 0,-5-1-56 0 0,-6 0 7 0 0,-4 0-6 0 0,-9 5-327 0 0,-11 4-122 0 0,-3 0 369 0 0,-2-2 232 0 0,1-4 59 0 0,4-4 20 0 0,3-5 16 0 0,4-5 346 0 0,4-5-25 0 0,3-4 47 0 0,4-4 5 0 0,2-4 274 0 0,2-4-12 0 0,3-4 29 0 0,3-6 6 0 0,1-5-502 0 0,3-8 51 0 0,2-6-74 0 0,4-9-5 0 0,3-7 89 0 0,5-7-17 0 0,2-7 20 0 0,5-4-1 0 0,4-4-288 0 0,2-1-11 0 0,3-1-15 0 0,1 0-13 0 0,1 2 0 0 0,-1 2 0 0 0,-3 3 0 0 0,1-7-308 0 0,-2-7-304 0 0,-15 41-8086 0 0,-1-2-1357 0 0,5-27 2096 0 0</inkml:trace>
</inkml:ink>
</file>

<file path=ppt/ink/ink9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4.6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2182 30 16208 0 0,'-1'-2'743'0'0,"1"2"-560"0"0,-2-3-81 0 0,1 0 0 0 0,-1 1 1 0 0,1-1-1 0 0,-1 1 0 0 0,0 0 0 0 0,0-1 1 0 0,0 1-1 0 0,-4-3 0 0 0,3 5 22 0 0,1-1 0 0 0,-1 1 1 0 0,0-1-1 0 0,0 1 0 0 0,0 0 0 0 0,0 0 0 0 0,0 0 1 0 0,0 0-1 0 0,0 1 0 0 0,0-1 0 0 0,0 1 0 0 0,0 0 0 0 0,0 0 1 0 0,0 0-1 0 0,0 0 0 0 0,1 0 0 0 0,-5 3 0 0 0,-5 3 15 0 0,0 1 0 0 0,-14 13-1 0 0,20-16-116 0 0,-276 212 4 0 0,-7 6-84 0 0,60-57 49 0 0,-9-14 84 0 0,174-111 14 0 0,-52 40 120 0 0,21-14-9 0 0,52-39-36 0 0,-352 220 1499 0 0,363-231-1491 0 0,6-3 195 0 0,-41 29-1 0 0,66-42-359 0 0,-5 4-35 0 0,-1-1 0 0 0,1 1 0 0 0,-1-2 0 0 0,1 1 0 0 0,-1-1 0 0 0,0 0 0 0 0,-10 3 0 0 0,17-6 31 0 0,-1 1 0 0 0,0-1-1 0 0,1 0 1 0 0,-1 0 0 0 0,1 0 0 0 0,-1 0-1 0 0,0 0 1 0 0,1 0 0 0 0,-1 0 0 0 0,0 0 0 0 0,1 0-1 0 0,-1 0 1 0 0,1 0 0 0 0,-1-1 0 0 0,0 1 0 0 0,1 0-1 0 0,-1 0 1 0 0,1 0 0 0 0,-1-1 0 0 0,0 1 0 0 0,1 0-1 0 0,-1-1 1 0 0,1 1 0 0 0,-1-1 0 0 0,1 1-1 0 0,0 0 1 0 0,-1-1 0 0 0,1 1 0 0 0,-1-1 0 0 0,1 1-1 0 0,0-1 1 0 0,-1 0 0 0 0,1 1 0 0 0,0-1 0 0 0,0 1-1 0 0,-1-1 1 0 0,1 1 0 0 0,0-2 0 0 0,-1 0-7 0 0,1 1 1 0 0,-1-1-1 0 0,1 0 1 0 0,0 1-1 0 0,0-1 1 0 0,0 0-1 0 0,0 0 1 0 0,0 1-1 0 0,0-1 1 0 0,0 0-1 0 0,0 1 1 0 0,1-1-1 0 0,0-3 1 0 0,3-3 0 0 0,-1-1-1 0 0,-1 0 1 0 0,3-14 0 0 0,-3 13 3 0 0,0 0 1 0 0,1 0 0 0 0,5-12-1 0 0,36-61 144 0 0,-9 19-29 0 0,-22 41-67 0 0,-8 15-51 0 0,-1-1 1 0 0,1 0 0 0 0,3-12 0 0 0,-6 14 37 0 0,0-1 0 0 0,0 1 0 0 0,-1 0 0 0 0,0-1 0 0 0,0-7 0 0 0,-1 14-29 0 0,1 1 0 0 0,-1 0 0 0 0,0 0 0 0 0,0-1 0 0 0,0 1 1 0 0,0 0-1 0 0,0 0 0 0 0,0-1 0 0 0,0 1 0 0 0,0 0 0 0 0,0 0 0 0 0,0 0 0 0 0,0-1 0 0 0,0 1 0 0 0,0 0 0 0 0,0 0 0 0 0,-1-1 0 0 0,1 1 0 0 0,0 0 0 0 0,0 0 0 0 0,0-1 0 0 0,0 1 0 0 0,0 0 0 0 0,0 0 0 0 0,-1 0 0 0 0,1-1 0 0 0,0 1 0 0 0,0 0 0 0 0,0 0 0 0 0,0 0 1 0 0,-1 0-1 0 0,1 0 0 0 0,0-1 0 0 0,0 1 0 0 0,-1 0 0 0 0,1 0 0 0 0,0 0 0 0 0,0 0 0 0 0,0 0 0 0 0,-1 0 0 0 0,1 0 0 0 0,0 0 0 0 0,0 0 0 0 0,-1 0 0 0 0,1 0 0 0 0,0 0 0 0 0,0 0 0 0 0,-1 0 0 0 0,1 0 0 0 0,0 0 0 0 0,0 0 0 0 0,-1 0 0 0 0,1 0 0 0 0,0 0 0 0 0,-15 10 42 0 0,11-7-56 0 0,-2 1 8 0 0,-1 1 0 0 0,1 0 0 0 0,0 1 0 0 0,0-1 0 0 0,1 1 0 0 0,-1 0 0 0 0,-5 10 0 0 0,5-7-2 0 0,-1 1 0 0 0,0-1 0 0 0,0 0 0 0 0,-14 12 0 0 0,-24 23-52 0 0,37-38 72 0 0,0 1 1 0 0,0 0-1 0 0,1 1 0 0 0,-11 12 0 0 0,9-11 94 0 0,8-8-54 0 0,0 0-1 0 0,0-1 0 0 0,0 1 0 0 0,0 0 0 0 0,0 0 1 0 0,1-1-1 0 0,-1 1 0 0 0,0 0 0 0 0,0 0 0 0 0,1 0 1 0 0,-1 0-1 0 0,1 0 0 0 0,-2 2 0 0 0,3-2-47 0 0,-1 0 0 0 0,1 0 0 0 0,0 0 0 0 0,-1 0 0 0 0,1-1 0 0 0,0 1 0 0 0,-1 0 0 0 0,1 0 1 0 0,0-1-1 0 0,0 1 0 0 0,0 0 0 0 0,0-1 0 0 0,1 1 0 0 0,-1 0 5 0 0,4 2 1 0 0,0 0 0 0 0,0 0 0 0 0,0-1 0 0 0,1 0-1 0 0,-1 0 1 0 0,1 0 0 0 0,-1-1 0 0 0,8 1 0 0 0,50 3 38 0 0,-54-4-48 0 0,69-2 160 0 0,116-16-1 0 0,-119 9-525 0 0,16-5-673 0 0,-8 2-5968 0 0,-25 5-730 0 0</inkml:trace>
</inkml:ink>
</file>

<file path=ppt/ink/ink9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5.3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124 166 10136 0 0,'0'0'777'0'0,"1"-1"-505"0"0,29-15 1961 0 0,-24 12-1330 0 0,0 0-1 0 0,0 1 1 0 0,0 0-1 0 0,0 0 0 0 0,12-3 1 0 0,-10 5-790 0 0,0-1 1 0 0,1 1-1 0 0,-1 1 0 0 0,0 0 1 0 0,1 0-1 0 0,-1 1 1 0 0,1 0-1 0 0,-1 0 1 0 0,0 1-1 0 0,1 0 0 0 0,-1 0 1 0 0,12 6-1 0 0,-8-3-121 0 0,0 2-1 0 0,0-1 1 0 0,-1 1-1 0 0,0 1 1 0 0,-1 0-1 0 0,1 0 1 0 0,11 14-1 0 0,-18-17 10 0 0,0 0-1 0 0,-1 0 0 0 0,1 0 0 0 0,-1 0 0 0 0,-1 0 0 0 0,1 1 1 0 0,-1-1-1 0 0,0 1 0 0 0,0 0 0 0 0,0-1 0 0 0,-1 1 0 0 0,0 0 1 0 0,0 0-1 0 0,0 9 0 0 0,-1-6 7 0 0,0 0 0 0 0,-1 0 1 0 0,0 0-1 0 0,0-1 0 0 0,-1 1 0 0 0,0 0 0 0 0,-1 0 1 0 0,0-1-1 0 0,-4 9 0 0 0,-11 20 129 0 0,-2-1 0 0 0,-1-1 0 0 0,-48 59 0 0 0,59-82-83 0 0,-5 7 51 0 0,-1-1-1 0 0,-1-1 0 0 0,-20 17 1 0 0,3-7-12 0 0,-1 1 41 0 0,-72 44 0 0 0,98-66-120 0 0,-1 0 0 0 0,-9 8 0 0 0,17-12-117 0 0,2-6-98 0 0,0 0 114 0 0,0 1-1 0 0,1-1 1 0 0,-1 1-1 0 0,1-1 0 0 0,0 0 1 0 0,0 1-1 0 0,0 0 1 0 0,0-1-1 0 0,1 1 1 0 0,-1 0-1 0 0,4-6 1 0 0,4-4-227 0 0,15-19 0 0 0,-16 22 165 0 0,165-215-2364 0 0,-115 149 1572 0 0,103-108-1020 0 0,-106 126 1670 0 0,87-87 562 0 0,-121 124-215 0 0,-11 11 414 0 0,0 1 0 0 0,14-10 0 0 0,-23 18 61 0 0,-2 4-288 0 0,-10 26 25 0 0,-2 0 0 0 0,-1-1 0 0 0,-1 0 0 0 0,-36 48 0 0 0,25-35 292 0 0,-33 70 1 0 0,42-75-119 0 0,13-28-246 0 0,0 0-1 0 0,1 1 0 0 0,0-1 0 0 0,0 1 0 0 0,-2 15 0 0 0,5-20-77 0 0,-1 1 0 0 0,1-1-1 0 0,0 0 1 0 0,0 1-1 0 0,1-1 1 0 0,-1 0-1 0 0,1 1 1 0 0,0-1-1 0 0,0 0 1 0 0,0 0-1 0 0,1 0 1 0 0,-1 0 0 0 0,1 0-1 0 0,3 5 1 0 0,-4-7-75 0 0,1-1 0 0 0,-1 1 0 0 0,1 0-1 0 0,0-1 1 0 0,0 0 0 0 0,-1 1 0 0 0,1-1 0 0 0,0 0 0 0 0,0 0 0 0 0,0 0 0 0 0,0 0 0 0 0,0 0 0 0 0,1 0 0 0 0,-1-1 0 0 0,0 1 0 0 0,4 0 0 0 0,5 0 94 0 0,0 0 1 0 0,13-1-1 0 0,-15 0-114 0 0,17-2 59 0 0,-1-1 0 0 0,0-1 0 0 0,1-1 0 0 0,-2-1 0 0 0,37-14 0 0 0,-26 9-1 0 0,10-6-539 0 0,-2-1-1 0 0,0-2 0 0 0,49-31 1 0 0,-35 17-719 0 0</inkml:trace>
</inkml:ink>
</file>

<file path=ppt/ink/ink9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8.32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56.87109"/>
      <inkml:brushProperty name="anchorY" value="-39285.03906"/>
      <inkml:brushProperty name="scaleFactor" value="0.5"/>
    </inkml:brush>
  </inkml:definitions>
  <inkml:trace contextRef="#ctx0" brushRef="#br0">426 0 3224 0 0,'0'3'18453'0'0,"0"2"-18076"0"0,-1 4 386 0 0,0 4-567 0 0,-3 4-102 0 0,-2 5-102 0 0,-2 3-82 0 0,-4 6 44 0 0,-3 4-22 0 0,-2 3 4 0 0,-4 6 0 0 0,-1 3 0 0 0,-3 4 0 0 0,-2 3 75 0 0,0 1-22 0 0,0-1 86 0 0,-1-1-96 0 0,1-2 31 0 0,2-3 74 0 0,1-5-108 0 0,3-4 36 0 0,1-3-12 0 0,3-4-102 0 0,2-4 28 0 0,2-1-2048 0 0,2-4 291 0 0,4-5-282 0 0,2-7-30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11600 0 0,'0'0'1053'0'0,"-2"2"-864"0"0,-26 19 1233 0 0,12-9-470 0 0,-19 19 0 0 0,2 1-964 0 0,-46 50 1731 0 0,72-73-1297 0 0,-1 1 1 0 0,2-1 0 0 0,-1 1-1 0 0,2 1 1 0 0,-1-1-1 0 0,1 1 1 0 0,-4 15-1 0 0,7-19-228 0 0,1 0 0 0 0,0 0 0 0 0,0 0 0 0 0,1 0 0 0 0,0 1 0 0 0,0-1 1 0 0,1 0-1 0 0,0 0 0 0 0,0 0 0 0 0,1 0 0 0 0,0 0 0 0 0,0 0 0 0 0,0 0 0 0 0,1-1 0 0 0,0 1 0 0 0,4 6 0 0 0,0-1 50 0 0,2 1-1 0 0,-1-1 1 0 0,2 0 0 0 0,-1-1 0 0 0,2 0 0 0 0,18 15 0 0 0,-11-12-206 0 0,0-1 1 0 0,0-1 0 0 0,1-1 0 0 0,1-1 0 0 0,0 0 0 0 0,0-2 0 0 0,1 0 0 0 0,0-1 0 0 0,30 5 0 0 0,-46-11-417 0 0,0 0 0 0 0,0-1 0 0 0,0 0 0 0 0,1 0 0 0 0,-1 0 0 0 0,0 0 0 0 0,0-1 0 0 0,0 0 0 0 0,8-2 0 0 0,2-5-1053 0 0</inkml:trace>
  <inkml:trace contextRef="#ctx0" brushRef="#br0" timeOffset="1">551 513 24415 0 0,'0'0'1196'0'0,"1"3"-526"0"0,2 0-553 0 0,-1 1-54 0 0,1 0 0 0 0,0-1 1 0 0,-1 1-1 0 0,1-1 1 0 0,0 0-1 0 0,1 0 1 0 0,-1 0-1 0 0,0 0 0 0 0,1 0 1 0 0,6 2-1 0 0,-5-2-153 0 0,0-2-1 0 0,0 1 1 0 0,0 0-1 0 0,0-1 1 0 0,1 0-1 0 0,-1-1 1 0 0,0 1-1 0 0,1-1 1 0 0,-1 0-1 0 0,1 0 1 0 0,-1 0 0 0 0,0-1-1 0 0,11-2 1 0 0,-14 2-166 0 0,0 0 0 0 0,0 0 1 0 0,-1 0-1 0 0,1-1 0 0 0,0 1 0 0 0,0 0 1 0 0,0-1-1 0 0,-1 1 0 0 0,1-1 1 0 0,-1 0-1 0 0,1 1 0 0 0,-1-1 1 0 0,0 0-1 0 0,0 0 0 0 0,0 0 1 0 0,2-3-1 0 0,-3-4-1395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9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8.6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793.20508"/>
      <inkml:brushProperty name="anchorY" value="-39569.30469"/>
      <inkml:brushProperty name="scaleFactor" value="0.5"/>
    </inkml:brush>
  </inkml:definitions>
  <inkml:trace contextRef="#ctx0" brushRef="#br0">0 1 23551 0 0,'0'0'2584'0'0,"0"4"-3014"0"0,1 2 860 0 0,2 5-430 0 0,-1 3 0 0 0,1 6 0 0 0,0 5 0 0 0,3 6 0 0 0,-1 6 0 0 0,2 5 0 0 0,-1 7 0 0 0,2 19 0 0 0,-1 5 0 0 0,0 4 0 0 0,-1 1 0 0 0,0-2 0 0 0,-1-3 0 0 0,0-2 0 0 0,-1-3 0 0 0,-1-2 0 0 0,1 7-177 0 0,-2 5-342 0 0,1 1-669 0 0,0-5-894 0 0,0-14-12818 0 0,0-16 8308 0 0</inkml:trace>
</inkml:ink>
</file>

<file path=ppt/ink/ink9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9.07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532.42383"/>
      <inkml:brushProperty name="anchorY" value="-41501.06641"/>
      <inkml:brushProperty name="scaleFactor" value="0.5"/>
    </inkml:brush>
  </inkml:definitions>
  <inkml:trace contextRef="#ctx0" brushRef="#br0">0 192 13360 0 0,'0'0'1266'0'0,"1"-2"-1148"0"0,2-3 1667 0 0,1-3-249 0 0,4-3 222 0 0,2-3 45 0 0,12-9-2275 0 0,4-2 569 0 0,3 1-170 0 0,0 2-31 0 0,0 3 23 0 0,-1 4-1 0 0,-2 4 96 0 0,-2 3 75 0 0,-1 4-44 0 0,-2 3 23 0 0,-2 3 15 0 0,-1 3-6 0 0,0 4 3 0 0,-2 2 0 0 0,-1 5 66 0 0,-2 4-1 0 0,-2 5 4 0 0,-2 12-193 0 0,-4 16-485 0 0,-3 6 397 0 0,-4 2 51 0 0,-3-1 63 0 0,-3-2-68 0 0,-2-3 107 0 0,-1-5-32 0 0,0-3 142 0 0,1-3-56 0 0,0-3 23 0 0,1-2 269 0 0,3-2-22 0 0,2-3 33 0 0,1-1 4 0 0,1-1-63 0 0,1-3 9 0 0,2-2-7 0 0,3-2-1 0 0,2-2-149 0 0,4-2 14 0 0,2-3-22 0 0,4-1-2 0 0,5-3-57 0 0,3-3-2 0 0,3-2-4 0 0,4-4-2 0 0,2-2 0 0 0,1-3 0 0 0,1-1 0 0 0,2-2 0 0 0,1 0-233 0 0,2-3 10 0 0,1-1-26 0 0,8-3-1471 0 0,1-4 343 0 0,6-3-245 0 0,2-5-3 0 0,-33 13-8784 0 0</inkml:trace>
</inkml:ink>
</file>

<file path=ppt/ink/ink9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9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9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9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9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9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9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9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9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9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9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9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9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9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9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9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9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9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9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9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9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9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9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9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9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9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9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9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9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9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9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9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9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9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9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9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9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9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9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9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9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9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9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9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9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9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9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9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9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9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9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9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9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9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9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9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9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9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9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9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9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9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9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9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9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9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9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9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9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9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9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9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9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9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9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9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9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9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9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9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9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9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9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9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9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9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9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9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9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9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9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9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9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9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9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9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9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9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a8e63a62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3a8e63a62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439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a8e63a62_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3a8e63a62_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BST is more involved to implement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Runtimes: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UA:  sequential search, Theta(n)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SA:  binary search, Theta(</a:t>
            </a:r>
            <a:r>
              <a:rPr lang="en" dirty="0" err="1"/>
              <a:t>lg</a:t>
            </a:r>
            <a:r>
              <a:rPr lang="en" dirty="0"/>
              <a:t> n)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UL:  </a:t>
            </a:r>
            <a:r>
              <a:rPr lang="en" dirty="0">
                <a:solidFill>
                  <a:schemeClr val="dk1"/>
                </a:solidFill>
              </a:rPr>
              <a:t>sequential search, Theta(n)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SL:  sequential search, Theta(n)</a:t>
            </a:r>
            <a:endParaRPr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BST:  worst case:  Theta(n), avg:  Theta(lg n)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RB-BST: worst case: Theta(log n)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56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right!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latin typeface="Acumin Pro ExtraCondensed" panose="020B0604020202020204" charset="0"/>
                <a:cs typeface="United Sans Cond Medium" panose="020B0604020202020204" charset="0"/>
              </a:rPr>
              <a:t>Upcoming Due Dates at A Glance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C63BD6-9A76-3E42-9DF3-1D28BC75B5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081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674" y="4859791"/>
            <a:ext cx="8565040" cy="1502406"/>
          </a:xfrm>
        </p:spPr>
        <p:txBody>
          <a:bodyPr anchor="t"/>
          <a:lstStyle>
            <a:lvl1pPr algn="l">
              <a:defRPr sz="400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674" y="3204920"/>
            <a:ext cx="8565040" cy="1654871"/>
          </a:xfrm>
        </p:spPr>
        <p:txBody>
          <a:bodyPr anchor="b"/>
          <a:lstStyle>
            <a:lvl1pPr marL="0" indent="0">
              <a:buNone/>
              <a:defRPr sz="2001"/>
            </a:lvl1pPr>
            <a:lvl2pPr marL="457436" indent="0">
              <a:buNone/>
              <a:defRPr sz="1801"/>
            </a:lvl2pPr>
            <a:lvl3pPr marL="914872" indent="0">
              <a:buNone/>
              <a:defRPr sz="1602"/>
            </a:lvl3pPr>
            <a:lvl4pPr marL="1372308" indent="0">
              <a:buNone/>
              <a:defRPr sz="1401"/>
            </a:lvl4pPr>
            <a:lvl5pPr marL="1829742" indent="0">
              <a:buNone/>
              <a:defRPr sz="1401"/>
            </a:lvl5pPr>
            <a:lvl6pPr marL="2287178" indent="0">
              <a:buNone/>
              <a:defRPr sz="1401"/>
            </a:lvl6pPr>
            <a:lvl7pPr marL="2744615" indent="0">
              <a:buNone/>
              <a:defRPr sz="1401"/>
            </a:lvl7pPr>
            <a:lvl8pPr marL="3202050" indent="0">
              <a:buNone/>
              <a:defRPr sz="1401"/>
            </a:lvl8pPr>
            <a:lvl9pPr marL="3659486" indent="0">
              <a:buNone/>
              <a:defRPr sz="14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0425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121575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7531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872768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0074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9986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/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10/4/2021</a:t>
            </a:fld>
            <a:endParaRPr lang="en-US"/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05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39585813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>
              <a:defRPr dirty="0"/>
            </a:lvl1pPr>
          </a:lstStyle>
          <a:p>
            <a:pPr marL="503821" lvl="0" indent="-405855">
              <a:spcBef>
                <a:spcPts val="661"/>
              </a:spcBef>
            </a:pPr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399" b="0"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0B6D26-03C3-674E-9968-E18ACD2FC00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453669" y="7226938"/>
            <a:ext cx="4594232" cy="401807"/>
          </a:xfrm>
        </p:spPr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1403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44528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99436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590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2873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/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10/4/2021</a:t>
            </a:fld>
            <a:endParaRPr lang="en-US"/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65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21" r:id="rId3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955AD5-455A-4047-8B91-3C7FB1863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18958" y="7243403"/>
            <a:ext cx="4834788" cy="4018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CS/COE 1501 – Algorithm Implementation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91243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7" r:id="rId2"/>
    <p:sldLayoutId id="2147483718" r:id="rId3"/>
    <p:sldLayoutId id="2147483719" r:id="rId4"/>
    <p:sldLayoutId id="2147483720" r:id="rId5"/>
    <p:sldLayoutId id="2147483730" r:id="rId6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399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955AD5-455A-4047-8B91-3C7FB1863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18958" y="7243403"/>
            <a:ext cx="4834788" cy="4018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50125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399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.png"/><Relationship Id="rId21" Type="http://schemas.openxmlformats.org/officeDocument/2006/relationships/image" Target="../media/image17.png"/><Relationship Id="rId42" Type="http://schemas.openxmlformats.org/officeDocument/2006/relationships/customXml" Target="../ink/ink483.xml"/><Relationship Id="rId63" Type="http://schemas.openxmlformats.org/officeDocument/2006/relationships/image" Target="../media/image41.png"/><Relationship Id="rId84" Type="http://schemas.openxmlformats.org/officeDocument/2006/relationships/customXml" Target="../ink/ink504.xml"/><Relationship Id="rId138" Type="http://schemas.openxmlformats.org/officeDocument/2006/relationships/customXml" Target="../ink/ink531.xml"/><Relationship Id="rId159" Type="http://schemas.openxmlformats.org/officeDocument/2006/relationships/image" Target="../media/image89.png"/><Relationship Id="rId170" Type="http://schemas.openxmlformats.org/officeDocument/2006/relationships/customXml" Target="../ink/ink547.xml"/><Relationship Id="rId191" Type="http://schemas.openxmlformats.org/officeDocument/2006/relationships/image" Target="../media/image105.png"/><Relationship Id="rId205" Type="http://schemas.openxmlformats.org/officeDocument/2006/relationships/image" Target="../media/image112.png"/><Relationship Id="rId226" Type="http://schemas.openxmlformats.org/officeDocument/2006/relationships/customXml" Target="../ink/ink575.xml"/><Relationship Id="rId107" Type="http://schemas.openxmlformats.org/officeDocument/2006/relationships/image" Target="../media/image63.png"/><Relationship Id="rId11" Type="http://schemas.openxmlformats.org/officeDocument/2006/relationships/image" Target="../media/image12.png"/><Relationship Id="rId32" Type="http://schemas.openxmlformats.org/officeDocument/2006/relationships/customXml" Target="../ink/ink478.xml"/><Relationship Id="rId53" Type="http://schemas.openxmlformats.org/officeDocument/2006/relationships/image" Target="../media/image33.png"/><Relationship Id="rId74" Type="http://schemas.openxmlformats.org/officeDocument/2006/relationships/customXml" Target="../ink/ink499.xml"/><Relationship Id="rId128" Type="http://schemas.openxmlformats.org/officeDocument/2006/relationships/customXml" Target="../ink/ink526.xml"/><Relationship Id="rId149" Type="http://schemas.openxmlformats.org/officeDocument/2006/relationships/image" Target="../media/image84.png"/><Relationship Id="rId5" Type="http://schemas.openxmlformats.org/officeDocument/2006/relationships/image" Target="../media/image910.png"/><Relationship Id="rId95" Type="http://schemas.openxmlformats.org/officeDocument/2006/relationships/image" Target="../media/image57.png"/><Relationship Id="rId160" Type="http://schemas.openxmlformats.org/officeDocument/2006/relationships/customXml" Target="../ink/ink542.xml"/><Relationship Id="rId181" Type="http://schemas.openxmlformats.org/officeDocument/2006/relationships/image" Target="../media/image100.png"/><Relationship Id="rId216" Type="http://schemas.openxmlformats.org/officeDocument/2006/relationships/customXml" Target="../ink/ink570.xml"/><Relationship Id="rId237" Type="http://schemas.openxmlformats.org/officeDocument/2006/relationships/image" Target="../media/image134.png"/><Relationship Id="rId22" Type="http://schemas.openxmlformats.org/officeDocument/2006/relationships/customXml" Target="../ink/ink473.xml"/><Relationship Id="rId43" Type="http://schemas.openxmlformats.org/officeDocument/2006/relationships/image" Target="../media/image28.png"/><Relationship Id="rId64" Type="http://schemas.openxmlformats.org/officeDocument/2006/relationships/customXml" Target="../ink/ink494.xml"/><Relationship Id="rId118" Type="http://schemas.openxmlformats.org/officeDocument/2006/relationships/customXml" Target="../ink/ink521.xml"/><Relationship Id="rId139" Type="http://schemas.openxmlformats.org/officeDocument/2006/relationships/image" Target="../media/image79.png"/><Relationship Id="rId85" Type="http://schemas.openxmlformats.org/officeDocument/2006/relationships/image" Target="../media/image52.png"/><Relationship Id="rId150" Type="http://schemas.openxmlformats.org/officeDocument/2006/relationships/customXml" Target="../ink/ink537.xml"/><Relationship Id="rId171" Type="http://schemas.openxmlformats.org/officeDocument/2006/relationships/image" Target="../media/image95.png"/><Relationship Id="rId192" Type="http://schemas.openxmlformats.org/officeDocument/2006/relationships/customXml" Target="../ink/ink558.xml"/><Relationship Id="rId206" Type="http://schemas.openxmlformats.org/officeDocument/2006/relationships/customXml" Target="../ink/ink565.xml"/><Relationship Id="rId227" Type="http://schemas.openxmlformats.org/officeDocument/2006/relationships/image" Target="../media/image124.png"/><Relationship Id="rId12" Type="http://schemas.openxmlformats.org/officeDocument/2006/relationships/customXml" Target="../ink/ink468.xml"/><Relationship Id="rId33" Type="http://schemas.openxmlformats.org/officeDocument/2006/relationships/image" Target="../media/image23.png"/><Relationship Id="rId108" Type="http://schemas.openxmlformats.org/officeDocument/2006/relationships/customXml" Target="../ink/ink516.xml"/><Relationship Id="rId129" Type="http://schemas.openxmlformats.org/officeDocument/2006/relationships/image" Target="../media/image74.png"/><Relationship Id="rId54" Type="http://schemas.openxmlformats.org/officeDocument/2006/relationships/customXml" Target="../ink/ink489.xml"/><Relationship Id="rId75" Type="http://schemas.openxmlformats.org/officeDocument/2006/relationships/image" Target="../media/image47.png"/><Relationship Id="rId96" Type="http://schemas.openxmlformats.org/officeDocument/2006/relationships/customXml" Target="../ink/ink510.xml"/><Relationship Id="rId140" Type="http://schemas.openxmlformats.org/officeDocument/2006/relationships/customXml" Target="../ink/ink532.xml"/><Relationship Id="rId161" Type="http://schemas.openxmlformats.org/officeDocument/2006/relationships/image" Target="../media/image90.png"/><Relationship Id="rId182" Type="http://schemas.openxmlformats.org/officeDocument/2006/relationships/customXml" Target="../ink/ink553.xml"/><Relationship Id="rId217" Type="http://schemas.openxmlformats.org/officeDocument/2006/relationships/image" Target="../media/image119.png"/><Relationship Id="rId6" Type="http://schemas.openxmlformats.org/officeDocument/2006/relationships/customXml" Target="../ink/ink465.xml"/><Relationship Id="rId23" Type="http://schemas.openxmlformats.org/officeDocument/2006/relationships/image" Target="../media/image18.png"/><Relationship Id="rId119" Type="http://schemas.openxmlformats.org/officeDocument/2006/relationships/image" Target="../media/image69.png"/><Relationship Id="rId44" Type="http://schemas.openxmlformats.org/officeDocument/2006/relationships/customXml" Target="../ink/ink484.xml"/><Relationship Id="rId65" Type="http://schemas.openxmlformats.org/officeDocument/2006/relationships/image" Target="../media/image42.png"/><Relationship Id="rId86" Type="http://schemas.openxmlformats.org/officeDocument/2006/relationships/customXml" Target="../ink/ink505.xml"/><Relationship Id="rId130" Type="http://schemas.openxmlformats.org/officeDocument/2006/relationships/customXml" Target="../ink/ink527.xml"/><Relationship Id="rId151" Type="http://schemas.openxmlformats.org/officeDocument/2006/relationships/image" Target="../media/image85.png"/><Relationship Id="rId172" Type="http://schemas.openxmlformats.org/officeDocument/2006/relationships/customXml" Target="../ink/ink548.xml"/><Relationship Id="rId193" Type="http://schemas.openxmlformats.org/officeDocument/2006/relationships/image" Target="../media/image106.png"/><Relationship Id="rId207" Type="http://schemas.openxmlformats.org/officeDocument/2006/relationships/image" Target="../media/image113.png"/><Relationship Id="rId228" Type="http://schemas.openxmlformats.org/officeDocument/2006/relationships/customXml" Target="../ink/ink576.xml"/><Relationship Id="rId13" Type="http://schemas.openxmlformats.org/officeDocument/2006/relationships/image" Target="../media/image13.png"/><Relationship Id="rId109" Type="http://schemas.openxmlformats.org/officeDocument/2006/relationships/image" Target="../media/image64.png"/><Relationship Id="rId34" Type="http://schemas.openxmlformats.org/officeDocument/2006/relationships/customXml" Target="../ink/ink479.xml"/><Relationship Id="rId55" Type="http://schemas.openxmlformats.org/officeDocument/2006/relationships/image" Target="../media/image34.png"/><Relationship Id="rId76" Type="http://schemas.openxmlformats.org/officeDocument/2006/relationships/customXml" Target="../ink/ink500.xml"/><Relationship Id="rId97" Type="http://schemas.openxmlformats.org/officeDocument/2006/relationships/image" Target="../media/image58.png"/><Relationship Id="rId120" Type="http://schemas.openxmlformats.org/officeDocument/2006/relationships/customXml" Target="../ink/ink522.xml"/><Relationship Id="rId141" Type="http://schemas.openxmlformats.org/officeDocument/2006/relationships/image" Target="../media/image80.png"/><Relationship Id="rId7" Type="http://schemas.openxmlformats.org/officeDocument/2006/relationships/image" Target="../media/image1010.png"/><Relationship Id="rId162" Type="http://schemas.openxmlformats.org/officeDocument/2006/relationships/customXml" Target="../ink/ink543.xml"/><Relationship Id="rId183" Type="http://schemas.openxmlformats.org/officeDocument/2006/relationships/image" Target="../media/image101.png"/><Relationship Id="rId218" Type="http://schemas.openxmlformats.org/officeDocument/2006/relationships/customXml" Target="../ink/ink571.xml"/><Relationship Id="rId24" Type="http://schemas.openxmlformats.org/officeDocument/2006/relationships/customXml" Target="../ink/ink474.xml"/><Relationship Id="rId45" Type="http://schemas.openxmlformats.org/officeDocument/2006/relationships/image" Target="../media/image29.png"/><Relationship Id="rId66" Type="http://schemas.openxmlformats.org/officeDocument/2006/relationships/customXml" Target="../ink/ink495.xml"/><Relationship Id="rId87" Type="http://schemas.openxmlformats.org/officeDocument/2006/relationships/image" Target="../media/image53.png"/><Relationship Id="rId110" Type="http://schemas.openxmlformats.org/officeDocument/2006/relationships/customXml" Target="../ink/ink517.xml"/><Relationship Id="rId131" Type="http://schemas.openxmlformats.org/officeDocument/2006/relationships/image" Target="../media/image75.png"/><Relationship Id="rId152" Type="http://schemas.openxmlformats.org/officeDocument/2006/relationships/customXml" Target="../ink/ink538.xml"/><Relationship Id="rId173" Type="http://schemas.openxmlformats.org/officeDocument/2006/relationships/image" Target="../media/image96.png"/><Relationship Id="rId194" Type="http://schemas.openxmlformats.org/officeDocument/2006/relationships/customXml" Target="../ink/ink559.xml"/><Relationship Id="rId208" Type="http://schemas.openxmlformats.org/officeDocument/2006/relationships/customXml" Target="../ink/ink566.xml"/><Relationship Id="rId229" Type="http://schemas.openxmlformats.org/officeDocument/2006/relationships/image" Target="../media/image125.png"/><Relationship Id="rId14" Type="http://schemas.openxmlformats.org/officeDocument/2006/relationships/customXml" Target="../ink/ink469.xml"/><Relationship Id="rId35" Type="http://schemas.openxmlformats.org/officeDocument/2006/relationships/image" Target="../media/image24.png"/><Relationship Id="rId56" Type="http://schemas.openxmlformats.org/officeDocument/2006/relationships/customXml" Target="../ink/ink490.xml"/><Relationship Id="rId77" Type="http://schemas.openxmlformats.org/officeDocument/2006/relationships/image" Target="../media/image48.png"/><Relationship Id="rId100" Type="http://schemas.openxmlformats.org/officeDocument/2006/relationships/customXml" Target="../ink/ink512.xml"/><Relationship Id="rId8" Type="http://schemas.openxmlformats.org/officeDocument/2006/relationships/customXml" Target="../ink/ink466.xml"/><Relationship Id="rId98" Type="http://schemas.openxmlformats.org/officeDocument/2006/relationships/customXml" Target="../ink/ink511.xml"/><Relationship Id="rId121" Type="http://schemas.openxmlformats.org/officeDocument/2006/relationships/image" Target="../media/image70.png"/><Relationship Id="rId142" Type="http://schemas.openxmlformats.org/officeDocument/2006/relationships/customXml" Target="../ink/ink533.xml"/><Relationship Id="rId163" Type="http://schemas.openxmlformats.org/officeDocument/2006/relationships/image" Target="../media/image91.png"/><Relationship Id="rId184" Type="http://schemas.openxmlformats.org/officeDocument/2006/relationships/customXml" Target="../ink/ink554.xml"/><Relationship Id="rId219" Type="http://schemas.openxmlformats.org/officeDocument/2006/relationships/image" Target="../media/image120.png"/><Relationship Id="rId230" Type="http://schemas.openxmlformats.org/officeDocument/2006/relationships/customXml" Target="../ink/ink577.xml"/><Relationship Id="rId25" Type="http://schemas.openxmlformats.org/officeDocument/2006/relationships/image" Target="../media/image19.png"/><Relationship Id="rId46" Type="http://schemas.openxmlformats.org/officeDocument/2006/relationships/customXml" Target="../ink/ink485.xml"/><Relationship Id="rId67" Type="http://schemas.openxmlformats.org/officeDocument/2006/relationships/image" Target="../media/image43.png"/><Relationship Id="rId88" Type="http://schemas.openxmlformats.org/officeDocument/2006/relationships/customXml" Target="../ink/ink506.xml"/><Relationship Id="rId111" Type="http://schemas.openxmlformats.org/officeDocument/2006/relationships/image" Target="../media/image65.png"/><Relationship Id="rId132" Type="http://schemas.openxmlformats.org/officeDocument/2006/relationships/customXml" Target="../ink/ink528.xml"/><Relationship Id="rId153" Type="http://schemas.openxmlformats.org/officeDocument/2006/relationships/image" Target="../media/image86.png"/><Relationship Id="rId174" Type="http://schemas.openxmlformats.org/officeDocument/2006/relationships/customXml" Target="../ink/ink549.xml"/><Relationship Id="rId195" Type="http://schemas.openxmlformats.org/officeDocument/2006/relationships/image" Target="../media/image107.png"/><Relationship Id="rId209" Type="http://schemas.openxmlformats.org/officeDocument/2006/relationships/image" Target="../media/image114.png"/><Relationship Id="rId190" Type="http://schemas.openxmlformats.org/officeDocument/2006/relationships/customXml" Target="../ink/ink557.xml"/><Relationship Id="rId204" Type="http://schemas.openxmlformats.org/officeDocument/2006/relationships/customXml" Target="../ink/ink564.xml"/><Relationship Id="rId220" Type="http://schemas.openxmlformats.org/officeDocument/2006/relationships/customXml" Target="../ink/ink572.xml"/><Relationship Id="rId225" Type="http://schemas.openxmlformats.org/officeDocument/2006/relationships/image" Target="../media/image123.png"/><Relationship Id="rId15" Type="http://schemas.openxmlformats.org/officeDocument/2006/relationships/image" Target="../media/image14.png"/><Relationship Id="rId36" Type="http://schemas.openxmlformats.org/officeDocument/2006/relationships/customXml" Target="../ink/ink480.xml"/><Relationship Id="rId57" Type="http://schemas.openxmlformats.org/officeDocument/2006/relationships/image" Target="../media/image35.png"/><Relationship Id="rId106" Type="http://schemas.openxmlformats.org/officeDocument/2006/relationships/customXml" Target="../ink/ink515.xml"/><Relationship Id="rId127" Type="http://schemas.openxmlformats.org/officeDocument/2006/relationships/image" Target="../media/image73.png"/><Relationship Id="rId10" Type="http://schemas.openxmlformats.org/officeDocument/2006/relationships/customXml" Target="../ink/ink467.xml"/><Relationship Id="rId31" Type="http://schemas.openxmlformats.org/officeDocument/2006/relationships/image" Target="../media/image22.png"/><Relationship Id="rId52" Type="http://schemas.openxmlformats.org/officeDocument/2006/relationships/customXml" Target="../ink/ink488.xml"/><Relationship Id="rId73" Type="http://schemas.openxmlformats.org/officeDocument/2006/relationships/image" Target="../media/image46.png"/><Relationship Id="rId78" Type="http://schemas.openxmlformats.org/officeDocument/2006/relationships/customXml" Target="../ink/ink501.xml"/><Relationship Id="rId94" Type="http://schemas.openxmlformats.org/officeDocument/2006/relationships/customXml" Target="../ink/ink509.xml"/><Relationship Id="rId99" Type="http://schemas.openxmlformats.org/officeDocument/2006/relationships/image" Target="../media/image59.png"/><Relationship Id="rId101" Type="http://schemas.openxmlformats.org/officeDocument/2006/relationships/image" Target="../media/image60.png"/><Relationship Id="rId122" Type="http://schemas.openxmlformats.org/officeDocument/2006/relationships/customXml" Target="../ink/ink523.xml"/><Relationship Id="rId143" Type="http://schemas.openxmlformats.org/officeDocument/2006/relationships/image" Target="../media/image81.png"/><Relationship Id="rId148" Type="http://schemas.openxmlformats.org/officeDocument/2006/relationships/customXml" Target="../ink/ink536.xml"/><Relationship Id="rId164" Type="http://schemas.openxmlformats.org/officeDocument/2006/relationships/customXml" Target="../ink/ink544.xml"/><Relationship Id="rId169" Type="http://schemas.openxmlformats.org/officeDocument/2006/relationships/image" Target="../media/image94.png"/><Relationship Id="rId185" Type="http://schemas.openxmlformats.org/officeDocument/2006/relationships/image" Target="../media/image102.png"/><Relationship Id="rId4" Type="http://schemas.openxmlformats.org/officeDocument/2006/relationships/customXml" Target="../ink/ink464.xml"/><Relationship Id="rId9" Type="http://schemas.openxmlformats.org/officeDocument/2006/relationships/image" Target="../media/image1110.png"/><Relationship Id="rId180" Type="http://schemas.openxmlformats.org/officeDocument/2006/relationships/customXml" Target="../ink/ink552.xml"/><Relationship Id="rId210" Type="http://schemas.openxmlformats.org/officeDocument/2006/relationships/customXml" Target="../ink/ink567.xml"/><Relationship Id="rId215" Type="http://schemas.openxmlformats.org/officeDocument/2006/relationships/image" Target="../media/image118.png"/><Relationship Id="rId236" Type="http://schemas.openxmlformats.org/officeDocument/2006/relationships/customXml" Target="../ink/ink580.xml"/><Relationship Id="rId26" Type="http://schemas.openxmlformats.org/officeDocument/2006/relationships/customXml" Target="../ink/ink475.xml"/><Relationship Id="rId231" Type="http://schemas.openxmlformats.org/officeDocument/2006/relationships/image" Target="../media/image126.png"/><Relationship Id="rId47" Type="http://schemas.openxmlformats.org/officeDocument/2006/relationships/image" Target="../media/image30.png"/><Relationship Id="rId68" Type="http://schemas.openxmlformats.org/officeDocument/2006/relationships/customXml" Target="../ink/ink496.xml"/><Relationship Id="rId89" Type="http://schemas.openxmlformats.org/officeDocument/2006/relationships/image" Target="../media/image54.png"/><Relationship Id="rId112" Type="http://schemas.openxmlformats.org/officeDocument/2006/relationships/customXml" Target="../ink/ink518.xml"/><Relationship Id="rId133" Type="http://schemas.openxmlformats.org/officeDocument/2006/relationships/image" Target="../media/image76.png"/><Relationship Id="rId154" Type="http://schemas.openxmlformats.org/officeDocument/2006/relationships/customXml" Target="../ink/ink539.xml"/><Relationship Id="rId175" Type="http://schemas.openxmlformats.org/officeDocument/2006/relationships/image" Target="../media/image97.png"/><Relationship Id="rId196" Type="http://schemas.openxmlformats.org/officeDocument/2006/relationships/customXml" Target="../ink/ink560.xml"/><Relationship Id="rId200" Type="http://schemas.openxmlformats.org/officeDocument/2006/relationships/customXml" Target="../ink/ink562.xml"/><Relationship Id="rId16" Type="http://schemas.openxmlformats.org/officeDocument/2006/relationships/customXml" Target="../ink/ink470.xml"/><Relationship Id="rId221" Type="http://schemas.openxmlformats.org/officeDocument/2006/relationships/image" Target="../media/image121.png"/><Relationship Id="rId37" Type="http://schemas.openxmlformats.org/officeDocument/2006/relationships/image" Target="../media/image25.png"/><Relationship Id="rId58" Type="http://schemas.openxmlformats.org/officeDocument/2006/relationships/customXml" Target="../ink/ink491.xml"/><Relationship Id="rId79" Type="http://schemas.openxmlformats.org/officeDocument/2006/relationships/image" Target="../media/image49.png"/><Relationship Id="rId102" Type="http://schemas.openxmlformats.org/officeDocument/2006/relationships/customXml" Target="../ink/ink513.xml"/><Relationship Id="rId123" Type="http://schemas.openxmlformats.org/officeDocument/2006/relationships/image" Target="../media/image71.png"/><Relationship Id="rId144" Type="http://schemas.openxmlformats.org/officeDocument/2006/relationships/customXml" Target="../ink/ink534.xml"/><Relationship Id="rId90" Type="http://schemas.openxmlformats.org/officeDocument/2006/relationships/customXml" Target="../ink/ink507.xml"/><Relationship Id="rId165" Type="http://schemas.openxmlformats.org/officeDocument/2006/relationships/image" Target="../media/image92.png"/><Relationship Id="rId186" Type="http://schemas.openxmlformats.org/officeDocument/2006/relationships/customXml" Target="../ink/ink555.xml"/><Relationship Id="rId211" Type="http://schemas.openxmlformats.org/officeDocument/2006/relationships/image" Target="../media/image131.png"/><Relationship Id="rId232" Type="http://schemas.openxmlformats.org/officeDocument/2006/relationships/customXml" Target="../ink/ink578.xml"/><Relationship Id="rId27" Type="http://schemas.openxmlformats.org/officeDocument/2006/relationships/image" Target="../media/image20.png"/><Relationship Id="rId48" Type="http://schemas.openxmlformats.org/officeDocument/2006/relationships/customXml" Target="../ink/ink486.xml"/><Relationship Id="rId69" Type="http://schemas.openxmlformats.org/officeDocument/2006/relationships/image" Target="../media/image44.png"/><Relationship Id="rId113" Type="http://schemas.openxmlformats.org/officeDocument/2006/relationships/image" Target="../media/image66.png"/><Relationship Id="rId134" Type="http://schemas.openxmlformats.org/officeDocument/2006/relationships/customXml" Target="../ink/ink529.xml"/><Relationship Id="rId80" Type="http://schemas.openxmlformats.org/officeDocument/2006/relationships/customXml" Target="../ink/ink502.xml"/><Relationship Id="rId155" Type="http://schemas.openxmlformats.org/officeDocument/2006/relationships/image" Target="../media/image87.png"/><Relationship Id="rId176" Type="http://schemas.openxmlformats.org/officeDocument/2006/relationships/customXml" Target="../ink/ink550.xml"/><Relationship Id="rId197" Type="http://schemas.openxmlformats.org/officeDocument/2006/relationships/image" Target="../media/image108.png"/><Relationship Id="rId201" Type="http://schemas.openxmlformats.org/officeDocument/2006/relationships/image" Target="../media/image110.png"/><Relationship Id="rId222" Type="http://schemas.openxmlformats.org/officeDocument/2006/relationships/customXml" Target="../ink/ink573.xml"/><Relationship Id="rId17" Type="http://schemas.openxmlformats.org/officeDocument/2006/relationships/image" Target="../media/image15.png"/><Relationship Id="rId38" Type="http://schemas.openxmlformats.org/officeDocument/2006/relationships/customXml" Target="../ink/ink481.xml"/><Relationship Id="rId59" Type="http://schemas.openxmlformats.org/officeDocument/2006/relationships/image" Target="../media/image36.png"/><Relationship Id="rId103" Type="http://schemas.openxmlformats.org/officeDocument/2006/relationships/image" Target="../media/image61.png"/><Relationship Id="rId124" Type="http://schemas.openxmlformats.org/officeDocument/2006/relationships/customXml" Target="../ink/ink524.xml"/><Relationship Id="rId70" Type="http://schemas.openxmlformats.org/officeDocument/2006/relationships/customXml" Target="../ink/ink497.xml"/><Relationship Id="rId91" Type="http://schemas.openxmlformats.org/officeDocument/2006/relationships/image" Target="../media/image55.png"/><Relationship Id="rId145" Type="http://schemas.openxmlformats.org/officeDocument/2006/relationships/image" Target="../media/image82.png"/><Relationship Id="rId166" Type="http://schemas.openxmlformats.org/officeDocument/2006/relationships/customXml" Target="../ink/ink545.xml"/><Relationship Id="rId187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568.xml"/><Relationship Id="rId233" Type="http://schemas.openxmlformats.org/officeDocument/2006/relationships/image" Target="../media/image132.png"/><Relationship Id="rId28" Type="http://schemas.openxmlformats.org/officeDocument/2006/relationships/customXml" Target="../ink/ink476.xml"/><Relationship Id="rId49" Type="http://schemas.openxmlformats.org/officeDocument/2006/relationships/image" Target="../media/image31.png"/><Relationship Id="rId114" Type="http://schemas.openxmlformats.org/officeDocument/2006/relationships/customXml" Target="../ink/ink519.xml"/><Relationship Id="rId60" Type="http://schemas.openxmlformats.org/officeDocument/2006/relationships/customXml" Target="../ink/ink492.xml"/><Relationship Id="rId81" Type="http://schemas.openxmlformats.org/officeDocument/2006/relationships/image" Target="../media/image50.png"/><Relationship Id="rId135" Type="http://schemas.openxmlformats.org/officeDocument/2006/relationships/image" Target="../media/image77.png"/><Relationship Id="rId156" Type="http://schemas.openxmlformats.org/officeDocument/2006/relationships/customXml" Target="../ink/ink540.xml"/><Relationship Id="rId177" Type="http://schemas.openxmlformats.org/officeDocument/2006/relationships/image" Target="../media/image98.png"/><Relationship Id="rId198" Type="http://schemas.openxmlformats.org/officeDocument/2006/relationships/customXml" Target="../ink/ink561.xml"/><Relationship Id="rId202" Type="http://schemas.openxmlformats.org/officeDocument/2006/relationships/customXml" Target="../ink/ink563.xml"/><Relationship Id="rId223" Type="http://schemas.openxmlformats.org/officeDocument/2006/relationships/image" Target="../media/image122.png"/><Relationship Id="rId18" Type="http://schemas.openxmlformats.org/officeDocument/2006/relationships/customXml" Target="../ink/ink471.xml"/><Relationship Id="rId39" Type="http://schemas.openxmlformats.org/officeDocument/2006/relationships/image" Target="../media/image26.png"/><Relationship Id="rId50" Type="http://schemas.openxmlformats.org/officeDocument/2006/relationships/customXml" Target="../ink/ink487.xml"/><Relationship Id="rId104" Type="http://schemas.openxmlformats.org/officeDocument/2006/relationships/customXml" Target="../ink/ink514.xml"/><Relationship Id="rId125" Type="http://schemas.openxmlformats.org/officeDocument/2006/relationships/image" Target="../media/image72.png"/><Relationship Id="rId146" Type="http://schemas.openxmlformats.org/officeDocument/2006/relationships/customXml" Target="../ink/ink535.xml"/><Relationship Id="rId167" Type="http://schemas.openxmlformats.org/officeDocument/2006/relationships/image" Target="../media/image93.png"/><Relationship Id="rId188" Type="http://schemas.openxmlformats.org/officeDocument/2006/relationships/customXml" Target="../ink/ink556.xml"/><Relationship Id="rId71" Type="http://schemas.openxmlformats.org/officeDocument/2006/relationships/image" Target="../media/image45.png"/><Relationship Id="rId92" Type="http://schemas.openxmlformats.org/officeDocument/2006/relationships/customXml" Target="../ink/ink508.xml"/><Relationship Id="rId213" Type="http://schemas.openxmlformats.org/officeDocument/2006/relationships/image" Target="../media/image117.png"/><Relationship Id="rId234" Type="http://schemas.openxmlformats.org/officeDocument/2006/relationships/customXml" Target="../ink/ink579.xml"/><Relationship Id="rId2" Type="http://schemas.openxmlformats.org/officeDocument/2006/relationships/customXml" Target="../ink/ink463.xml"/><Relationship Id="rId29" Type="http://schemas.openxmlformats.org/officeDocument/2006/relationships/image" Target="../media/image21.png"/><Relationship Id="rId40" Type="http://schemas.openxmlformats.org/officeDocument/2006/relationships/customXml" Target="../ink/ink482.xml"/><Relationship Id="rId115" Type="http://schemas.openxmlformats.org/officeDocument/2006/relationships/image" Target="../media/image67.png"/><Relationship Id="rId136" Type="http://schemas.openxmlformats.org/officeDocument/2006/relationships/customXml" Target="../ink/ink530.xml"/><Relationship Id="rId157" Type="http://schemas.openxmlformats.org/officeDocument/2006/relationships/image" Target="../media/image88.png"/><Relationship Id="rId178" Type="http://schemas.openxmlformats.org/officeDocument/2006/relationships/customXml" Target="../ink/ink551.xml"/><Relationship Id="rId61" Type="http://schemas.openxmlformats.org/officeDocument/2006/relationships/image" Target="../media/image40.png"/><Relationship Id="rId82" Type="http://schemas.openxmlformats.org/officeDocument/2006/relationships/customXml" Target="../ink/ink503.xml"/><Relationship Id="rId199" Type="http://schemas.openxmlformats.org/officeDocument/2006/relationships/image" Target="../media/image109.png"/><Relationship Id="rId203" Type="http://schemas.openxmlformats.org/officeDocument/2006/relationships/image" Target="../media/image111.png"/><Relationship Id="rId19" Type="http://schemas.openxmlformats.org/officeDocument/2006/relationships/image" Target="../media/image16.png"/><Relationship Id="rId224" Type="http://schemas.openxmlformats.org/officeDocument/2006/relationships/customXml" Target="../ink/ink574.xml"/><Relationship Id="rId30" Type="http://schemas.openxmlformats.org/officeDocument/2006/relationships/customXml" Target="../ink/ink477.xml"/><Relationship Id="rId105" Type="http://schemas.openxmlformats.org/officeDocument/2006/relationships/image" Target="../media/image62.png"/><Relationship Id="rId126" Type="http://schemas.openxmlformats.org/officeDocument/2006/relationships/customXml" Target="../ink/ink525.xml"/><Relationship Id="rId147" Type="http://schemas.openxmlformats.org/officeDocument/2006/relationships/image" Target="../media/image83.png"/><Relationship Id="rId168" Type="http://schemas.openxmlformats.org/officeDocument/2006/relationships/customXml" Target="../ink/ink546.xml"/><Relationship Id="rId51" Type="http://schemas.openxmlformats.org/officeDocument/2006/relationships/image" Target="../media/image32.png"/><Relationship Id="rId72" Type="http://schemas.openxmlformats.org/officeDocument/2006/relationships/customXml" Target="../ink/ink498.xml"/><Relationship Id="rId93" Type="http://schemas.openxmlformats.org/officeDocument/2006/relationships/image" Target="../media/image56.png"/><Relationship Id="rId189" Type="http://schemas.openxmlformats.org/officeDocument/2006/relationships/image" Target="../media/image104.png"/><Relationship Id="rId3" Type="http://schemas.openxmlformats.org/officeDocument/2006/relationships/image" Target="../media/image810.png"/><Relationship Id="rId214" Type="http://schemas.openxmlformats.org/officeDocument/2006/relationships/customXml" Target="../ink/ink569.xml"/><Relationship Id="rId235" Type="http://schemas.openxmlformats.org/officeDocument/2006/relationships/image" Target="../media/image133.png"/><Relationship Id="rId116" Type="http://schemas.openxmlformats.org/officeDocument/2006/relationships/customXml" Target="../ink/ink520.xml"/><Relationship Id="rId137" Type="http://schemas.openxmlformats.org/officeDocument/2006/relationships/image" Target="../media/image78.png"/><Relationship Id="rId158" Type="http://schemas.openxmlformats.org/officeDocument/2006/relationships/customXml" Target="../ink/ink541.xml"/><Relationship Id="rId20" Type="http://schemas.openxmlformats.org/officeDocument/2006/relationships/customXml" Target="../ink/ink472.xml"/><Relationship Id="rId41" Type="http://schemas.openxmlformats.org/officeDocument/2006/relationships/image" Target="../media/image27.png"/><Relationship Id="rId62" Type="http://schemas.openxmlformats.org/officeDocument/2006/relationships/customXml" Target="../ink/ink493.xml"/><Relationship Id="rId83" Type="http://schemas.openxmlformats.org/officeDocument/2006/relationships/image" Target="../media/image51.png"/><Relationship Id="rId179" Type="http://schemas.openxmlformats.org/officeDocument/2006/relationships/image" Target="../media/image99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.png"/><Relationship Id="rId21" Type="http://schemas.openxmlformats.org/officeDocument/2006/relationships/image" Target="../media/image17.png"/><Relationship Id="rId42" Type="http://schemas.openxmlformats.org/officeDocument/2006/relationships/customXml" Target="../ink/ink601.xml"/><Relationship Id="rId63" Type="http://schemas.openxmlformats.org/officeDocument/2006/relationships/image" Target="../media/image41.png"/><Relationship Id="rId84" Type="http://schemas.openxmlformats.org/officeDocument/2006/relationships/customXml" Target="../ink/ink622.xml"/><Relationship Id="rId138" Type="http://schemas.openxmlformats.org/officeDocument/2006/relationships/customXml" Target="../ink/ink649.xml"/><Relationship Id="rId159" Type="http://schemas.openxmlformats.org/officeDocument/2006/relationships/image" Target="../media/image89.png"/><Relationship Id="rId170" Type="http://schemas.openxmlformats.org/officeDocument/2006/relationships/customXml" Target="../ink/ink665.xml"/><Relationship Id="rId191" Type="http://schemas.openxmlformats.org/officeDocument/2006/relationships/image" Target="../media/image105.png"/><Relationship Id="rId205" Type="http://schemas.openxmlformats.org/officeDocument/2006/relationships/image" Target="../media/image112.png"/><Relationship Id="rId226" Type="http://schemas.openxmlformats.org/officeDocument/2006/relationships/customXml" Target="../ink/ink693.xml"/><Relationship Id="rId107" Type="http://schemas.openxmlformats.org/officeDocument/2006/relationships/image" Target="../media/image63.png"/><Relationship Id="rId11" Type="http://schemas.openxmlformats.org/officeDocument/2006/relationships/image" Target="../media/image12.png"/><Relationship Id="rId32" Type="http://schemas.openxmlformats.org/officeDocument/2006/relationships/customXml" Target="../ink/ink596.xml"/><Relationship Id="rId53" Type="http://schemas.openxmlformats.org/officeDocument/2006/relationships/image" Target="../media/image33.png"/><Relationship Id="rId74" Type="http://schemas.openxmlformats.org/officeDocument/2006/relationships/customXml" Target="../ink/ink617.xml"/><Relationship Id="rId128" Type="http://schemas.openxmlformats.org/officeDocument/2006/relationships/customXml" Target="../ink/ink644.xml"/><Relationship Id="rId149" Type="http://schemas.openxmlformats.org/officeDocument/2006/relationships/image" Target="../media/image84.png"/><Relationship Id="rId5" Type="http://schemas.openxmlformats.org/officeDocument/2006/relationships/image" Target="../media/image910.png"/><Relationship Id="rId95" Type="http://schemas.openxmlformats.org/officeDocument/2006/relationships/image" Target="../media/image57.png"/><Relationship Id="rId160" Type="http://schemas.openxmlformats.org/officeDocument/2006/relationships/customXml" Target="../ink/ink660.xml"/><Relationship Id="rId181" Type="http://schemas.openxmlformats.org/officeDocument/2006/relationships/image" Target="../media/image100.png"/><Relationship Id="rId216" Type="http://schemas.openxmlformats.org/officeDocument/2006/relationships/customXml" Target="../ink/ink688.xml"/><Relationship Id="rId237" Type="http://schemas.openxmlformats.org/officeDocument/2006/relationships/image" Target="../media/image134.png"/><Relationship Id="rId22" Type="http://schemas.openxmlformats.org/officeDocument/2006/relationships/customXml" Target="../ink/ink591.xml"/><Relationship Id="rId43" Type="http://schemas.openxmlformats.org/officeDocument/2006/relationships/image" Target="../media/image28.png"/><Relationship Id="rId64" Type="http://schemas.openxmlformats.org/officeDocument/2006/relationships/customXml" Target="../ink/ink612.xml"/><Relationship Id="rId118" Type="http://schemas.openxmlformats.org/officeDocument/2006/relationships/customXml" Target="../ink/ink639.xml"/><Relationship Id="rId139" Type="http://schemas.openxmlformats.org/officeDocument/2006/relationships/image" Target="../media/image79.png"/><Relationship Id="rId85" Type="http://schemas.openxmlformats.org/officeDocument/2006/relationships/image" Target="../media/image52.png"/><Relationship Id="rId150" Type="http://schemas.openxmlformats.org/officeDocument/2006/relationships/customXml" Target="../ink/ink655.xml"/><Relationship Id="rId171" Type="http://schemas.openxmlformats.org/officeDocument/2006/relationships/image" Target="../media/image95.png"/><Relationship Id="rId192" Type="http://schemas.openxmlformats.org/officeDocument/2006/relationships/customXml" Target="../ink/ink676.xml"/><Relationship Id="rId206" Type="http://schemas.openxmlformats.org/officeDocument/2006/relationships/customXml" Target="../ink/ink683.xml"/><Relationship Id="rId227" Type="http://schemas.openxmlformats.org/officeDocument/2006/relationships/image" Target="../media/image124.png"/><Relationship Id="rId12" Type="http://schemas.openxmlformats.org/officeDocument/2006/relationships/customXml" Target="../ink/ink586.xml"/><Relationship Id="rId33" Type="http://schemas.openxmlformats.org/officeDocument/2006/relationships/image" Target="../media/image23.png"/><Relationship Id="rId108" Type="http://schemas.openxmlformats.org/officeDocument/2006/relationships/customXml" Target="../ink/ink634.xml"/><Relationship Id="rId129" Type="http://schemas.openxmlformats.org/officeDocument/2006/relationships/image" Target="../media/image74.png"/><Relationship Id="rId54" Type="http://schemas.openxmlformats.org/officeDocument/2006/relationships/customXml" Target="../ink/ink607.xml"/><Relationship Id="rId75" Type="http://schemas.openxmlformats.org/officeDocument/2006/relationships/image" Target="../media/image47.png"/><Relationship Id="rId96" Type="http://schemas.openxmlformats.org/officeDocument/2006/relationships/customXml" Target="../ink/ink628.xml"/><Relationship Id="rId140" Type="http://schemas.openxmlformats.org/officeDocument/2006/relationships/customXml" Target="../ink/ink650.xml"/><Relationship Id="rId161" Type="http://schemas.openxmlformats.org/officeDocument/2006/relationships/image" Target="../media/image90.png"/><Relationship Id="rId182" Type="http://schemas.openxmlformats.org/officeDocument/2006/relationships/customXml" Target="../ink/ink671.xml"/><Relationship Id="rId217" Type="http://schemas.openxmlformats.org/officeDocument/2006/relationships/image" Target="../media/image119.png"/><Relationship Id="rId6" Type="http://schemas.openxmlformats.org/officeDocument/2006/relationships/customXml" Target="../ink/ink583.xml"/><Relationship Id="rId23" Type="http://schemas.openxmlformats.org/officeDocument/2006/relationships/image" Target="../media/image18.png"/><Relationship Id="rId119" Type="http://schemas.openxmlformats.org/officeDocument/2006/relationships/image" Target="../media/image69.png"/><Relationship Id="rId44" Type="http://schemas.openxmlformats.org/officeDocument/2006/relationships/customXml" Target="../ink/ink602.xml"/><Relationship Id="rId65" Type="http://schemas.openxmlformats.org/officeDocument/2006/relationships/image" Target="../media/image42.png"/><Relationship Id="rId86" Type="http://schemas.openxmlformats.org/officeDocument/2006/relationships/customXml" Target="../ink/ink623.xml"/><Relationship Id="rId130" Type="http://schemas.openxmlformats.org/officeDocument/2006/relationships/customXml" Target="../ink/ink645.xml"/><Relationship Id="rId151" Type="http://schemas.openxmlformats.org/officeDocument/2006/relationships/image" Target="../media/image85.png"/><Relationship Id="rId172" Type="http://schemas.openxmlformats.org/officeDocument/2006/relationships/customXml" Target="../ink/ink666.xml"/><Relationship Id="rId193" Type="http://schemas.openxmlformats.org/officeDocument/2006/relationships/image" Target="../media/image106.png"/><Relationship Id="rId207" Type="http://schemas.openxmlformats.org/officeDocument/2006/relationships/image" Target="../media/image113.png"/><Relationship Id="rId228" Type="http://schemas.openxmlformats.org/officeDocument/2006/relationships/customXml" Target="../ink/ink694.xml"/><Relationship Id="rId13" Type="http://schemas.openxmlformats.org/officeDocument/2006/relationships/image" Target="../media/image13.png"/><Relationship Id="rId109" Type="http://schemas.openxmlformats.org/officeDocument/2006/relationships/image" Target="../media/image64.png"/><Relationship Id="rId34" Type="http://schemas.openxmlformats.org/officeDocument/2006/relationships/customXml" Target="../ink/ink597.xml"/><Relationship Id="rId55" Type="http://schemas.openxmlformats.org/officeDocument/2006/relationships/image" Target="../media/image34.png"/><Relationship Id="rId76" Type="http://schemas.openxmlformats.org/officeDocument/2006/relationships/customXml" Target="../ink/ink618.xml"/><Relationship Id="rId97" Type="http://schemas.openxmlformats.org/officeDocument/2006/relationships/image" Target="../media/image58.png"/><Relationship Id="rId120" Type="http://schemas.openxmlformats.org/officeDocument/2006/relationships/customXml" Target="../ink/ink640.xml"/><Relationship Id="rId141" Type="http://schemas.openxmlformats.org/officeDocument/2006/relationships/image" Target="../media/image80.png"/><Relationship Id="rId7" Type="http://schemas.openxmlformats.org/officeDocument/2006/relationships/image" Target="../media/image1010.png"/><Relationship Id="rId162" Type="http://schemas.openxmlformats.org/officeDocument/2006/relationships/customXml" Target="../ink/ink661.xml"/><Relationship Id="rId183" Type="http://schemas.openxmlformats.org/officeDocument/2006/relationships/image" Target="../media/image101.png"/><Relationship Id="rId218" Type="http://schemas.openxmlformats.org/officeDocument/2006/relationships/customXml" Target="../ink/ink689.xml"/><Relationship Id="rId24" Type="http://schemas.openxmlformats.org/officeDocument/2006/relationships/customXml" Target="../ink/ink592.xml"/><Relationship Id="rId45" Type="http://schemas.openxmlformats.org/officeDocument/2006/relationships/image" Target="../media/image29.png"/><Relationship Id="rId66" Type="http://schemas.openxmlformats.org/officeDocument/2006/relationships/customXml" Target="../ink/ink613.xml"/><Relationship Id="rId87" Type="http://schemas.openxmlformats.org/officeDocument/2006/relationships/image" Target="../media/image53.png"/><Relationship Id="rId110" Type="http://schemas.openxmlformats.org/officeDocument/2006/relationships/customXml" Target="../ink/ink635.xml"/><Relationship Id="rId131" Type="http://schemas.openxmlformats.org/officeDocument/2006/relationships/image" Target="../media/image75.png"/><Relationship Id="rId152" Type="http://schemas.openxmlformats.org/officeDocument/2006/relationships/customXml" Target="../ink/ink656.xml"/><Relationship Id="rId173" Type="http://schemas.openxmlformats.org/officeDocument/2006/relationships/image" Target="../media/image96.png"/><Relationship Id="rId194" Type="http://schemas.openxmlformats.org/officeDocument/2006/relationships/customXml" Target="../ink/ink677.xml"/><Relationship Id="rId208" Type="http://schemas.openxmlformats.org/officeDocument/2006/relationships/customXml" Target="../ink/ink684.xml"/><Relationship Id="rId229" Type="http://schemas.openxmlformats.org/officeDocument/2006/relationships/image" Target="../media/image125.png"/><Relationship Id="rId14" Type="http://schemas.openxmlformats.org/officeDocument/2006/relationships/customXml" Target="../ink/ink587.xml"/><Relationship Id="rId35" Type="http://schemas.openxmlformats.org/officeDocument/2006/relationships/image" Target="../media/image24.png"/><Relationship Id="rId56" Type="http://schemas.openxmlformats.org/officeDocument/2006/relationships/customXml" Target="../ink/ink608.xml"/><Relationship Id="rId77" Type="http://schemas.openxmlformats.org/officeDocument/2006/relationships/image" Target="../media/image48.png"/><Relationship Id="rId100" Type="http://schemas.openxmlformats.org/officeDocument/2006/relationships/customXml" Target="../ink/ink630.xml"/><Relationship Id="rId8" Type="http://schemas.openxmlformats.org/officeDocument/2006/relationships/customXml" Target="../ink/ink584.xml"/><Relationship Id="rId98" Type="http://schemas.openxmlformats.org/officeDocument/2006/relationships/customXml" Target="../ink/ink629.xml"/><Relationship Id="rId121" Type="http://schemas.openxmlformats.org/officeDocument/2006/relationships/image" Target="../media/image70.png"/><Relationship Id="rId142" Type="http://schemas.openxmlformats.org/officeDocument/2006/relationships/customXml" Target="../ink/ink651.xml"/><Relationship Id="rId163" Type="http://schemas.openxmlformats.org/officeDocument/2006/relationships/image" Target="../media/image91.png"/><Relationship Id="rId184" Type="http://schemas.openxmlformats.org/officeDocument/2006/relationships/customXml" Target="../ink/ink672.xml"/><Relationship Id="rId219" Type="http://schemas.openxmlformats.org/officeDocument/2006/relationships/image" Target="../media/image120.png"/><Relationship Id="rId230" Type="http://schemas.openxmlformats.org/officeDocument/2006/relationships/customXml" Target="../ink/ink695.xml"/><Relationship Id="rId25" Type="http://schemas.openxmlformats.org/officeDocument/2006/relationships/image" Target="../media/image19.png"/><Relationship Id="rId46" Type="http://schemas.openxmlformats.org/officeDocument/2006/relationships/customXml" Target="../ink/ink603.xml"/><Relationship Id="rId67" Type="http://schemas.openxmlformats.org/officeDocument/2006/relationships/image" Target="../media/image43.png"/><Relationship Id="rId88" Type="http://schemas.openxmlformats.org/officeDocument/2006/relationships/customXml" Target="../ink/ink624.xml"/><Relationship Id="rId111" Type="http://schemas.openxmlformats.org/officeDocument/2006/relationships/image" Target="../media/image65.png"/><Relationship Id="rId132" Type="http://schemas.openxmlformats.org/officeDocument/2006/relationships/customXml" Target="../ink/ink646.xml"/><Relationship Id="rId153" Type="http://schemas.openxmlformats.org/officeDocument/2006/relationships/image" Target="../media/image86.png"/><Relationship Id="rId174" Type="http://schemas.openxmlformats.org/officeDocument/2006/relationships/customXml" Target="../ink/ink667.xml"/><Relationship Id="rId195" Type="http://schemas.openxmlformats.org/officeDocument/2006/relationships/image" Target="../media/image107.png"/><Relationship Id="rId209" Type="http://schemas.openxmlformats.org/officeDocument/2006/relationships/image" Target="../media/image114.png"/><Relationship Id="rId190" Type="http://schemas.openxmlformats.org/officeDocument/2006/relationships/customXml" Target="../ink/ink675.xml"/><Relationship Id="rId204" Type="http://schemas.openxmlformats.org/officeDocument/2006/relationships/customXml" Target="../ink/ink682.xml"/><Relationship Id="rId220" Type="http://schemas.openxmlformats.org/officeDocument/2006/relationships/customXml" Target="../ink/ink690.xml"/><Relationship Id="rId225" Type="http://schemas.openxmlformats.org/officeDocument/2006/relationships/image" Target="../media/image123.png"/><Relationship Id="rId15" Type="http://schemas.openxmlformats.org/officeDocument/2006/relationships/image" Target="../media/image14.png"/><Relationship Id="rId36" Type="http://schemas.openxmlformats.org/officeDocument/2006/relationships/customXml" Target="../ink/ink598.xml"/><Relationship Id="rId57" Type="http://schemas.openxmlformats.org/officeDocument/2006/relationships/image" Target="../media/image35.png"/><Relationship Id="rId106" Type="http://schemas.openxmlformats.org/officeDocument/2006/relationships/customXml" Target="../ink/ink633.xml"/><Relationship Id="rId127" Type="http://schemas.openxmlformats.org/officeDocument/2006/relationships/image" Target="../media/image73.png"/><Relationship Id="rId10" Type="http://schemas.openxmlformats.org/officeDocument/2006/relationships/customXml" Target="../ink/ink585.xml"/><Relationship Id="rId31" Type="http://schemas.openxmlformats.org/officeDocument/2006/relationships/image" Target="../media/image22.png"/><Relationship Id="rId52" Type="http://schemas.openxmlformats.org/officeDocument/2006/relationships/customXml" Target="../ink/ink606.xml"/><Relationship Id="rId73" Type="http://schemas.openxmlformats.org/officeDocument/2006/relationships/image" Target="../media/image46.png"/><Relationship Id="rId78" Type="http://schemas.openxmlformats.org/officeDocument/2006/relationships/customXml" Target="../ink/ink619.xml"/><Relationship Id="rId94" Type="http://schemas.openxmlformats.org/officeDocument/2006/relationships/customXml" Target="../ink/ink627.xml"/><Relationship Id="rId99" Type="http://schemas.openxmlformats.org/officeDocument/2006/relationships/image" Target="../media/image59.png"/><Relationship Id="rId101" Type="http://schemas.openxmlformats.org/officeDocument/2006/relationships/image" Target="../media/image60.png"/><Relationship Id="rId122" Type="http://schemas.openxmlformats.org/officeDocument/2006/relationships/customXml" Target="../ink/ink641.xml"/><Relationship Id="rId143" Type="http://schemas.openxmlformats.org/officeDocument/2006/relationships/image" Target="../media/image81.png"/><Relationship Id="rId148" Type="http://schemas.openxmlformats.org/officeDocument/2006/relationships/customXml" Target="../ink/ink654.xml"/><Relationship Id="rId164" Type="http://schemas.openxmlformats.org/officeDocument/2006/relationships/customXml" Target="../ink/ink662.xml"/><Relationship Id="rId169" Type="http://schemas.openxmlformats.org/officeDocument/2006/relationships/image" Target="../media/image94.png"/><Relationship Id="rId185" Type="http://schemas.openxmlformats.org/officeDocument/2006/relationships/image" Target="../media/image102.png"/><Relationship Id="rId4" Type="http://schemas.openxmlformats.org/officeDocument/2006/relationships/customXml" Target="../ink/ink582.xml"/><Relationship Id="rId9" Type="http://schemas.openxmlformats.org/officeDocument/2006/relationships/image" Target="../media/image1110.png"/><Relationship Id="rId180" Type="http://schemas.openxmlformats.org/officeDocument/2006/relationships/customXml" Target="../ink/ink670.xml"/><Relationship Id="rId210" Type="http://schemas.openxmlformats.org/officeDocument/2006/relationships/customXml" Target="../ink/ink685.xml"/><Relationship Id="rId215" Type="http://schemas.openxmlformats.org/officeDocument/2006/relationships/image" Target="../media/image118.png"/><Relationship Id="rId236" Type="http://schemas.openxmlformats.org/officeDocument/2006/relationships/customXml" Target="../ink/ink698.xml"/><Relationship Id="rId26" Type="http://schemas.openxmlformats.org/officeDocument/2006/relationships/customXml" Target="../ink/ink593.xml"/><Relationship Id="rId231" Type="http://schemas.openxmlformats.org/officeDocument/2006/relationships/image" Target="../media/image126.png"/><Relationship Id="rId47" Type="http://schemas.openxmlformats.org/officeDocument/2006/relationships/image" Target="../media/image30.png"/><Relationship Id="rId68" Type="http://schemas.openxmlformats.org/officeDocument/2006/relationships/customXml" Target="../ink/ink614.xml"/><Relationship Id="rId89" Type="http://schemas.openxmlformats.org/officeDocument/2006/relationships/image" Target="../media/image54.png"/><Relationship Id="rId112" Type="http://schemas.openxmlformats.org/officeDocument/2006/relationships/customXml" Target="../ink/ink636.xml"/><Relationship Id="rId133" Type="http://schemas.openxmlformats.org/officeDocument/2006/relationships/image" Target="../media/image76.png"/><Relationship Id="rId154" Type="http://schemas.openxmlformats.org/officeDocument/2006/relationships/customXml" Target="../ink/ink657.xml"/><Relationship Id="rId175" Type="http://schemas.openxmlformats.org/officeDocument/2006/relationships/image" Target="../media/image97.png"/><Relationship Id="rId196" Type="http://schemas.openxmlformats.org/officeDocument/2006/relationships/customXml" Target="../ink/ink678.xml"/><Relationship Id="rId200" Type="http://schemas.openxmlformats.org/officeDocument/2006/relationships/customXml" Target="../ink/ink680.xml"/><Relationship Id="rId16" Type="http://schemas.openxmlformats.org/officeDocument/2006/relationships/customXml" Target="../ink/ink588.xml"/><Relationship Id="rId221" Type="http://schemas.openxmlformats.org/officeDocument/2006/relationships/image" Target="../media/image121.png"/><Relationship Id="rId37" Type="http://schemas.openxmlformats.org/officeDocument/2006/relationships/image" Target="../media/image25.png"/><Relationship Id="rId58" Type="http://schemas.openxmlformats.org/officeDocument/2006/relationships/customXml" Target="../ink/ink609.xml"/><Relationship Id="rId79" Type="http://schemas.openxmlformats.org/officeDocument/2006/relationships/image" Target="../media/image49.png"/><Relationship Id="rId102" Type="http://schemas.openxmlformats.org/officeDocument/2006/relationships/customXml" Target="../ink/ink631.xml"/><Relationship Id="rId123" Type="http://schemas.openxmlformats.org/officeDocument/2006/relationships/image" Target="../media/image71.png"/><Relationship Id="rId144" Type="http://schemas.openxmlformats.org/officeDocument/2006/relationships/customXml" Target="../ink/ink652.xml"/><Relationship Id="rId90" Type="http://schemas.openxmlformats.org/officeDocument/2006/relationships/customXml" Target="../ink/ink625.xml"/><Relationship Id="rId165" Type="http://schemas.openxmlformats.org/officeDocument/2006/relationships/image" Target="../media/image92.png"/><Relationship Id="rId186" Type="http://schemas.openxmlformats.org/officeDocument/2006/relationships/customXml" Target="../ink/ink673.xml"/><Relationship Id="rId211" Type="http://schemas.openxmlformats.org/officeDocument/2006/relationships/image" Target="../media/image135.png"/><Relationship Id="rId232" Type="http://schemas.openxmlformats.org/officeDocument/2006/relationships/customXml" Target="../ink/ink696.xml"/><Relationship Id="rId27" Type="http://schemas.openxmlformats.org/officeDocument/2006/relationships/image" Target="../media/image20.png"/><Relationship Id="rId48" Type="http://schemas.openxmlformats.org/officeDocument/2006/relationships/customXml" Target="../ink/ink604.xml"/><Relationship Id="rId69" Type="http://schemas.openxmlformats.org/officeDocument/2006/relationships/image" Target="../media/image44.png"/><Relationship Id="rId113" Type="http://schemas.openxmlformats.org/officeDocument/2006/relationships/image" Target="../media/image66.png"/><Relationship Id="rId134" Type="http://schemas.openxmlformats.org/officeDocument/2006/relationships/customXml" Target="../ink/ink647.xml"/><Relationship Id="rId80" Type="http://schemas.openxmlformats.org/officeDocument/2006/relationships/customXml" Target="../ink/ink620.xml"/><Relationship Id="rId155" Type="http://schemas.openxmlformats.org/officeDocument/2006/relationships/image" Target="../media/image87.png"/><Relationship Id="rId176" Type="http://schemas.openxmlformats.org/officeDocument/2006/relationships/customXml" Target="../ink/ink668.xml"/><Relationship Id="rId197" Type="http://schemas.openxmlformats.org/officeDocument/2006/relationships/image" Target="../media/image108.png"/><Relationship Id="rId201" Type="http://schemas.openxmlformats.org/officeDocument/2006/relationships/image" Target="../media/image110.png"/><Relationship Id="rId222" Type="http://schemas.openxmlformats.org/officeDocument/2006/relationships/customXml" Target="../ink/ink691.xml"/><Relationship Id="rId17" Type="http://schemas.openxmlformats.org/officeDocument/2006/relationships/image" Target="../media/image15.png"/><Relationship Id="rId38" Type="http://schemas.openxmlformats.org/officeDocument/2006/relationships/customXml" Target="../ink/ink599.xml"/><Relationship Id="rId59" Type="http://schemas.openxmlformats.org/officeDocument/2006/relationships/image" Target="../media/image36.png"/><Relationship Id="rId103" Type="http://schemas.openxmlformats.org/officeDocument/2006/relationships/image" Target="../media/image61.png"/><Relationship Id="rId124" Type="http://schemas.openxmlformats.org/officeDocument/2006/relationships/customXml" Target="../ink/ink642.xml"/><Relationship Id="rId70" Type="http://schemas.openxmlformats.org/officeDocument/2006/relationships/customXml" Target="../ink/ink615.xml"/><Relationship Id="rId91" Type="http://schemas.openxmlformats.org/officeDocument/2006/relationships/image" Target="../media/image55.png"/><Relationship Id="rId145" Type="http://schemas.openxmlformats.org/officeDocument/2006/relationships/image" Target="../media/image82.png"/><Relationship Id="rId166" Type="http://schemas.openxmlformats.org/officeDocument/2006/relationships/customXml" Target="../ink/ink663.xml"/><Relationship Id="rId187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686.xml"/><Relationship Id="rId233" Type="http://schemas.openxmlformats.org/officeDocument/2006/relationships/image" Target="../media/image132.png"/><Relationship Id="rId28" Type="http://schemas.openxmlformats.org/officeDocument/2006/relationships/customXml" Target="../ink/ink594.xml"/><Relationship Id="rId49" Type="http://schemas.openxmlformats.org/officeDocument/2006/relationships/image" Target="../media/image31.png"/><Relationship Id="rId114" Type="http://schemas.openxmlformats.org/officeDocument/2006/relationships/customXml" Target="../ink/ink637.xml"/><Relationship Id="rId60" Type="http://schemas.openxmlformats.org/officeDocument/2006/relationships/customXml" Target="../ink/ink610.xml"/><Relationship Id="rId81" Type="http://schemas.openxmlformats.org/officeDocument/2006/relationships/image" Target="../media/image50.png"/><Relationship Id="rId135" Type="http://schemas.openxmlformats.org/officeDocument/2006/relationships/image" Target="../media/image77.png"/><Relationship Id="rId156" Type="http://schemas.openxmlformats.org/officeDocument/2006/relationships/customXml" Target="../ink/ink658.xml"/><Relationship Id="rId177" Type="http://schemas.openxmlformats.org/officeDocument/2006/relationships/image" Target="../media/image98.png"/><Relationship Id="rId198" Type="http://schemas.openxmlformats.org/officeDocument/2006/relationships/customXml" Target="../ink/ink679.xml"/><Relationship Id="rId202" Type="http://schemas.openxmlformats.org/officeDocument/2006/relationships/customXml" Target="../ink/ink681.xml"/><Relationship Id="rId223" Type="http://schemas.openxmlformats.org/officeDocument/2006/relationships/image" Target="../media/image122.png"/><Relationship Id="rId18" Type="http://schemas.openxmlformats.org/officeDocument/2006/relationships/customXml" Target="../ink/ink589.xml"/><Relationship Id="rId39" Type="http://schemas.openxmlformats.org/officeDocument/2006/relationships/image" Target="../media/image26.png"/><Relationship Id="rId50" Type="http://schemas.openxmlformats.org/officeDocument/2006/relationships/customXml" Target="../ink/ink605.xml"/><Relationship Id="rId104" Type="http://schemas.openxmlformats.org/officeDocument/2006/relationships/customXml" Target="../ink/ink632.xml"/><Relationship Id="rId125" Type="http://schemas.openxmlformats.org/officeDocument/2006/relationships/image" Target="../media/image72.png"/><Relationship Id="rId146" Type="http://schemas.openxmlformats.org/officeDocument/2006/relationships/customXml" Target="../ink/ink653.xml"/><Relationship Id="rId167" Type="http://schemas.openxmlformats.org/officeDocument/2006/relationships/image" Target="../media/image93.png"/><Relationship Id="rId188" Type="http://schemas.openxmlformats.org/officeDocument/2006/relationships/customXml" Target="../ink/ink674.xml"/><Relationship Id="rId71" Type="http://schemas.openxmlformats.org/officeDocument/2006/relationships/image" Target="../media/image45.png"/><Relationship Id="rId92" Type="http://schemas.openxmlformats.org/officeDocument/2006/relationships/customXml" Target="../ink/ink626.xml"/><Relationship Id="rId213" Type="http://schemas.openxmlformats.org/officeDocument/2006/relationships/image" Target="../media/image117.png"/><Relationship Id="rId234" Type="http://schemas.openxmlformats.org/officeDocument/2006/relationships/customXml" Target="../ink/ink697.xml"/><Relationship Id="rId2" Type="http://schemas.openxmlformats.org/officeDocument/2006/relationships/customXml" Target="../ink/ink581.xml"/><Relationship Id="rId29" Type="http://schemas.openxmlformats.org/officeDocument/2006/relationships/image" Target="../media/image21.png"/><Relationship Id="rId40" Type="http://schemas.openxmlformats.org/officeDocument/2006/relationships/customXml" Target="../ink/ink600.xml"/><Relationship Id="rId115" Type="http://schemas.openxmlformats.org/officeDocument/2006/relationships/image" Target="../media/image67.png"/><Relationship Id="rId136" Type="http://schemas.openxmlformats.org/officeDocument/2006/relationships/customXml" Target="../ink/ink648.xml"/><Relationship Id="rId157" Type="http://schemas.openxmlformats.org/officeDocument/2006/relationships/image" Target="../media/image88.png"/><Relationship Id="rId178" Type="http://schemas.openxmlformats.org/officeDocument/2006/relationships/customXml" Target="../ink/ink669.xml"/><Relationship Id="rId61" Type="http://schemas.openxmlformats.org/officeDocument/2006/relationships/image" Target="../media/image40.png"/><Relationship Id="rId82" Type="http://schemas.openxmlformats.org/officeDocument/2006/relationships/customXml" Target="../ink/ink621.xml"/><Relationship Id="rId199" Type="http://schemas.openxmlformats.org/officeDocument/2006/relationships/image" Target="../media/image109.png"/><Relationship Id="rId203" Type="http://schemas.openxmlformats.org/officeDocument/2006/relationships/image" Target="../media/image111.png"/><Relationship Id="rId19" Type="http://schemas.openxmlformats.org/officeDocument/2006/relationships/image" Target="../media/image16.png"/><Relationship Id="rId224" Type="http://schemas.openxmlformats.org/officeDocument/2006/relationships/customXml" Target="../ink/ink692.xml"/><Relationship Id="rId30" Type="http://schemas.openxmlformats.org/officeDocument/2006/relationships/customXml" Target="../ink/ink595.xml"/><Relationship Id="rId105" Type="http://schemas.openxmlformats.org/officeDocument/2006/relationships/image" Target="../media/image62.png"/><Relationship Id="rId126" Type="http://schemas.openxmlformats.org/officeDocument/2006/relationships/customXml" Target="../ink/ink643.xml"/><Relationship Id="rId147" Type="http://schemas.openxmlformats.org/officeDocument/2006/relationships/image" Target="../media/image83.png"/><Relationship Id="rId168" Type="http://schemas.openxmlformats.org/officeDocument/2006/relationships/customXml" Target="../ink/ink664.xml"/><Relationship Id="rId51" Type="http://schemas.openxmlformats.org/officeDocument/2006/relationships/image" Target="../media/image32.png"/><Relationship Id="rId72" Type="http://schemas.openxmlformats.org/officeDocument/2006/relationships/customXml" Target="../ink/ink616.xml"/><Relationship Id="rId93" Type="http://schemas.openxmlformats.org/officeDocument/2006/relationships/image" Target="../media/image56.png"/><Relationship Id="rId189" Type="http://schemas.openxmlformats.org/officeDocument/2006/relationships/image" Target="../media/image104.png"/><Relationship Id="rId3" Type="http://schemas.openxmlformats.org/officeDocument/2006/relationships/image" Target="../media/image810.png"/><Relationship Id="rId214" Type="http://schemas.openxmlformats.org/officeDocument/2006/relationships/customXml" Target="../ink/ink687.xml"/><Relationship Id="rId235" Type="http://schemas.openxmlformats.org/officeDocument/2006/relationships/image" Target="../media/image133.png"/><Relationship Id="rId116" Type="http://schemas.openxmlformats.org/officeDocument/2006/relationships/customXml" Target="../ink/ink638.xml"/><Relationship Id="rId137" Type="http://schemas.openxmlformats.org/officeDocument/2006/relationships/image" Target="../media/image78.png"/><Relationship Id="rId158" Type="http://schemas.openxmlformats.org/officeDocument/2006/relationships/customXml" Target="../ink/ink659.xml"/><Relationship Id="rId20" Type="http://schemas.openxmlformats.org/officeDocument/2006/relationships/customXml" Target="../ink/ink590.xml"/><Relationship Id="rId41" Type="http://schemas.openxmlformats.org/officeDocument/2006/relationships/image" Target="../media/image27.png"/><Relationship Id="rId62" Type="http://schemas.openxmlformats.org/officeDocument/2006/relationships/customXml" Target="../ink/ink611.xml"/><Relationship Id="rId83" Type="http://schemas.openxmlformats.org/officeDocument/2006/relationships/image" Target="../media/image51.png"/><Relationship Id="rId179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11.xml"/><Relationship Id="rId21" Type="http://schemas.openxmlformats.org/officeDocument/2006/relationships/image" Target="../media/image17.png"/><Relationship Id="rId42" Type="http://schemas.openxmlformats.org/officeDocument/2006/relationships/customXml" Target="../ink/ink719.xml"/><Relationship Id="rId47" Type="http://schemas.openxmlformats.org/officeDocument/2006/relationships/image" Target="../media/image30.png"/><Relationship Id="rId63" Type="http://schemas.openxmlformats.org/officeDocument/2006/relationships/image" Target="../media/image137.png"/><Relationship Id="rId68" Type="http://schemas.openxmlformats.org/officeDocument/2006/relationships/customXml" Target="../ink/ink732.xml"/><Relationship Id="rId84" Type="http://schemas.openxmlformats.org/officeDocument/2006/relationships/customXml" Target="../ink/ink740.xml"/><Relationship Id="rId89" Type="http://schemas.openxmlformats.org/officeDocument/2006/relationships/image" Target="../media/image150.png"/><Relationship Id="rId16" Type="http://schemas.openxmlformats.org/officeDocument/2006/relationships/customXml" Target="../ink/ink706.xml"/><Relationship Id="rId11" Type="http://schemas.openxmlformats.org/officeDocument/2006/relationships/image" Target="../media/image12.png"/><Relationship Id="rId32" Type="http://schemas.openxmlformats.org/officeDocument/2006/relationships/customXml" Target="../ink/ink714.xml"/><Relationship Id="rId37" Type="http://schemas.openxmlformats.org/officeDocument/2006/relationships/image" Target="../media/image25.png"/><Relationship Id="rId53" Type="http://schemas.openxmlformats.org/officeDocument/2006/relationships/image" Target="../media/image33.png"/><Relationship Id="rId58" Type="http://schemas.openxmlformats.org/officeDocument/2006/relationships/customXml" Target="../ink/ink727.xml"/><Relationship Id="rId74" Type="http://schemas.openxmlformats.org/officeDocument/2006/relationships/customXml" Target="../ink/ink735.xml"/><Relationship Id="rId79" Type="http://schemas.openxmlformats.org/officeDocument/2006/relationships/image" Target="../media/image145.png"/><Relationship Id="rId102" Type="http://schemas.openxmlformats.org/officeDocument/2006/relationships/customXml" Target="../ink/ink749.xml"/><Relationship Id="rId5" Type="http://schemas.openxmlformats.org/officeDocument/2006/relationships/image" Target="../media/image910.png"/><Relationship Id="rId90" Type="http://schemas.openxmlformats.org/officeDocument/2006/relationships/customXml" Target="../ink/ink743.xml"/><Relationship Id="rId95" Type="http://schemas.openxmlformats.org/officeDocument/2006/relationships/image" Target="../media/image153.png"/><Relationship Id="rId22" Type="http://schemas.openxmlformats.org/officeDocument/2006/relationships/customXml" Target="../ink/ink709.xml"/><Relationship Id="rId27" Type="http://schemas.openxmlformats.org/officeDocument/2006/relationships/image" Target="../media/image20.png"/><Relationship Id="rId43" Type="http://schemas.openxmlformats.org/officeDocument/2006/relationships/image" Target="../media/image28.png"/><Relationship Id="rId48" Type="http://schemas.openxmlformats.org/officeDocument/2006/relationships/customXml" Target="../ink/ink722.xml"/><Relationship Id="rId64" Type="http://schemas.openxmlformats.org/officeDocument/2006/relationships/customXml" Target="../ink/ink730.xml"/><Relationship Id="rId69" Type="http://schemas.openxmlformats.org/officeDocument/2006/relationships/image" Target="../media/image140.png"/><Relationship Id="rId80" Type="http://schemas.openxmlformats.org/officeDocument/2006/relationships/customXml" Target="../ink/ink738.xml"/><Relationship Id="rId85" Type="http://schemas.openxmlformats.org/officeDocument/2006/relationships/image" Target="../media/image148.png"/><Relationship Id="rId12" Type="http://schemas.openxmlformats.org/officeDocument/2006/relationships/customXml" Target="../ink/ink704.xml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33" Type="http://schemas.openxmlformats.org/officeDocument/2006/relationships/image" Target="../media/image23.png"/><Relationship Id="rId38" Type="http://schemas.openxmlformats.org/officeDocument/2006/relationships/customXml" Target="../ink/ink717.xml"/><Relationship Id="rId46" Type="http://schemas.openxmlformats.org/officeDocument/2006/relationships/customXml" Target="../ink/ink721.xml"/><Relationship Id="rId59" Type="http://schemas.openxmlformats.org/officeDocument/2006/relationships/image" Target="../media/image36.png"/><Relationship Id="rId67" Type="http://schemas.openxmlformats.org/officeDocument/2006/relationships/image" Target="../media/image139.png"/><Relationship Id="rId103" Type="http://schemas.openxmlformats.org/officeDocument/2006/relationships/image" Target="../media/image157.png"/><Relationship Id="rId20" Type="http://schemas.openxmlformats.org/officeDocument/2006/relationships/customXml" Target="../ink/ink708.xml"/><Relationship Id="rId41" Type="http://schemas.openxmlformats.org/officeDocument/2006/relationships/image" Target="../media/image27.png"/><Relationship Id="rId54" Type="http://schemas.openxmlformats.org/officeDocument/2006/relationships/customXml" Target="../ink/ink725.xml"/><Relationship Id="rId62" Type="http://schemas.openxmlformats.org/officeDocument/2006/relationships/customXml" Target="../ink/ink729.xml"/><Relationship Id="rId70" Type="http://schemas.openxmlformats.org/officeDocument/2006/relationships/customXml" Target="../ink/ink733.xml"/><Relationship Id="rId75" Type="http://schemas.openxmlformats.org/officeDocument/2006/relationships/image" Target="../media/image143.png"/><Relationship Id="rId83" Type="http://schemas.openxmlformats.org/officeDocument/2006/relationships/image" Target="../media/image147.png"/><Relationship Id="rId88" Type="http://schemas.openxmlformats.org/officeDocument/2006/relationships/customXml" Target="../ink/ink742.xml"/><Relationship Id="rId91" Type="http://schemas.openxmlformats.org/officeDocument/2006/relationships/image" Target="../media/image151.png"/><Relationship Id="rId96" Type="http://schemas.openxmlformats.org/officeDocument/2006/relationships/customXml" Target="../ink/ink746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701.xml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customXml" Target="../ink/ink712.xml"/><Relationship Id="rId36" Type="http://schemas.openxmlformats.org/officeDocument/2006/relationships/customXml" Target="../ink/ink716.xml"/><Relationship Id="rId49" Type="http://schemas.openxmlformats.org/officeDocument/2006/relationships/image" Target="../media/image31.png"/><Relationship Id="rId57" Type="http://schemas.openxmlformats.org/officeDocument/2006/relationships/image" Target="../media/image35.png"/><Relationship Id="rId10" Type="http://schemas.openxmlformats.org/officeDocument/2006/relationships/customXml" Target="../ink/ink703.xml"/><Relationship Id="rId31" Type="http://schemas.openxmlformats.org/officeDocument/2006/relationships/image" Target="../media/image22.png"/><Relationship Id="rId44" Type="http://schemas.openxmlformats.org/officeDocument/2006/relationships/customXml" Target="../ink/ink720.xml"/><Relationship Id="rId52" Type="http://schemas.openxmlformats.org/officeDocument/2006/relationships/customXml" Target="../ink/ink724.xml"/><Relationship Id="rId60" Type="http://schemas.openxmlformats.org/officeDocument/2006/relationships/customXml" Target="../ink/ink728.xml"/><Relationship Id="rId65" Type="http://schemas.openxmlformats.org/officeDocument/2006/relationships/image" Target="../media/image138.png"/><Relationship Id="rId73" Type="http://schemas.openxmlformats.org/officeDocument/2006/relationships/image" Target="../media/image142.png"/><Relationship Id="rId78" Type="http://schemas.openxmlformats.org/officeDocument/2006/relationships/customXml" Target="../ink/ink737.xml"/><Relationship Id="rId81" Type="http://schemas.openxmlformats.org/officeDocument/2006/relationships/image" Target="../media/image146.png"/><Relationship Id="rId86" Type="http://schemas.openxmlformats.org/officeDocument/2006/relationships/customXml" Target="../ink/ink741.xml"/><Relationship Id="rId94" Type="http://schemas.openxmlformats.org/officeDocument/2006/relationships/customXml" Target="../ink/ink745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4" Type="http://schemas.openxmlformats.org/officeDocument/2006/relationships/customXml" Target="../ink/ink700.xml"/><Relationship Id="rId9" Type="http://schemas.openxmlformats.org/officeDocument/2006/relationships/image" Target="../media/image1110.png"/><Relationship Id="rId13" Type="http://schemas.openxmlformats.org/officeDocument/2006/relationships/image" Target="../media/image13.png"/><Relationship Id="rId18" Type="http://schemas.openxmlformats.org/officeDocument/2006/relationships/customXml" Target="../ink/ink707.xml"/><Relationship Id="rId39" Type="http://schemas.openxmlformats.org/officeDocument/2006/relationships/image" Target="../media/image26.png"/><Relationship Id="rId34" Type="http://schemas.openxmlformats.org/officeDocument/2006/relationships/customXml" Target="../ink/ink715.xml"/><Relationship Id="rId50" Type="http://schemas.openxmlformats.org/officeDocument/2006/relationships/customXml" Target="../ink/ink723.xml"/><Relationship Id="rId55" Type="http://schemas.openxmlformats.org/officeDocument/2006/relationships/image" Target="../media/image34.png"/><Relationship Id="rId76" Type="http://schemas.openxmlformats.org/officeDocument/2006/relationships/customXml" Target="../ink/ink736.xml"/><Relationship Id="rId97" Type="http://schemas.openxmlformats.org/officeDocument/2006/relationships/image" Target="../media/image154.png"/><Relationship Id="rId7" Type="http://schemas.openxmlformats.org/officeDocument/2006/relationships/image" Target="../media/image1010.png"/><Relationship Id="rId71" Type="http://schemas.openxmlformats.org/officeDocument/2006/relationships/image" Target="../media/image141.png"/><Relationship Id="rId92" Type="http://schemas.openxmlformats.org/officeDocument/2006/relationships/customXml" Target="../ink/ink744.xml"/><Relationship Id="rId2" Type="http://schemas.openxmlformats.org/officeDocument/2006/relationships/customXml" Target="../ink/ink699.xml"/><Relationship Id="rId29" Type="http://schemas.openxmlformats.org/officeDocument/2006/relationships/image" Target="../media/image21.png"/><Relationship Id="rId24" Type="http://schemas.openxmlformats.org/officeDocument/2006/relationships/customXml" Target="../ink/ink710.xml"/><Relationship Id="rId40" Type="http://schemas.openxmlformats.org/officeDocument/2006/relationships/customXml" Target="../ink/ink718.xml"/><Relationship Id="rId45" Type="http://schemas.openxmlformats.org/officeDocument/2006/relationships/image" Target="../media/image29.png"/><Relationship Id="rId66" Type="http://schemas.openxmlformats.org/officeDocument/2006/relationships/customXml" Target="../ink/ink731.xml"/><Relationship Id="rId87" Type="http://schemas.openxmlformats.org/officeDocument/2006/relationships/image" Target="../media/image149.png"/><Relationship Id="rId61" Type="http://schemas.openxmlformats.org/officeDocument/2006/relationships/image" Target="../media/image136.png"/><Relationship Id="rId82" Type="http://schemas.openxmlformats.org/officeDocument/2006/relationships/customXml" Target="../ink/ink739.xml"/><Relationship Id="rId19" Type="http://schemas.openxmlformats.org/officeDocument/2006/relationships/image" Target="../media/image16.png"/><Relationship Id="rId14" Type="http://schemas.openxmlformats.org/officeDocument/2006/relationships/customXml" Target="../ink/ink705.xml"/><Relationship Id="rId30" Type="http://schemas.openxmlformats.org/officeDocument/2006/relationships/customXml" Target="../ink/ink713.xml"/><Relationship Id="rId35" Type="http://schemas.openxmlformats.org/officeDocument/2006/relationships/image" Target="../media/image24.png"/><Relationship Id="rId56" Type="http://schemas.openxmlformats.org/officeDocument/2006/relationships/customXml" Target="../ink/ink726.xml"/><Relationship Id="rId77" Type="http://schemas.openxmlformats.org/officeDocument/2006/relationships/image" Target="../media/image144.png"/><Relationship Id="rId100" Type="http://schemas.openxmlformats.org/officeDocument/2006/relationships/customXml" Target="../ink/ink748.xml"/><Relationship Id="rId8" Type="http://schemas.openxmlformats.org/officeDocument/2006/relationships/customXml" Target="../ink/ink702.xml"/><Relationship Id="rId51" Type="http://schemas.openxmlformats.org/officeDocument/2006/relationships/image" Target="../media/image32.png"/><Relationship Id="rId72" Type="http://schemas.openxmlformats.org/officeDocument/2006/relationships/customXml" Target="../ink/ink734.xml"/><Relationship Id="rId93" Type="http://schemas.openxmlformats.org/officeDocument/2006/relationships/image" Target="../media/image152.png"/><Relationship Id="rId98" Type="http://schemas.openxmlformats.org/officeDocument/2006/relationships/customXml" Target="../ink/ink747.xml"/><Relationship Id="rId3" Type="http://schemas.openxmlformats.org/officeDocument/2006/relationships/image" Target="../media/image810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185.png"/><Relationship Id="rId170" Type="http://schemas.openxmlformats.org/officeDocument/2006/relationships/customXml" Target="../ink/ink834.xml"/><Relationship Id="rId191" Type="http://schemas.openxmlformats.org/officeDocument/2006/relationships/image" Target="../media/image201.png"/><Relationship Id="rId205" Type="http://schemas.openxmlformats.org/officeDocument/2006/relationships/image" Target="../media/image208.png"/><Relationship Id="rId226" Type="http://schemas.openxmlformats.org/officeDocument/2006/relationships/customXml" Target="../ink/ink862.xml"/><Relationship Id="rId247" Type="http://schemas.openxmlformats.org/officeDocument/2006/relationships/image" Target="../media/image229.png"/><Relationship Id="rId107" Type="http://schemas.openxmlformats.org/officeDocument/2006/relationships/image" Target="../media/image159.png"/><Relationship Id="rId11" Type="http://schemas.openxmlformats.org/officeDocument/2006/relationships/image" Target="../media/image12.png"/><Relationship Id="rId32" Type="http://schemas.openxmlformats.org/officeDocument/2006/relationships/customXml" Target="../ink/ink765.xml"/><Relationship Id="rId53" Type="http://schemas.openxmlformats.org/officeDocument/2006/relationships/image" Target="../media/image33.png"/><Relationship Id="rId74" Type="http://schemas.openxmlformats.org/officeDocument/2006/relationships/customXml" Target="../ink/ink786.xml"/><Relationship Id="rId128" Type="http://schemas.openxmlformats.org/officeDocument/2006/relationships/customXml" Target="../ink/ink813.xml"/><Relationship Id="rId149" Type="http://schemas.openxmlformats.org/officeDocument/2006/relationships/image" Target="../media/image180.png"/><Relationship Id="rId5" Type="http://schemas.openxmlformats.org/officeDocument/2006/relationships/image" Target="../media/image910.png"/><Relationship Id="rId95" Type="http://schemas.openxmlformats.org/officeDocument/2006/relationships/image" Target="../media/image153.png"/><Relationship Id="rId160" Type="http://schemas.openxmlformats.org/officeDocument/2006/relationships/customXml" Target="../ink/ink829.xml"/><Relationship Id="rId181" Type="http://schemas.openxmlformats.org/officeDocument/2006/relationships/image" Target="../media/image196.png"/><Relationship Id="rId216" Type="http://schemas.openxmlformats.org/officeDocument/2006/relationships/customXml" Target="../ink/ink857.xml"/><Relationship Id="rId237" Type="http://schemas.openxmlformats.org/officeDocument/2006/relationships/image" Target="../media/image224.png"/><Relationship Id="rId258" Type="http://schemas.openxmlformats.org/officeDocument/2006/relationships/customXml" Target="../ink/ink878.xml"/><Relationship Id="rId22" Type="http://schemas.openxmlformats.org/officeDocument/2006/relationships/customXml" Target="../ink/ink760.xml"/><Relationship Id="rId43" Type="http://schemas.openxmlformats.org/officeDocument/2006/relationships/image" Target="../media/image28.png"/><Relationship Id="rId64" Type="http://schemas.openxmlformats.org/officeDocument/2006/relationships/customXml" Target="../ink/ink781.xml"/><Relationship Id="rId118" Type="http://schemas.openxmlformats.org/officeDocument/2006/relationships/customXml" Target="../ink/ink808.xml"/><Relationship Id="rId139" Type="http://schemas.openxmlformats.org/officeDocument/2006/relationships/image" Target="../media/image175.png"/><Relationship Id="rId85" Type="http://schemas.openxmlformats.org/officeDocument/2006/relationships/image" Target="../media/image148.png"/><Relationship Id="rId150" Type="http://schemas.openxmlformats.org/officeDocument/2006/relationships/customXml" Target="../ink/ink824.xml"/><Relationship Id="rId171" Type="http://schemas.openxmlformats.org/officeDocument/2006/relationships/image" Target="../media/image191.png"/><Relationship Id="rId192" Type="http://schemas.openxmlformats.org/officeDocument/2006/relationships/customXml" Target="../ink/ink845.xml"/><Relationship Id="rId206" Type="http://schemas.openxmlformats.org/officeDocument/2006/relationships/customXml" Target="../ink/ink852.xml"/><Relationship Id="rId227" Type="http://schemas.openxmlformats.org/officeDocument/2006/relationships/image" Target="../media/image219.png"/><Relationship Id="rId248" Type="http://schemas.openxmlformats.org/officeDocument/2006/relationships/customXml" Target="../ink/ink873.xml"/><Relationship Id="rId12" Type="http://schemas.openxmlformats.org/officeDocument/2006/relationships/customXml" Target="../ink/ink755.xml"/><Relationship Id="rId33" Type="http://schemas.openxmlformats.org/officeDocument/2006/relationships/image" Target="../media/image23.png"/><Relationship Id="rId108" Type="http://schemas.openxmlformats.org/officeDocument/2006/relationships/customXml" Target="../ink/ink803.xml"/><Relationship Id="rId129" Type="http://schemas.openxmlformats.org/officeDocument/2006/relationships/image" Target="../media/image170.png"/><Relationship Id="rId54" Type="http://schemas.openxmlformats.org/officeDocument/2006/relationships/customXml" Target="../ink/ink776.xml"/><Relationship Id="rId75" Type="http://schemas.openxmlformats.org/officeDocument/2006/relationships/image" Target="../media/image143.png"/><Relationship Id="rId96" Type="http://schemas.openxmlformats.org/officeDocument/2006/relationships/customXml" Target="../ink/ink797.xml"/><Relationship Id="rId140" Type="http://schemas.openxmlformats.org/officeDocument/2006/relationships/customXml" Target="../ink/ink819.xml"/><Relationship Id="rId161" Type="http://schemas.openxmlformats.org/officeDocument/2006/relationships/image" Target="../media/image186.png"/><Relationship Id="rId182" Type="http://schemas.openxmlformats.org/officeDocument/2006/relationships/customXml" Target="../ink/ink840.xml"/><Relationship Id="rId217" Type="http://schemas.openxmlformats.org/officeDocument/2006/relationships/image" Target="../media/image214.png"/><Relationship Id="rId6" Type="http://schemas.openxmlformats.org/officeDocument/2006/relationships/customXml" Target="../ink/ink752.xml"/><Relationship Id="rId238" Type="http://schemas.openxmlformats.org/officeDocument/2006/relationships/customXml" Target="../ink/ink868.xml"/><Relationship Id="rId259" Type="http://schemas.openxmlformats.org/officeDocument/2006/relationships/image" Target="../media/image235.png"/><Relationship Id="rId23" Type="http://schemas.openxmlformats.org/officeDocument/2006/relationships/image" Target="../media/image18.png"/><Relationship Id="rId119" Type="http://schemas.openxmlformats.org/officeDocument/2006/relationships/image" Target="../media/image165.png"/><Relationship Id="rId44" Type="http://schemas.openxmlformats.org/officeDocument/2006/relationships/customXml" Target="../ink/ink771.xml"/><Relationship Id="rId65" Type="http://schemas.openxmlformats.org/officeDocument/2006/relationships/image" Target="../media/image138.png"/><Relationship Id="rId86" Type="http://schemas.openxmlformats.org/officeDocument/2006/relationships/customXml" Target="../ink/ink792.xml"/><Relationship Id="rId130" Type="http://schemas.openxmlformats.org/officeDocument/2006/relationships/customXml" Target="../ink/ink814.xml"/><Relationship Id="rId151" Type="http://schemas.openxmlformats.org/officeDocument/2006/relationships/image" Target="../media/image181.png"/><Relationship Id="rId172" Type="http://schemas.openxmlformats.org/officeDocument/2006/relationships/customXml" Target="../ink/ink835.xml"/><Relationship Id="rId193" Type="http://schemas.openxmlformats.org/officeDocument/2006/relationships/image" Target="../media/image202.png"/><Relationship Id="rId207" Type="http://schemas.openxmlformats.org/officeDocument/2006/relationships/image" Target="../media/image209.png"/><Relationship Id="rId228" Type="http://schemas.openxmlformats.org/officeDocument/2006/relationships/customXml" Target="../ink/ink863.xml"/><Relationship Id="rId249" Type="http://schemas.openxmlformats.org/officeDocument/2006/relationships/image" Target="../media/image230.png"/><Relationship Id="rId13" Type="http://schemas.openxmlformats.org/officeDocument/2006/relationships/image" Target="../media/image13.png"/><Relationship Id="rId109" Type="http://schemas.openxmlformats.org/officeDocument/2006/relationships/image" Target="../media/image160.png"/><Relationship Id="rId260" Type="http://schemas.openxmlformats.org/officeDocument/2006/relationships/customXml" Target="../ink/ink879.xml"/><Relationship Id="rId34" Type="http://schemas.openxmlformats.org/officeDocument/2006/relationships/customXml" Target="../ink/ink766.xml"/><Relationship Id="rId55" Type="http://schemas.openxmlformats.org/officeDocument/2006/relationships/image" Target="../media/image34.png"/><Relationship Id="rId76" Type="http://schemas.openxmlformats.org/officeDocument/2006/relationships/customXml" Target="../ink/ink787.xml"/><Relationship Id="rId97" Type="http://schemas.openxmlformats.org/officeDocument/2006/relationships/image" Target="../media/image154.png"/><Relationship Id="rId120" Type="http://schemas.openxmlformats.org/officeDocument/2006/relationships/customXml" Target="../ink/ink809.xml"/><Relationship Id="rId141" Type="http://schemas.openxmlformats.org/officeDocument/2006/relationships/image" Target="../media/image176.png"/><Relationship Id="rId7" Type="http://schemas.openxmlformats.org/officeDocument/2006/relationships/image" Target="../media/image1010.png"/><Relationship Id="rId162" Type="http://schemas.openxmlformats.org/officeDocument/2006/relationships/customXml" Target="../ink/ink830.xml"/><Relationship Id="rId183" Type="http://schemas.openxmlformats.org/officeDocument/2006/relationships/image" Target="../media/image197.png"/><Relationship Id="rId218" Type="http://schemas.openxmlformats.org/officeDocument/2006/relationships/customXml" Target="../ink/ink858.xml"/><Relationship Id="rId239" Type="http://schemas.openxmlformats.org/officeDocument/2006/relationships/image" Target="../media/image225.png"/><Relationship Id="rId250" Type="http://schemas.openxmlformats.org/officeDocument/2006/relationships/customXml" Target="../ink/ink874.xml"/><Relationship Id="rId24" Type="http://schemas.openxmlformats.org/officeDocument/2006/relationships/customXml" Target="../ink/ink761.xml"/><Relationship Id="rId45" Type="http://schemas.openxmlformats.org/officeDocument/2006/relationships/image" Target="../media/image29.png"/><Relationship Id="rId66" Type="http://schemas.openxmlformats.org/officeDocument/2006/relationships/customXml" Target="../ink/ink782.xml"/><Relationship Id="rId87" Type="http://schemas.openxmlformats.org/officeDocument/2006/relationships/image" Target="../media/image149.png"/><Relationship Id="rId110" Type="http://schemas.openxmlformats.org/officeDocument/2006/relationships/customXml" Target="../ink/ink804.xml"/><Relationship Id="rId131" Type="http://schemas.openxmlformats.org/officeDocument/2006/relationships/image" Target="../media/image171.png"/><Relationship Id="rId152" Type="http://schemas.openxmlformats.org/officeDocument/2006/relationships/customXml" Target="../ink/ink825.xml"/><Relationship Id="rId173" Type="http://schemas.openxmlformats.org/officeDocument/2006/relationships/image" Target="../media/image192.png"/><Relationship Id="rId194" Type="http://schemas.openxmlformats.org/officeDocument/2006/relationships/customXml" Target="../ink/ink846.xml"/><Relationship Id="rId208" Type="http://schemas.openxmlformats.org/officeDocument/2006/relationships/customXml" Target="../ink/ink853.xml"/><Relationship Id="rId229" Type="http://schemas.openxmlformats.org/officeDocument/2006/relationships/image" Target="../media/image220.png"/><Relationship Id="rId240" Type="http://schemas.openxmlformats.org/officeDocument/2006/relationships/customXml" Target="../ink/ink869.xml"/><Relationship Id="rId261" Type="http://schemas.openxmlformats.org/officeDocument/2006/relationships/image" Target="../media/image236.png"/><Relationship Id="rId14" Type="http://schemas.openxmlformats.org/officeDocument/2006/relationships/customXml" Target="../ink/ink756.xml"/><Relationship Id="rId35" Type="http://schemas.openxmlformats.org/officeDocument/2006/relationships/image" Target="../media/image24.png"/><Relationship Id="rId56" Type="http://schemas.openxmlformats.org/officeDocument/2006/relationships/customXml" Target="../ink/ink777.xml"/><Relationship Id="rId77" Type="http://schemas.openxmlformats.org/officeDocument/2006/relationships/image" Target="../media/image144.png"/><Relationship Id="rId100" Type="http://schemas.openxmlformats.org/officeDocument/2006/relationships/customXml" Target="../ink/ink799.xml"/><Relationship Id="rId8" Type="http://schemas.openxmlformats.org/officeDocument/2006/relationships/customXml" Target="../ink/ink753.xml"/><Relationship Id="rId98" Type="http://schemas.openxmlformats.org/officeDocument/2006/relationships/customXml" Target="../ink/ink798.xml"/><Relationship Id="rId121" Type="http://schemas.openxmlformats.org/officeDocument/2006/relationships/image" Target="../media/image166.png"/><Relationship Id="rId142" Type="http://schemas.openxmlformats.org/officeDocument/2006/relationships/customXml" Target="../ink/ink820.xml"/><Relationship Id="rId163" Type="http://schemas.openxmlformats.org/officeDocument/2006/relationships/image" Target="../media/image187.png"/><Relationship Id="rId184" Type="http://schemas.openxmlformats.org/officeDocument/2006/relationships/customXml" Target="../ink/ink841.xml"/><Relationship Id="rId219" Type="http://schemas.openxmlformats.org/officeDocument/2006/relationships/image" Target="../media/image215.png"/><Relationship Id="rId230" Type="http://schemas.openxmlformats.org/officeDocument/2006/relationships/customXml" Target="../ink/ink864.xml"/><Relationship Id="rId251" Type="http://schemas.openxmlformats.org/officeDocument/2006/relationships/image" Target="../media/image231.png"/><Relationship Id="rId25" Type="http://schemas.openxmlformats.org/officeDocument/2006/relationships/image" Target="../media/image19.png"/><Relationship Id="rId46" Type="http://schemas.openxmlformats.org/officeDocument/2006/relationships/customXml" Target="../ink/ink772.xml"/><Relationship Id="rId67" Type="http://schemas.openxmlformats.org/officeDocument/2006/relationships/image" Target="../media/image139.png"/><Relationship Id="rId88" Type="http://schemas.openxmlformats.org/officeDocument/2006/relationships/customXml" Target="../ink/ink793.xml"/><Relationship Id="rId111" Type="http://schemas.openxmlformats.org/officeDocument/2006/relationships/image" Target="../media/image161.png"/><Relationship Id="rId132" Type="http://schemas.openxmlformats.org/officeDocument/2006/relationships/customXml" Target="../ink/ink815.xml"/><Relationship Id="rId153" Type="http://schemas.openxmlformats.org/officeDocument/2006/relationships/image" Target="../media/image182.png"/><Relationship Id="rId174" Type="http://schemas.openxmlformats.org/officeDocument/2006/relationships/customXml" Target="../ink/ink836.xml"/><Relationship Id="rId195" Type="http://schemas.openxmlformats.org/officeDocument/2006/relationships/image" Target="../media/image203.png"/><Relationship Id="rId209" Type="http://schemas.openxmlformats.org/officeDocument/2006/relationships/image" Target="../media/image210.png"/><Relationship Id="rId220" Type="http://schemas.openxmlformats.org/officeDocument/2006/relationships/customXml" Target="../ink/ink859.xml"/><Relationship Id="rId241" Type="http://schemas.openxmlformats.org/officeDocument/2006/relationships/image" Target="../media/image226.png"/><Relationship Id="rId15" Type="http://schemas.openxmlformats.org/officeDocument/2006/relationships/image" Target="../media/image14.png"/><Relationship Id="rId36" Type="http://schemas.openxmlformats.org/officeDocument/2006/relationships/customXml" Target="../ink/ink767.xml"/><Relationship Id="rId57" Type="http://schemas.openxmlformats.org/officeDocument/2006/relationships/image" Target="../media/image35.png"/><Relationship Id="rId262" Type="http://schemas.openxmlformats.org/officeDocument/2006/relationships/customXml" Target="../ink/ink880.xml"/><Relationship Id="rId78" Type="http://schemas.openxmlformats.org/officeDocument/2006/relationships/customXml" Target="../ink/ink788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810.xml"/><Relationship Id="rId143" Type="http://schemas.openxmlformats.org/officeDocument/2006/relationships/image" Target="../media/image177.png"/><Relationship Id="rId164" Type="http://schemas.openxmlformats.org/officeDocument/2006/relationships/customXml" Target="../ink/ink831.xml"/><Relationship Id="rId185" Type="http://schemas.openxmlformats.org/officeDocument/2006/relationships/image" Target="../media/image198.png"/><Relationship Id="rId9" Type="http://schemas.openxmlformats.org/officeDocument/2006/relationships/image" Target="../media/image1110.png"/><Relationship Id="rId210" Type="http://schemas.openxmlformats.org/officeDocument/2006/relationships/customXml" Target="../ink/ink854.xml"/><Relationship Id="rId26" Type="http://schemas.openxmlformats.org/officeDocument/2006/relationships/customXml" Target="../ink/ink762.xml"/><Relationship Id="rId231" Type="http://schemas.openxmlformats.org/officeDocument/2006/relationships/image" Target="../media/image221.png"/><Relationship Id="rId252" Type="http://schemas.openxmlformats.org/officeDocument/2006/relationships/customXml" Target="../ink/ink875.xml"/><Relationship Id="rId47" Type="http://schemas.openxmlformats.org/officeDocument/2006/relationships/image" Target="../media/image30.png"/><Relationship Id="rId68" Type="http://schemas.openxmlformats.org/officeDocument/2006/relationships/customXml" Target="../ink/ink783.xml"/><Relationship Id="rId89" Type="http://schemas.openxmlformats.org/officeDocument/2006/relationships/image" Target="../media/image150.png"/><Relationship Id="rId112" Type="http://schemas.openxmlformats.org/officeDocument/2006/relationships/customXml" Target="../ink/ink805.xml"/><Relationship Id="rId133" Type="http://schemas.openxmlformats.org/officeDocument/2006/relationships/image" Target="../media/image172.png"/><Relationship Id="rId154" Type="http://schemas.openxmlformats.org/officeDocument/2006/relationships/customXml" Target="../ink/ink826.xml"/><Relationship Id="rId175" Type="http://schemas.openxmlformats.org/officeDocument/2006/relationships/image" Target="../media/image193.png"/><Relationship Id="rId196" Type="http://schemas.openxmlformats.org/officeDocument/2006/relationships/customXml" Target="../ink/ink847.xml"/><Relationship Id="rId200" Type="http://schemas.openxmlformats.org/officeDocument/2006/relationships/customXml" Target="../ink/ink849.xml"/><Relationship Id="rId16" Type="http://schemas.openxmlformats.org/officeDocument/2006/relationships/customXml" Target="../ink/ink757.xml"/><Relationship Id="rId221" Type="http://schemas.openxmlformats.org/officeDocument/2006/relationships/image" Target="../media/image216.png"/><Relationship Id="rId242" Type="http://schemas.openxmlformats.org/officeDocument/2006/relationships/customXml" Target="../ink/ink870.xml"/><Relationship Id="rId263" Type="http://schemas.openxmlformats.org/officeDocument/2006/relationships/image" Target="../media/image237.png"/><Relationship Id="rId37" Type="http://schemas.openxmlformats.org/officeDocument/2006/relationships/image" Target="../media/image25.png"/><Relationship Id="rId58" Type="http://schemas.openxmlformats.org/officeDocument/2006/relationships/customXml" Target="../ink/ink778.xml"/><Relationship Id="rId79" Type="http://schemas.openxmlformats.org/officeDocument/2006/relationships/image" Target="../media/image145.png"/><Relationship Id="rId102" Type="http://schemas.openxmlformats.org/officeDocument/2006/relationships/customXml" Target="../ink/ink800.xml"/><Relationship Id="rId123" Type="http://schemas.openxmlformats.org/officeDocument/2006/relationships/image" Target="../media/image167.png"/><Relationship Id="rId144" Type="http://schemas.openxmlformats.org/officeDocument/2006/relationships/customXml" Target="../ink/ink821.xml"/><Relationship Id="rId90" Type="http://schemas.openxmlformats.org/officeDocument/2006/relationships/customXml" Target="../ink/ink794.xml"/><Relationship Id="rId165" Type="http://schemas.openxmlformats.org/officeDocument/2006/relationships/image" Target="../media/image188.png"/><Relationship Id="rId186" Type="http://schemas.openxmlformats.org/officeDocument/2006/relationships/customXml" Target="../ink/ink842.xml"/><Relationship Id="rId211" Type="http://schemas.openxmlformats.org/officeDocument/2006/relationships/image" Target="../media/image211.png"/><Relationship Id="rId232" Type="http://schemas.openxmlformats.org/officeDocument/2006/relationships/customXml" Target="../ink/ink865.xml"/><Relationship Id="rId253" Type="http://schemas.openxmlformats.org/officeDocument/2006/relationships/image" Target="../media/image232.png"/><Relationship Id="rId27" Type="http://schemas.openxmlformats.org/officeDocument/2006/relationships/image" Target="../media/image20.png"/><Relationship Id="rId48" Type="http://schemas.openxmlformats.org/officeDocument/2006/relationships/customXml" Target="../ink/ink773.xml"/><Relationship Id="rId69" Type="http://schemas.openxmlformats.org/officeDocument/2006/relationships/image" Target="../media/image140.png"/><Relationship Id="rId113" Type="http://schemas.openxmlformats.org/officeDocument/2006/relationships/image" Target="../media/image162.png"/><Relationship Id="rId134" Type="http://schemas.openxmlformats.org/officeDocument/2006/relationships/customXml" Target="../ink/ink816.xml"/><Relationship Id="rId80" Type="http://schemas.openxmlformats.org/officeDocument/2006/relationships/customXml" Target="../ink/ink789.xml"/><Relationship Id="rId155" Type="http://schemas.openxmlformats.org/officeDocument/2006/relationships/image" Target="../media/image183.png"/><Relationship Id="rId176" Type="http://schemas.openxmlformats.org/officeDocument/2006/relationships/customXml" Target="../ink/ink837.xml"/><Relationship Id="rId197" Type="http://schemas.openxmlformats.org/officeDocument/2006/relationships/image" Target="../media/image204.png"/><Relationship Id="rId201" Type="http://schemas.openxmlformats.org/officeDocument/2006/relationships/image" Target="../media/image206.png"/><Relationship Id="rId222" Type="http://schemas.openxmlformats.org/officeDocument/2006/relationships/customXml" Target="../ink/ink860.xml"/><Relationship Id="rId243" Type="http://schemas.openxmlformats.org/officeDocument/2006/relationships/image" Target="../media/image227.png"/><Relationship Id="rId17" Type="http://schemas.openxmlformats.org/officeDocument/2006/relationships/image" Target="../media/image15.png"/><Relationship Id="rId38" Type="http://schemas.openxmlformats.org/officeDocument/2006/relationships/customXml" Target="../ink/ink768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811.xml"/><Relationship Id="rId70" Type="http://schemas.openxmlformats.org/officeDocument/2006/relationships/customXml" Target="../ink/ink784.xml"/><Relationship Id="rId91" Type="http://schemas.openxmlformats.org/officeDocument/2006/relationships/image" Target="../media/image151.png"/><Relationship Id="rId145" Type="http://schemas.openxmlformats.org/officeDocument/2006/relationships/image" Target="../media/image178.png"/><Relationship Id="rId166" Type="http://schemas.openxmlformats.org/officeDocument/2006/relationships/customXml" Target="../ink/ink832.xml"/><Relationship Id="rId187" Type="http://schemas.openxmlformats.org/officeDocument/2006/relationships/image" Target="../media/image199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855.xml"/><Relationship Id="rId233" Type="http://schemas.openxmlformats.org/officeDocument/2006/relationships/image" Target="../media/image222.png"/><Relationship Id="rId254" Type="http://schemas.openxmlformats.org/officeDocument/2006/relationships/customXml" Target="../ink/ink876.xml"/><Relationship Id="rId28" Type="http://schemas.openxmlformats.org/officeDocument/2006/relationships/customXml" Target="../ink/ink763.xml"/><Relationship Id="rId49" Type="http://schemas.openxmlformats.org/officeDocument/2006/relationships/image" Target="../media/image31.png"/><Relationship Id="rId114" Type="http://schemas.openxmlformats.org/officeDocument/2006/relationships/customXml" Target="../ink/ink806.xml"/><Relationship Id="rId60" Type="http://schemas.openxmlformats.org/officeDocument/2006/relationships/customXml" Target="../ink/ink779.xml"/><Relationship Id="rId81" Type="http://schemas.openxmlformats.org/officeDocument/2006/relationships/image" Target="../media/image146.png"/><Relationship Id="rId135" Type="http://schemas.openxmlformats.org/officeDocument/2006/relationships/image" Target="../media/image173.png"/><Relationship Id="rId156" Type="http://schemas.openxmlformats.org/officeDocument/2006/relationships/customXml" Target="../ink/ink827.xml"/><Relationship Id="rId177" Type="http://schemas.openxmlformats.org/officeDocument/2006/relationships/image" Target="../media/image194.png"/><Relationship Id="rId198" Type="http://schemas.openxmlformats.org/officeDocument/2006/relationships/customXml" Target="../ink/ink848.xml"/><Relationship Id="rId202" Type="http://schemas.openxmlformats.org/officeDocument/2006/relationships/customXml" Target="../ink/ink850.xml"/><Relationship Id="rId223" Type="http://schemas.openxmlformats.org/officeDocument/2006/relationships/image" Target="../media/image217.png"/><Relationship Id="rId244" Type="http://schemas.openxmlformats.org/officeDocument/2006/relationships/customXml" Target="../ink/ink871.xml"/><Relationship Id="rId18" Type="http://schemas.openxmlformats.org/officeDocument/2006/relationships/customXml" Target="../ink/ink758.xml"/><Relationship Id="rId39" Type="http://schemas.openxmlformats.org/officeDocument/2006/relationships/image" Target="../media/image26.png"/><Relationship Id="rId50" Type="http://schemas.openxmlformats.org/officeDocument/2006/relationships/customXml" Target="../ink/ink774.xml"/><Relationship Id="rId104" Type="http://schemas.openxmlformats.org/officeDocument/2006/relationships/customXml" Target="../ink/ink801.xml"/><Relationship Id="rId125" Type="http://schemas.openxmlformats.org/officeDocument/2006/relationships/image" Target="../media/image168.png"/><Relationship Id="rId146" Type="http://schemas.openxmlformats.org/officeDocument/2006/relationships/customXml" Target="../ink/ink822.xml"/><Relationship Id="rId167" Type="http://schemas.openxmlformats.org/officeDocument/2006/relationships/image" Target="../media/image189.png"/><Relationship Id="rId188" Type="http://schemas.openxmlformats.org/officeDocument/2006/relationships/customXml" Target="../ink/ink843.xml"/><Relationship Id="rId71" Type="http://schemas.openxmlformats.org/officeDocument/2006/relationships/image" Target="../media/image141.png"/><Relationship Id="rId92" Type="http://schemas.openxmlformats.org/officeDocument/2006/relationships/customXml" Target="../ink/ink795.xml"/><Relationship Id="rId213" Type="http://schemas.openxmlformats.org/officeDocument/2006/relationships/image" Target="../media/image212.png"/><Relationship Id="rId234" Type="http://schemas.openxmlformats.org/officeDocument/2006/relationships/customXml" Target="../ink/ink866.xml"/><Relationship Id="rId2" Type="http://schemas.openxmlformats.org/officeDocument/2006/relationships/customXml" Target="../ink/ink750.xml"/><Relationship Id="rId29" Type="http://schemas.openxmlformats.org/officeDocument/2006/relationships/image" Target="../media/image21.png"/><Relationship Id="rId255" Type="http://schemas.openxmlformats.org/officeDocument/2006/relationships/image" Target="../media/image233.png"/><Relationship Id="rId40" Type="http://schemas.openxmlformats.org/officeDocument/2006/relationships/customXml" Target="../ink/ink769.xml"/><Relationship Id="rId115" Type="http://schemas.openxmlformats.org/officeDocument/2006/relationships/image" Target="../media/image163.png"/><Relationship Id="rId136" Type="http://schemas.openxmlformats.org/officeDocument/2006/relationships/customXml" Target="../ink/ink817.xml"/><Relationship Id="rId157" Type="http://schemas.openxmlformats.org/officeDocument/2006/relationships/image" Target="../media/image184.png"/><Relationship Id="rId178" Type="http://schemas.openxmlformats.org/officeDocument/2006/relationships/customXml" Target="../ink/ink838.xml"/><Relationship Id="rId61" Type="http://schemas.openxmlformats.org/officeDocument/2006/relationships/image" Target="../media/image136.png"/><Relationship Id="rId82" Type="http://schemas.openxmlformats.org/officeDocument/2006/relationships/customXml" Target="../ink/ink790.xml"/><Relationship Id="rId199" Type="http://schemas.openxmlformats.org/officeDocument/2006/relationships/image" Target="../media/image205.png"/><Relationship Id="rId203" Type="http://schemas.openxmlformats.org/officeDocument/2006/relationships/image" Target="../media/image207.png"/><Relationship Id="rId19" Type="http://schemas.openxmlformats.org/officeDocument/2006/relationships/image" Target="../media/image16.png"/><Relationship Id="rId224" Type="http://schemas.openxmlformats.org/officeDocument/2006/relationships/customXml" Target="../ink/ink861.xml"/><Relationship Id="rId245" Type="http://schemas.openxmlformats.org/officeDocument/2006/relationships/image" Target="../media/image228.png"/><Relationship Id="rId30" Type="http://schemas.openxmlformats.org/officeDocument/2006/relationships/customXml" Target="../ink/ink764.xml"/><Relationship Id="rId105" Type="http://schemas.openxmlformats.org/officeDocument/2006/relationships/image" Target="../media/image158.png"/><Relationship Id="rId126" Type="http://schemas.openxmlformats.org/officeDocument/2006/relationships/customXml" Target="../ink/ink812.xml"/><Relationship Id="rId147" Type="http://schemas.openxmlformats.org/officeDocument/2006/relationships/image" Target="../media/image179.png"/><Relationship Id="rId168" Type="http://schemas.openxmlformats.org/officeDocument/2006/relationships/customXml" Target="../ink/ink833.xml"/><Relationship Id="rId51" Type="http://schemas.openxmlformats.org/officeDocument/2006/relationships/image" Target="../media/image32.png"/><Relationship Id="rId72" Type="http://schemas.openxmlformats.org/officeDocument/2006/relationships/customXml" Target="../ink/ink785.xml"/><Relationship Id="rId93" Type="http://schemas.openxmlformats.org/officeDocument/2006/relationships/image" Target="../media/image152.png"/><Relationship Id="rId189" Type="http://schemas.openxmlformats.org/officeDocument/2006/relationships/image" Target="../media/image200.png"/><Relationship Id="rId3" Type="http://schemas.openxmlformats.org/officeDocument/2006/relationships/image" Target="../media/image810.png"/><Relationship Id="rId214" Type="http://schemas.openxmlformats.org/officeDocument/2006/relationships/customXml" Target="../ink/ink856.xml"/><Relationship Id="rId235" Type="http://schemas.openxmlformats.org/officeDocument/2006/relationships/image" Target="../media/image223.png"/><Relationship Id="rId256" Type="http://schemas.openxmlformats.org/officeDocument/2006/relationships/customXml" Target="../ink/ink877.xml"/><Relationship Id="rId116" Type="http://schemas.openxmlformats.org/officeDocument/2006/relationships/customXml" Target="../ink/ink807.xml"/><Relationship Id="rId137" Type="http://schemas.openxmlformats.org/officeDocument/2006/relationships/image" Target="../media/image174.png"/><Relationship Id="rId158" Type="http://schemas.openxmlformats.org/officeDocument/2006/relationships/customXml" Target="../ink/ink828.xml"/><Relationship Id="rId20" Type="http://schemas.openxmlformats.org/officeDocument/2006/relationships/customXml" Target="../ink/ink759.xml"/><Relationship Id="rId41" Type="http://schemas.openxmlformats.org/officeDocument/2006/relationships/image" Target="../media/image27.png"/><Relationship Id="rId62" Type="http://schemas.openxmlformats.org/officeDocument/2006/relationships/customXml" Target="../ink/ink780.xml"/><Relationship Id="rId83" Type="http://schemas.openxmlformats.org/officeDocument/2006/relationships/image" Target="../media/image147.png"/><Relationship Id="rId179" Type="http://schemas.openxmlformats.org/officeDocument/2006/relationships/image" Target="../media/image195.png"/><Relationship Id="rId190" Type="http://schemas.openxmlformats.org/officeDocument/2006/relationships/customXml" Target="../ink/ink844.xml"/><Relationship Id="rId204" Type="http://schemas.openxmlformats.org/officeDocument/2006/relationships/customXml" Target="../ink/ink851.xml"/><Relationship Id="rId225" Type="http://schemas.openxmlformats.org/officeDocument/2006/relationships/image" Target="../media/image218.png"/><Relationship Id="rId246" Type="http://schemas.openxmlformats.org/officeDocument/2006/relationships/customXml" Target="../ink/ink872.xml"/><Relationship Id="rId106" Type="http://schemas.openxmlformats.org/officeDocument/2006/relationships/customXml" Target="../ink/ink802.xml"/><Relationship Id="rId127" Type="http://schemas.openxmlformats.org/officeDocument/2006/relationships/image" Target="../media/image169.png"/><Relationship Id="rId10" Type="http://schemas.openxmlformats.org/officeDocument/2006/relationships/customXml" Target="../ink/ink754.xml"/><Relationship Id="rId31" Type="http://schemas.openxmlformats.org/officeDocument/2006/relationships/image" Target="../media/image22.png"/><Relationship Id="rId52" Type="http://schemas.openxmlformats.org/officeDocument/2006/relationships/customXml" Target="../ink/ink775.xml"/><Relationship Id="rId73" Type="http://schemas.openxmlformats.org/officeDocument/2006/relationships/image" Target="../media/image142.png"/><Relationship Id="rId94" Type="http://schemas.openxmlformats.org/officeDocument/2006/relationships/customXml" Target="../ink/ink796.xml"/><Relationship Id="rId148" Type="http://schemas.openxmlformats.org/officeDocument/2006/relationships/customXml" Target="../ink/ink823.xml"/><Relationship Id="rId169" Type="http://schemas.openxmlformats.org/officeDocument/2006/relationships/image" Target="../media/image190.png"/><Relationship Id="rId4" Type="http://schemas.openxmlformats.org/officeDocument/2006/relationships/customXml" Target="../ink/ink751.xml"/><Relationship Id="rId180" Type="http://schemas.openxmlformats.org/officeDocument/2006/relationships/customXml" Target="../ink/ink839.xml"/><Relationship Id="rId215" Type="http://schemas.openxmlformats.org/officeDocument/2006/relationships/image" Target="../media/image213.png"/><Relationship Id="rId236" Type="http://schemas.openxmlformats.org/officeDocument/2006/relationships/customXml" Target="../ink/ink867.xml"/><Relationship Id="rId257" Type="http://schemas.openxmlformats.org/officeDocument/2006/relationships/image" Target="../media/image234.png"/><Relationship Id="rId42" Type="http://schemas.openxmlformats.org/officeDocument/2006/relationships/customXml" Target="../ink/ink770.xml"/><Relationship Id="rId84" Type="http://schemas.openxmlformats.org/officeDocument/2006/relationships/customXml" Target="../ink/ink791.xml"/><Relationship Id="rId138" Type="http://schemas.openxmlformats.org/officeDocument/2006/relationships/customXml" Target="../ink/ink818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1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183.png"/><Relationship Id="rId170" Type="http://schemas.openxmlformats.org/officeDocument/2006/relationships/customXml" Target="../ink/ink965.xml"/><Relationship Id="rId226" Type="http://schemas.openxmlformats.org/officeDocument/2006/relationships/customXml" Target="../ink/ink993.xml"/><Relationship Id="rId107" Type="http://schemas.openxmlformats.org/officeDocument/2006/relationships/image" Target="../media/image162.png"/><Relationship Id="rId11" Type="http://schemas.openxmlformats.org/officeDocument/2006/relationships/image" Target="../media/image12.png"/><Relationship Id="rId32" Type="http://schemas.openxmlformats.org/officeDocument/2006/relationships/customXml" Target="../ink/ink896.xml"/><Relationship Id="rId53" Type="http://schemas.openxmlformats.org/officeDocument/2006/relationships/image" Target="../media/image33.png"/><Relationship Id="rId74" Type="http://schemas.openxmlformats.org/officeDocument/2006/relationships/customXml" Target="../ink/ink917.xml"/><Relationship Id="rId128" Type="http://schemas.openxmlformats.org/officeDocument/2006/relationships/customXml" Target="../ink/ink944.xml"/><Relationship Id="rId149" Type="http://schemas.openxmlformats.org/officeDocument/2006/relationships/image" Target="../media/image178.png"/><Relationship Id="rId5" Type="http://schemas.openxmlformats.org/officeDocument/2006/relationships/image" Target="../media/image910.png"/><Relationship Id="rId95" Type="http://schemas.openxmlformats.org/officeDocument/2006/relationships/image" Target="../media/image153.png"/><Relationship Id="rId160" Type="http://schemas.openxmlformats.org/officeDocument/2006/relationships/customXml" Target="../ink/ink960.xml"/><Relationship Id="rId181" Type="http://schemas.openxmlformats.org/officeDocument/2006/relationships/image" Target="../media/image194.png"/><Relationship Id="rId216" Type="http://schemas.openxmlformats.org/officeDocument/2006/relationships/customXml" Target="../ink/ink988.xml"/><Relationship Id="rId237" Type="http://schemas.openxmlformats.org/officeDocument/2006/relationships/image" Target="../media/image222.png"/><Relationship Id="rId258" Type="http://schemas.openxmlformats.org/officeDocument/2006/relationships/customXml" Target="../ink/ink1009.xml"/><Relationship Id="rId22" Type="http://schemas.openxmlformats.org/officeDocument/2006/relationships/customXml" Target="../ink/ink891.xml"/><Relationship Id="rId43" Type="http://schemas.openxmlformats.org/officeDocument/2006/relationships/image" Target="../media/image28.png"/><Relationship Id="rId64" Type="http://schemas.openxmlformats.org/officeDocument/2006/relationships/customXml" Target="../ink/ink912.xml"/><Relationship Id="rId118" Type="http://schemas.openxmlformats.org/officeDocument/2006/relationships/customXml" Target="../ink/ink939.xml"/><Relationship Id="rId139" Type="http://schemas.openxmlformats.org/officeDocument/2006/relationships/image" Target="../media/image173.png"/><Relationship Id="rId85" Type="http://schemas.openxmlformats.org/officeDocument/2006/relationships/image" Target="../media/image148.png"/><Relationship Id="rId150" Type="http://schemas.openxmlformats.org/officeDocument/2006/relationships/customXml" Target="../ink/ink955.xml"/><Relationship Id="rId171" Type="http://schemas.openxmlformats.org/officeDocument/2006/relationships/image" Target="../media/image189.png"/><Relationship Id="rId192" Type="http://schemas.openxmlformats.org/officeDocument/2006/relationships/customXml" Target="../ink/ink976.xml"/><Relationship Id="rId206" Type="http://schemas.openxmlformats.org/officeDocument/2006/relationships/customXml" Target="../ink/ink983.xml"/><Relationship Id="rId227" Type="http://schemas.openxmlformats.org/officeDocument/2006/relationships/image" Target="../media/image217.png"/><Relationship Id="rId248" Type="http://schemas.openxmlformats.org/officeDocument/2006/relationships/customXml" Target="../ink/ink1004.xml"/><Relationship Id="rId12" Type="http://schemas.openxmlformats.org/officeDocument/2006/relationships/customXml" Target="../ink/ink886.xml"/><Relationship Id="rId33" Type="http://schemas.openxmlformats.org/officeDocument/2006/relationships/image" Target="../media/image23.png"/><Relationship Id="rId108" Type="http://schemas.openxmlformats.org/officeDocument/2006/relationships/customXml" Target="../ink/ink934.xml"/><Relationship Id="rId129" Type="http://schemas.openxmlformats.org/officeDocument/2006/relationships/image" Target="../media/image168.png"/><Relationship Id="rId54" Type="http://schemas.openxmlformats.org/officeDocument/2006/relationships/customXml" Target="../ink/ink907.xml"/><Relationship Id="rId75" Type="http://schemas.openxmlformats.org/officeDocument/2006/relationships/image" Target="../media/image143.png"/><Relationship Id="rId96" Type="http://schemas.openxmlformats.org/officeDocument/2006/relationships/customXml" Target="../ink/ink928.xml"/><Relationship Id="rId140" Type="http://schemas.openxmlformats.org/officeDocument/2006/relationships/customXml" Target="../ink/ink950.xml"/><Relationship Id="rId161" Type="http://schemas.openxmlformats.org/officeDocument/2006/relationships/image" Target="../media/image184.png"/><Relationship Id="rId182" Type="http://schemas.openxmlformats.org/officeDocument/2006/relationships/customXml" Target="../ink/ink971.xml"/><Relationship Id="rId217" Type="http://schemas.openxmlformats.org/officeDocument/2006/relationships/image" Target="../media/image212.png"/><Relationship Id="rId6" Type="http://schemas.openxmlformats.org/officeDocument/2006/relationships/customXml" Target="../ink/ink883.xml"/><Relationship Id="rId238" Type="http://schemas.openxmlformats.org/officeDocument/2006/relationships/customXml" Target="../ink/ink999.xml"/><Relationship Id="rId259" Type="http://schemas.openxmlformats.org/officeDocument/2006/relationships/image" Target="../media/image233.png"/><Relationship Id="rId23" Type="http://schemas.openxmlformats.org/officeDocument/2006/relationships/image" Target="../media/image18.png"/><Relationship Id="rId119" Type="http://schemas.openxmlformats.org/officeDocument/2006/relationships/image" Target="../media/image242.png"/><Relationship Id="rId44" Type="http://schemas.openxmlformats.org/officeDocument/2006/relationships/customXml" Target="../ink/ink902.xml"/><Relationship Id="rId65" Type="http://schemas.openxmlformats.org/officeDocument/2006/relationships/image" Target="../media/image138.png"/><Relationship Id="rId86" Type="http://schemas.openxmlformats.org/officeDocument/2006/relationships/customXml" Target="../ink/ink923.xml"/><Relationship Id="rId130" Type="http://schemas.openxmlformats.org/officeDocument/2006/relationships/customXml" Target="../ink/ink945.xml"/><Relationship Id="rId151" Type="http://schemas.openxmlformats.org/officeDocument/2006/relationships/image" Target="../media/image179.png"/><Relationship Id="rId172" Type="http://schemas.openxmlformats.org/officeDocument/2006/relationships/customXml" Target="../ink/ink966.xml"/><Relationship Id="rId193" Type="http://schemas.openxmlformats.org/officeDocument/2006/relationships/image" Target="../media/image200.png"/><Relationship Id="rId207" Type="http://schemas.openxmlformats.org/officeDocument/2006/relationships/image" Target="../media/image207.png"/><Relationship Id="rId228" Type="http://schemas.openxmlformats.org/officeDocument/2006/relationships/customXml" Target="../ink/ink994.xml"/><Relationship Id="rId249" Type="http://schemas.openxmlformats.org/officeDocument/2006/relationships/image" Target="../media/image228.png"/><Relationship Id="rId13" Type="http://schemas.openxmlformats.org/officeDocument/2006/relationships/image" Target="../media/image13.png"/><Relationship Id="rId109" Type="http://schemas.openxmlformats.org/officeDocument/2006/relationships/image" Target="../media/image163.png"/><Relationship Id="rId260" Type="http://schemas.openxmlformats.org/officeDocument/2006/relationships/customXml" Target="../ink/ink1010.xml"/><Relationship Id="rId34" Type="http://schemas.openxmlformats.org/officeDocument/2006/relationships/customXml" Target="../ink/ink897.xml"/><Relationship Id="rId55" Type="http://schemas.openxmlformats.org/officeDocument/2006/relationships/image" Target="../media/image34.png"/><Relationship Id="rId76" Type="http://schemas.openxmlformats.org/officeDocument/2006/relationships/customXml" Target="../ink/ink918.xml"/><Relationship Id="rId97" Type="http://schemas.openxmlformats.org/officeDocument/2006/relationships/image" Target="../media/image154.png"/><Relationship Id="rId120" Type="http://schemas.openxmlformats.org/officeDocument/2006/relationships/customXml" Target="../ink/ink940.xml"/><Relationship Id="rId141" Type="http://schemas.openxmlformats.org/officeDocument/2006/relationships/image" Target="../media/image174.png"/><Relationship Id="rId7" Type="http://schemas.openxmlformats.org/officeDocument/2006/relationships/image" Target="../media/image1010.png"/><Relationship Id="rId162" Type="http://schemas.openxmlformats.org/officeDocument/2006/relationships/customXml" Target="../ink/ink961.xml"/><Relationship Id="rId183" Type="http://schemas.openxmlformats.org/officeDocument/2006/relationships/image" Target="../media/image195.png"/><Relationship Id="rId218" Type="http://schemas.openxmlformats.org/officeDocument/2006/relationships/customXml" Target="../ink/ink989.xml"/><Relationship Id="rId239" Type="http://schemas.openxmlformats.org/officeDocument/2006/relationships/image" Target="../media/image223.png"/><Relationship Id="rId250" Type="http://schemas.openxmlformats.org/officeDocument/2006/relationships/customXml" Target="../ink/ink1005.xml"/><Relationship Id="rId24" Type="http://schemas.openxmlformats.org/officeDocument/2006/relationships/customXml" Target="../ink/ink892.xml"/><Relationship Id="rId45" Type="http://schemas.openxmlformats.org/officeDocument/2006/relationships/image" Target="../media/image29.png"/><Relationship Id="rId66" Type="http://schemas.openxmlformats.org/officeDocument/2006/relationships/customXml" Target="../ink/ink913.xml"/><Relationship Id="rId87" Type="http://schemas.openxmlformats.org/officeDocument/2006/relationships/image" Target="../media/image149.png"/><Relationship Id="rId110" Type="http://schemas.openxmlformats.org/officeDocument/2006/relationships/customXml" Target="../ink/ink935.xml"/><Relationship Id="rId131" Type="http://schemas.openxmlformats.org/officeDocument/2006/relationships/image" Target="../media/image169.png"/><Relationship Id="rId152" Type="http://schemas.openxmlformats.org/officeDocument/2006/relationships/customXml" Target="../ink/ink956.xml"/><Relationship Id="rId173" Type="http://schemas.openxmlformats.org/officeDocument/2006/relationships/image" Target="../media/image190.png"/><Relationship Id="rId194" Type="http://schemas.openxmlformats.org/officeDocument/2006/relationships/customXml" Target="../ink/ink977.xml"/><Relationship Id="rId208" Type="http://schemas.openxmlformats.org/officeDocument/2006/relationships/customXml" Target="../ink/ink984.xml"/><Relationship Id="rId229" Type="http://schemas.openxmlformats.org/officeDocument/2006/relationships/image" Target="../media/image218.png"/><Relationship Id="rId240" Type="http://schemas.openxmlformats.org/officeDocument/2006/relationships/customXml" Target="../ink/ink1000.xml"/><Relationship Id="rId261" Type="http://schemas.openxmlformats.org/officeDocument/2006/relationships/image" Target="../media/image234.png"/><Relationship Id="rId14" Type="http://schemas.openxmlformats.org/officeDocument/2006/relationships/customXml" Target="../ink/ink887.xml"/><Relationship Id="rId35" Type="http://schemas.openxmlformats.org/officeDocument/2006/relationships/image" Target="../media/image24.png"/><Relationship Id="rId56" Type="http://schemas.openxmlformats.org/officeDocument/2006/relationships/customXml" Target="../ink/ink908.xml"/><Relationship Id="rId77" Type="http://schemas.openxmlformats.org/officeDocument/2006/relationships/image" Target="../media/image144.png"/><Relationship Id="rId100" Type="http://schemas.openxmlformats.org/officeDocument/2006/relationships/customXml" Target="../ink/ink930.xml"/><Relationship Id="rId8" Type="http://schemas.openxmlformats.org/officeDocument/2006/relationships/customXml" Target="../ink/ink884.xml"/><Relationship Id="rId98" Type="http://schemas.openxmlformats.org/officeDocument/2006/relationships/customXml" Target="../ink/ink929.xml"/><Relationship Id="rId121" Type="http://schemas.openxmlformats.org/officeDocument/2006/relationships/image" Target="../media/image164.png"/><Relationship Id="rId142" Type="http://schemas.openxmlformats.org/officeDocument/2006/relationships/customXml" Target="../ink/ink951.xml"/><Relationship Id="rId163" Type="http://schemas.openxmlformats.org/officeDocument/2006/relationships/image" Target="../media/image185.png"/><Relationship Id="rId184" Type="http://schemas.openxmlformats.org/officeDocument/2006/relationships/customXml" Target="../ink/ink972.xml"/><Relationship Id="rId219" Type="http://schemas.openxmlformats.org/officeDocument/2006/relationships/image" Target="../media/image213.png"/><Relationship Id="rId230" Type="http://schemas.openxmlformats.org/officeDocument/2006/relationships/customXml" Target="../ink/ink995.xml"/><Relationship Id="rId251" Type="http://schemas.openxmlformats.org/officeDocument/2006/relationships/image" Target="../media/image229.png"/><Relationship Id="rId25" Type="http://schemas.openxmlformats.org/officeDocument/2006/relationships/image" Target="../media/image19.png"/><Relationship Id="rId46" Type="http://schemas.openxmlformats.org/officeDocument/2006/relationships/customXml" Target="../ink/ink903.xml"/><Relationship Id="rId67" Type="http://schemas.openxmlformats.org/officeDocument/2006/relationships/image" Target="../media/image139.png"/><Relationship Id="rId88" Type="http://schemas.openxmlformats.org/officeDocument/2006/relationships/customXml" Target="../ink/ink924.xml"/><Relationship Id="rId111" Type="http://schemas.openxmlformats.org/officeDocument/2006/relationships/image" Target="../media/image238.png"/><Relationship Id="rId132" Type="http://schemas.openxmlformats.org/officeDocument/2006/relationships/customXml" Target="../ink/ink946.xml"/><Relationship Id="rId153" Type="http://schemas.openxmlformats.org/officeDocument/2006/relationships/image" Target="../media/image180.png"/><Relationship Id="rId174" Type="http://schemas.openxmlformats.org/officeDocument/2006/relationships/customXml" Target="../ink/ink967.xml"/><Relationship Id="rId195" Type="http://schemas.openxmlformats.org/officeDocument/2006/relationships/image" Target="../media/image201.png"/><Relationship Id="rId209" Type="http://schemas.openxmlformats.org/officeDocument/2006/relationships/image" Target="../media/image208.png"/><Relationship Id="rId220" Type="http://schemas.openxmlformats.org/officeDocument/2006/relationships/customXml" Target="../ink/ink990.xml"/><Relationship Id="rId241" Type="http://schemas.openxmlformats.org/officeDocument/2006/relationships/image" Target="../media/image224.png"/><Relationship Id="rId15" Type="http://schemas.openxmlformats.org/officeDocument/2006/relationships/image" Target="../media/image14.png"/><Relationship Id="rId36" Type="http://schemas.openxmlformats.org/officeDocument/2006/relationships/customXml" Target="../ink/ink898.xml"/><Relationship Id="rId57" Type="http://schemas.openxmlformats.org/officeDocument/2006/relationships/image" Target="../media/image35.png"/><Relationship Id="rId262" Type="http://schemas.openxmlformats.org/officeDocument/2006/relationships/customXml" Target="../ink/ink1011.xml"/><Relationship Id="rId78" Type="http://schemas.openxmlformats.org/officeDocument/2006/relationships/customXml" Target="../ink/ink919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941.xml"/><Relationship Id="rId143" Type="http://schemas.openxmlformats.org/officeDocument/2006/relationships/image" Target="../media/image175.png"/><Relationship Id="rId164" Type="http://schemas.openxmlformats.org/officeDocument/2006/relationships/customXml" Target="../ink/ink962.xml"/><Relationship Id="rId185" Type="http://schemas.openxmlformats.org/officeDocument/2006/relationships/image" Target="../media/image196.png"/><Relationship Id="rId9" Type="http://schemas.openxmlformats.org/officeDocument/2006/relationships/image" Target="../media/image1110.png"/><Relationship Id="rId210" Type="http://schemas.openxmlformats.org/officeDocument/2006/relationships/customXml" Target="../ink/ink985.xml"/><Relationship Id="rId26" Type="http://schemas.openxmlformats.org/officeDocument/2006/relationships/customXml" Target="../ink/ink893.xml"/><Relationship Id="rId231" Type="http://schemas.openxmlformats.org/officeDocument/2006/relationships/image" Target="../media/image219.png"/><Relationship Id="rId252" Type="http://schemas.openxmlformats.org/officeDocument/2006/relationships/customXml" Target="../ink/ink1006.xml"/><Relationship Id="rId47" Type="http://schemas.openxmlformats.org/officeDocument/2006/relationships/image" Target="../media/image30.png"/><Relationship Id="rId68" Type="http://schemas.openxmlformats.org/officeDocument/2006/relationships/customXml" Target="../ink/ink914.xml"/><Relationship Id="rId89" Type="http://schemas.openxmlformats.org/officeDocument/2006/relationships/image" Target="../media/image150.png"/><Relationship Id="rId112" Type="http://schemas.openxmlformats.org/officeDocument/2006/relationships/customXml" Target="../ink/ink936.xml"/><Relationship Id="rId133" Type="http://schemas.openxmlformats.org/officeDocument/2006/relationships/image" Target="../media/image170.png"/><Relationship Id="rId154" Type="http://schemas.openxmlformats.org/officeDocument/2006/relationships/customXml" Target="../ink/ink957.xml"/><Relationship Id="rId175" Type="http://schemas.openxmlformats.org/officeDocument/2006/relationships/image" Target="../media/image191.png"/><Relationship Id="rId196" Type="http://schemas.openxmlformats.org/officeDocument/2006/relationships/customXml" Target="../ink/ink978.xml"/><Relationship Id="rId200" Type="http://schemas.openxmlformats.org/officeDocument/2006/relationships/customXml" Target="../ink/ink980.xml"/><Relationship Id="rId16" Type="http://schemas.openxmlformats.org/officeDocument/2006/relationships/customXml" Target="../ink/ink888.xml"/><Relationship Id="rId221" Type="http://schemas.openxmlformats.org/officeDocument/2006/relationships/image" Target="../media/image214.png"/><Relationship Id="rId242" Type="http://schemas.openxmlformats.org/officeDocument/2006/relationships/customXml" Target="../ink/ink1001.xml"/><Relationship Id="rId263" Type="http://schemas.openxmlformats.org/officeDocument/2006/relationships/image" Target="../media/image235.png"/><Relationship Id="rId37" Type="http://schemas.openxmlformats.org/officeDocument/2006/relationships/image" Target="../media/image25.png"/><Relationship Id="rId58" Type="http://schemas.openxmlformats.org/officeDocument/2006/relationships/customXml" Target="../ink/ink909.xml"/><Relationship Id="rId79" Type="http://schemas.openxmlformats.org/officeDocument/2006/relationships/image" Target="../media/image145.png"/><Relationship Id="rId102" Type="http://schemas.openxmlformats.org/officeDocument/2006/relationships/customXml" Target="../ink/ink931.xml"/><Relationship Id="rId123" Type="http://schemas.openxmlformats.org/officeDocument/2006/relationships/image" Target="../media/image165.png"/><Relationship Id="rId144" Type="http://schemas.openxmlformats.org/officeDocument/2006/relationships/customXml" Target="../ink/ink952.xml"/><Relationship Id="rId90" Type="http://schemas.openxmlformats.org/officeDocument/2006/relationships/customXml" Target="../ink/ink925.xml"/><Relationship Id="rId165" Type="http://schemas.openxmlformats.org/officeDocument/2006/relationships/image" Target="../media/image186.png"/><Relationship Id="rId186" Type="http://schemas.openxmlformats.org/officeDocument/2006/relationships/customXml" Target="../ink/ink973.xml"/><Relationship Id="rId211" Type="http://schemas.openxmlformats.org/officeDocument/2006/relationships/image" Target="../media/image209.png"/><Relationship Id="rId232" Type="http://schemas.openxmlformats.org/officeDocument/2006/relationships/customXml" Target="../ink/ink996.xml"/><Relationship Id="rId253" Type="http://schemas.openxmlformats.org/officeDocument/2006/relationships/image" Target="../media/image230.png"/><Relationship Id="rId27" Type="http://schemas.openxmlformats.org/officeDocument/2006/relationships/image" Target="../media/image20.png"/><Relationship Id="rId48" Type="http://schemas.openxmlformats.org/officeDocument/2006/relationships/customXml" Target="../ink/ink904.xml"/><Relationship Id="rId69" Type="http://schemas.openxmlformats.org/officeDocument/2006/relationships/image" Target="../media/image140.png"/><Relationship Id="rId113" Type="http://schemas.openxmlformats.org/officeDocument/2006/relationships/image" Target="../media/image239.png"/><Relationship Id="rId134" Type="http://schemas.openxmlformats.org/officeDocument/2006/relationships/customXml" Target="../ink/ink947.xml"/><Relationship Id="rId80" Type="http://schemas.openxmlformats.org/officeDocument/2006/relationships/customXml" Target="../ink/ink920.xml"/><Relationship Id="rId155" Type="http://schemas.openxmlformats.org/officeDocument/2006/relationships/image" Target="../media/image181.png"/><Relationship Id="rId176" Type="http://schemas.openxmlformats.org/officeDocument/2006/relationships/customXml" Target="../ink/ink968.xml"/><Relationship Id="rId197" Type="http://schemas.openxmlformats.org/officeDocument/2006/relationships/image" Target="../media/image202.png"/><Relationship Id="rId201" Type="http://schemas.openxmlformats.org/officeDocument/2006/relationships/image" Target="../media/image204.png"/><Relationship Id="rId222" Type="http://schemas.openxmlformats.org/officeDocument/2006/relationships/customXml" Target="../ink/ink991.xml"/><Relationship Id="rId243" Type="http://schemas.openxmlformats.org/officeDocument/2006/relationships/image" Target="../media/image225.png"/><Relationship Id="rId264" Type="http://schemas.openxmlformats.org/officeDocument/2006/relationships/customXml" Target="../ink/ink1012.xml"/><Relationship Id="rId17" Type="http://schemas.openxmlformats.org/officeDocument/2006/relationships/image" Target="../media/image15.png"/><Relationship Id="rId38" Type="http://schemas.openxmlformats.org/officeDocument/2006/relationships/customXml" Target="../ink/ink899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942.xml"/><Relationship Id="rId70" Type="http://schemas.openxmlformats.org/officeDocument/2006/relationships/customXml" Target="../ink/ink915.xml"/><Relationship Id="rId91" Type="http://schemas.openxmlformats.org/officeDocument/2006/relationships/image" Target="../media/image151.png"/><Relationship Id="rId145" Type="http://schemas.openxmlformats.org/officeDocument/2006/relationships/image" Target="../media/image176.png"/><Relationship Id="rId166" Type="http://schemas.openxmlformats.org/officeDocument/2006/relationships/customXml" Target="../ink/ink963.xml"/><Relationship Id="rId187" Type="http://schemas.openxmlformats.org/officeDocument/2006/relationships/image" Target="../media/image197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986.xml"/><Relationship Id="rId233" Type="http://schemas.openxmlformats.org/officeDocument/2006/relationships/image" Target="../media/image220.png"/><Relationship Id="rId254" Type="http://schemas.openxmlformats.org/officeDocument/2006/relationships/customXml" Target="../ink/ink1007.xml"/><Relationship Id="rId28" Type="http://schemas.openxmlformats.org/officeDocument/2006/relationships/customXml" Target="../ink/ink894.xml"/><Relationship Id="rId49" Type="http://schemas.openxmlformats.org/officeDocument/2006/relationships/image" Target="../media/image31.png"/><Relationship Id="rId114" Type="http://schemas.openxmlformats.org/officeDocument/2006/relationships/customXml" Target="../ink/ink937.xml"/><Relationship Id="rId60" Type="http://schemas.openxmlformats.org/officeDocument/2006/relationships/customXml" Target="../ink/ink910.xml"/><Relationship Id="rId81" Type="http://schemas.openxmlformats.org/officeDocument/2006/relationships/image" Target="../media/image146.png"/><Relationship Id="rId135" Type="http://schemas.openxmlformats.org/officeDocument/2006/relationships/image" Target="../media/image171.png"/><Relationship Id="rId156" Type="http://schemas.openxmlformats.org/officeDocument/2006/relationships/customXml" Target="../ink/ink958.xml"/><Relationship Id="rId177" Type="http://schemas.openxmlformats.org/officeDocument/2006/relationships/image" Target="../media/image192.png"/><Relationship Id="rId198" Type="http://schemas.openxmlformats.org/officeDocument/2006/relationships/customXml" Target="../ink/ink979.xml"/><Relationship Id="rId202" Type="http://schemas.openxmlformats.org/officeDocument/2006/relationships/customXml" Target="../ink/ink981.xml"/><Relationship Id="rId223" Type="http://schemas.openxmlformats.org/officeDocument/2006/relationships/image" Target="../media/image215.png"/><Relationship Id="rId244" Type="http://schemas.openxmlformats.org/officeDocument/2006/relationships/customXml" Target="../ink/ink1002.xml"/><Relationship Id="rId18" Type="http://schemas.openxmlformats.org/officeDocument/2006/relationships/customXml" Target="../ink/ink889.xml"/><Relationship Id="rId39" Type="http://schemas.openxmlformats.org/officeDocument/2006/relationships/image" Target="../media/image26.png"/><Relationship Id="rId265" Type="http://schemas.openxmlformats.org/officeDocument/2006/relationships/image" Target="../media/image236.png"/><Relationship Id="rId50" Type="http://schemas.openxmlformats.org/officeDocument/2006/relationships/customXml" Target="../ink/ink905.xml"/><Relationship Id="rId104" Type="http://schemas.openxmlformats.org/officeDocument/2006/relationships/customXml" Target="../ink/ink932.xml"/><Relationship Id="rId125" Type="http://schemas.openxmlformats.org/officeDocument/2006/relationships/image" Target="../media/image166.png"/><Relationship Id="rId146" Type="http://schemas.openxmlformats.org/officeDocument/2006/relationships/customXml" Target="../ink/ink953.xml"/><Relationship Id="rId167" Type="http://schemas.openxmlformats.org/officeDocument/2006/relationships/image" Target="../media/image187.png"/><Relationship Id="rId188" Type="http://schemas.openxmlformats.org/officeDocument/2006/relationships/customXml" Target="../ink/ink974.xml"/><Relationship Id="rId71" Type="http://schemas.openxmlformats.org/officeDocument/2006/relationships/image" Target="../media/image141.png"/><Relationship Id="rId92" Type="http://schemas.openxmlformats.org/officeDocument/2006/relationships/customXml" Target="../ink/ink926.xml"/><Relationship Id="rId213" Type="http://schemas.openxmlformats.org/officeDocument/2006/relationships/image" Target="../media/image210.png"/><Relationship Id="rId234" Type="http://schemas.openxmlformats.org/officeDocument/2006/relationships/customXml" Target="../ink/ink997.xml"/><Relationship Id="rId2" Type="http://schemas.openxmlformats.org/officeDocument/2006/relationships/customXml" Target="../ink/ink881.xml"/><Relationship Id="rId29" Type="http://schemas.openxmlformats.org/officeDocument/2006/relationships/image" Target="../media/image21.png"/><Relationship Id="rId255" Type="http://schemas.openxmlformats.org/officeDocument/2006/relationships/image" Target="../media/image231.png"/><Relationship Id="rId40" Type="http://schemas.openxmlformats.org/officeDocument/2006/relationships/customXml" Target="../ink/ink900.xml"/><Relationship Id="rId115" Type="http://schemas.openxmlformats.org/officeDocument/2006/relationships/image" Target="../media/image240.png"/><Relationship Id="rId136" Type="http://schemas.openxmlformats.org/officeDocument/2006/relationships/customXml" Target="../ink/ink948.xml"/><Relationship Id="rId157" Type="http://schemas.openxmlformats.org/officeDocument/2006/relationships/image" Target="../media/image182.png"/><Relationship Id="rId178" Type="http://schemas.openxmlformats.org/officeDocument/2006/relationships/customXml" Target="../ink/ink969.xml"/><Relationship Id="rId61" Type="http://schemas.openxmlformats.org/officeDocument/2006/relationships/image" Target="../media/image136.png"/><Relationship Id="rId82" Type="http://schemas.openxmlformats.org/officeDocument/2006/relationships/customXml" Target="../ink/ink921.xml"/><Relationship Id="rId199" Type="http://schemas.openxmlformats.org/officeDocument/2006/relationships/image" Target="../media/image203.png"/><Relationship Id="rId203" Type="http://schemas.openxmlformats.org/officeDocument/2006/relationships/image" Target="../media/image205.png"/><Relationship Id="rId19" Type="http://schemas.openxmlformats.org/officeDocument/2006/relationships/image" Target="../media/image16.png"/><Relationship Id="rId224" Type="http://schemas.openxmlformats.org/officeDocument/2006/relationships/customXml" Target="../ink/ink992.xml"/><Relationship Id="rId245" Type="http://schemas.openxmlformats.org/officeDocument/2006/relationships/image" Target="../media/image226.png"/><Relationship Id="rId266" Type="http://schemas.openxmlformats.org/officeDocument/2006/relationships/customXml" Target="../ink/ink1013.xml"/><Relationship Id="rId30" Type="http://schemas.openxmlformats.org/officeDocument/2006/relationships/customXml" Target="../ink/ink895.xml"/><Relationship Id="rId105" Type="http://schemas.openxmlformats.org/officeDocument/2006/relationships/image" Target="../media/image161.png"/><Relationship Id="rId126" Type="http://schemas.openxmlformats.org/officeDocument/2006/relationships/customXml" Target="../ink/ink943.xml"/><Relationship Id="rId147" Type="http://schemas.openxmlformats.org/officeDocument/2006/relationships/image" Target="../media/image177.png"/><Relationship Id="rId168" Type="http://schemas.openxmlformats.org/officeDocument/2006/relationships/customXml" Target="../ink/ink964.xml"/><Relationship Id="rId51" Type="http://schemas.openxmlformats.org/officeDocument/2006/relationships/image" Target="../media/image32.png"/><Relationship Id="rId72" Type="http://schemas.openxmlformats.org/officeDocument/2006/relationships/customXml" Target="../ink/ink916.xml"/><Relationship Id="rId93" Type="http://schemas.openxmlformats.org/officeDocument/2006/relationships/image" Target="../media/image152.png"/><Relationship Id="rId189" Type="http://schemas.openxmlformats.org/officeDocument/2006/relationships/image" Target="../media/image198.png"/><Relationship Id="rId3" Type="http://schemas.openxmlformats.org/officeDocument/2006/relationships/image" Target="../media/image810.png"/><Relationship Id="rId214" Type="http://schemas.openxmlformats.org/officeDocument/2006/relationships/customXml" Target="../ink/ink987.xml"/><Relationship Id="rId235" Type="http://schemas.openxmlformats.org/officeDocument/2006/relationships/image" Target="../media/image221.png"/><Relationship Id="rId256" Type="http://schemas.openxmlformats.org/officeDocument/2006/relationships/customXml" Target="../ink/ink1008.xml"/><Relationship Id="rId116" Type="http://schemas.openxmlformats.org/officeDocument/2006/relationships/customXml" Target="../ink/ink938.xml"/><Relationship Id="rId137" Type="http://schemas.openxmlformats.org/officeDocument/2006/relationships/image" Target="../media/image172.png"/><Relationship Id="rId158" Type="http://schemas.openxmlformats.org/officeDocument/2006/relationships/customXml" Target="../ink/ink959.xml"/><Relationship Id="rId20" Type="http://schemas.openxmlformats.org/officeDocument/2006/relationships/customXml" Target="../ink/ink890.xml"/><Relationship Id="rId41" Type="http://schemas.openxmlformats.org/officeDocument/2006/relationships/image" Target="../media/image27.png"/><Relationship Id="rId62" Type="http://schemas.openxmlformats.org/officeDocument/2006/relationships/customXml" Target="../ink/ink911.xml"/><Relationship Id="rId83" Type="http://schemas.openxmlformats.org/officeDocument/2006/relationships/image" Target="../media/image147.png"/><Relationship Id="rId179" Type="http://schemas.openxmlformats.org/officeDocument/2006/relationships/image" Target="../media/image193.png"/><Relationship Id="rId190" Type="http://schemas.openxmlformats.org/officeDocument/2006/relationships/customXml" Target="../ink/ink975.xml"/><Relationship Id="rId204" Type="http://schemas.openxmlformats.org/officeDocument/2006/relationships/customXml" Target="../ink/ink982.xml"/><Relationship Id="rId225" Type="http://schemas.openxmlformats.org/officeDocument/2006/relationships/image" Target="../media/image216.png"/><Relationship Id="rId246" Type="http://schemas.openxmlformats.org/officeDocument/2006/relationships/customXml" Target="../ink/ink1003.xml"/><Relationship Id="rId267" Type="http://schemas.openxmlformats.org/officeDocument/2006/relationships/image" Target="../media/image243.png"/><Relationship Id="rId106" Type="http://schemas.openxmlformats.org/officeDocument/2006/relationships/customXml" Target="../ink/ink933.xml"/><Relationship Id="rId127" Type="http://schemas.openxmlformats.org/officeDocument/2006/relationships/image" Target="../media/image167.png"/><Relationship Id="rId10" Type="http://schemas.openxmlformats.org/officeDocument/2006/relationships/customXml" Target="../ink/ink885.xml"/><Relationship Id="rId31" Type="http://schemas.openxmlformats.org/officeDocument/2006/relationships/image" Target="../media/image22.png"/><Relationship Id="rId52" Type="http://schemas.openxmlformats.org/officeDocument/2006/relationships/customXml" Target="../ink/ink906.xml"/><Relationship Id="rId73" Type="http://schemas.openxmlformats.org/officeDocument/2006/relationships/image" Target="../media/image142.png"/><Relationship Id="rId94" Type="http://schemas.openxmlformats.org/officeDocument/2006/relationships/customXml" Target="../ink/ink927.xml"/><Relationship Id="rId148" Type="http://schemas.openxmlformats.org/officeDocument/2006/relationships/customXml" Target="../ink/ink954.xml"/><Relationship Id="rId169" Type="http://schemas.openxmlformats.org/officeDocument/2006/relationships/image" Target="../media/image188.png"/><Relationship Id="rId4" Type="http://schemas.openxmlformats.org/officeDocument/2006/relationships/customXml" Target="../ink/ink882.xml"/><Relationship Id="rId180" Type="http://schemas.openxmlformats.org/officeDocument/2006/relationships/customXml" Target="../ink/ink970.xml"/><Relationship Id="rId215" Type="http://schemas.openxmlformats.org/officeDocument/2006/relationships/image" Target="../media/image211.png"/><Relationship Id="rId236" Type="http://schemas.openxmlformats.org/officeDocument/2006/relationships/customXml" Target="../ink/ink998.xml"/><Relationship Id="rId257" Type="http://schemas.openxmlformats.org/officeDocument/2006/relationships/image" Target="../media/image232.png"/><Relationship Id="rId42" Type="http://schemas.openxmlformats.org/officeDocument/2006/relationships/customXml" Target="../ink/ink901.xml"/><Relationship Id="rId84" Type="http://schemas.openxmlformats.org/officeDocument/2006/relationships/customXml" Target="../ink/ink922.xml"/><Relationship Id="rId138" Type="http://schemas.openxmlformats.org/officeDocument/2006/relationships/customXml" Target="../ink/ink949.xml"/><Relationship Id="rId191" Type="http://schemas.openxmlformats.org/officeDocument/2006/relationships/image" Target="../media/image199.png"/><Relationship Id="rId205" Type="http://schemas.openxmlformats.org/officeDocument/2006/relationships/image" Target="../media/image206.png"/><Relationship Id="rId247" Type="http://schemas.openxmlformats.org/officeDocument/2006/relationships/image" Target="../media/image227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5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181.png"/><Relationship Id="rId170" Type="http://schemas.openxmlformats.org/officeDocument/2006/relationships/customXml" Target="../ink/ink1098.xml"/><Relationship Id="rId226" Type="http://schemas.openxmlformats.org/officeDocument/2006/relationships/customXml" Target="../ink/ink1126.xml"/><Relationship Id="rId268" Type="http://schemas.openxmlformats.org/officeDocument/2006/relationships/customXml" Target="../ink/ink1147.xml"/><Relationship Id="rId11" Type="http://schemas.openxmlformats.org/officeDocument/2006/relationships/image" Target="../media/image12.png"/><Relationship Id="rId32" Type="http://schemas.openxmlformats.org/officeDocument/2006/relationships/customXml" Target="../ink/ink1029.xml"/><Relationship Id="rId53" Type="http://schemas.openxmlformats.org/officeDocument/2006/relationships/image" Target="../media/image33.png"/><Relationship Id="rId74" Type="http://schemas.openxmlformats.org/officeDocument/2006/relationships/customXml" Target="../ink/ink1050.xml"/><Relationship Id="rId128" Type="http://schemas.openxmlformats.org/officeDocument/2006/relationships/customXml" Target="../ink/ink1077.xml"/><Relationship Id="rId149" Type="http://schemas.openxmlformats.org/officeDocument/2006/relationships/image" Target="../media/image178.png"/><Relationship Id="rId5" Type="http://schemas.openxmlformats.org/officeDocument/2006/relationships/image" Target="../media/image910.png"/><Relationship Id="rId95" Type="http://schemas.openxmlformats.org/officeDocument/2006/relationships/image" Target="../media/image153.png"/><Relationship Id="rId160" Type="http://schemas.openxmlformats.org/officeDocument/2006/relationships/customXml" Target="../ink/ink1093.xml"/><Relationship Id="rId181" Type="http://schemas.openxmlformats.org/officeDocument/2006/relationships/image" Target="../media/image192.png"/><Relationship Id="rId216" Type="http://schemas.openxmlformats.org/officeDocument/2006/relationships/customXml" Target="../ink/ink1121.xml"/><Relationship Id="rId237" Type="http://schemas.openxmlformats.org/officeDocument/2006/relationships/image" Target="../media/image220.png"/><Relationship Id="rId258" Type="http://schemas.openxmlformats.org/officeDocument/2006/relationships/customXml" Target="../ink/ink1142.xml"/><Relationship Id="rId22" Type="http://schemas.openxmlformats.org/officeDocument/2006/relationships/customXml" Target="../ink/ink1024.xml"/><Relationship Id="rId43" Type="http://schemas.openxmlformats.org/officeDocument/2006/relationships/image" Target="../media/image28.png"/><Relationship Id="rId64" Type="http://schemas.openxmlformats.org/officeDocument/2006/relationships/customXml" Target="../ink/ink1045.xml"/><Relationship Id="rId118" Type="http://schemas.openxmlformats.org/officeDocument/2006/relationships/customXml" Target="../ink/ink1072.xml"/><Relationship Id="rId139" Type="http://schemas.openxmlformats.org/officeDocument/2006/relationships/image" Target="../media/image173.png"/><Relationship Id="rId85" Type="http://schemas.openxmlformats.org/officeDocument/2006/relationships/image" Target="../media/image148.png"/><Relationship Id="rId150" Type="http://schemas.openxmlformats.org/officeDocument/2006/relationships/customXml" Target="../ink/ink1088.xml"/><Relationship Id="rId171" Type="http://schemas.openxmlformats.org/officeDocument/2006/relationships/image" Target="../media/image187.png"/><Relationship Id="rId192" Type="http://schemas.openxmlformats.org/officeDocument/2006/relationships/customXml" Target="../ink/ink1109.xml"/><Relationship Id="rId206" Type="http://schemas.openxmlformats.org/officeDocument/2006/relationships/customXml" Target="../ink/ink1116.xml"/><Relationship Id="rId227" Type="http://schemas.openxmlformats.org/officeDocument/2006/relationships/image" Target="../media/image215.png"/><Relationship Id="rId248" Type="http://schemas.openxmlformats.org/officeDocument/2006/relationships/customXml" Target="../ink/ink1137.xml"/><Relationship Id="rId269" Type="http://schemas.openxmlformats.org/officeDocument/2006/relationships/image" Target="../media/image236.png"/><Relationship Id="rId12" Type="http://schemas.openxmlformats.org/officeDocument/2006/relationships/customXml" Target="../ink/ink1019.xml"/><Relationship Id="rId33" Type="http://schemas.openxmlformats.org/officeDocument/2006/relationships/image" Target="../media/image23.png"/><Relationship Id="rId108" Type="http://schemas.openxmlformats.org/officeDocument/2006/relationships/customXml" Target="../ink/ink1067.xml"/><Relationship Id="rId129" Type="http://schemas.openxmlformats.org/officeDocument/2006/relationships/image" Target="../media/image168.png"/><Relationship Id="rId54" Type="http://schemas.openxmlformats.org/officeDocument/2006/relationships/customXml" Target="../ink/ink1040.xml"/><Relationship Id="rId75" Type="http://schemas.openxmlformats.org/officeDocument/2006/relationships/image" Target="../media/image143.png"/><Relationship Id="rId96" Type="http://schemas.openxmlformats.org/officeDocument/2006/relationships/customXml" Target="../ink/ink1061.xml"/><Relationship Id="rId140" Type="http://schemas.openxmlformats.org/officeDocument/2006/relationships/customXml" Target="../ink/ink1083.xml"/><Relationship Id="rId161" Type="http://schemas.openxmlformats.org/officeDocument/2006/relationships/image" Target="../media/image182.png"/><Relationship Id="rId182" Type="http://schemas.openxmlformats.org/officeDocument/2006/relationships/customXml" Target="../ink/ink1104.xml"/><Relationship Id="rId217" Type="http://schemas.openxmlformats.org/officeDocument/2006/relationships/image" Target="../media/image210.png"/><Relationship Id="rId6" Type="http://schemas.openxmlformats.org/officeDocument/2006/relationships/customXml" Target="../ink/ink1016.xml"/><Relationship Id="rId238" Type="http://schemas.openxmlformats.org/officeDocument/2006/relationships/customXml" Target="../ink/ink1132.xml"/><Relationship Id="rId259" Type="http://schemas.openxmlformats.org/officeDocument/2006/relationships/image" Target="../media/image231.png"/><Relationship Id="rId23" Type="http://schemas.openxmlformats.org/officeDocument/2006/relationships/image" Target="../media/image18.png"/><Relationship Id="rId119" Type="http://schemas.openxmlformats.org/officeDocument/2006/relationships/image" Target="../media/image246.png"/><Relationship Id="rId270" Type="http://schemas.openxmlformats.org/officeDocument/2006/relationships/customXml" Target="../ink/ink1148.xml"/><Relationship Id="rId44" Type="http://schemas.openxmlformats.org/officeDocument/2006/relationships/customXml" Target="../ink/ink1035.xml"/><Relationship Id="rId65" Type="http://schemas.openxmlformats.org/officeDocument/2006/relationships/image" Target="../media/image138.png"/><Relationship Id="rId86" Type="http://schemas.openxmlformats.org/officeDocument/2006/relationships/customXml" Target="../ink/ink1056.xml"/><Relationship Id="rId130" Type="http://schemas.openxmlformats.org/officeDocument/2006/relationships/customXml" Target="../ink/ink1078.xml"/><Relationship Id="rId151" Type="http://schemas.openxmlformats.org/officeDocument/2006/relationships/image" Target="../media/image247.png"/><Relationship Id="rId172" Type="http://schemas.openxmlformats.org/officeDocument/2006/relationships/customXml" Target="../ink/ink1099.xml"/><Relationship Id="rId193" Type="http://schemas.openxmlformats.org/officeDocument/2006/relationships/image" Target="../media/image198.png"/><Relationship Id="rId207" Type="http://schemas.openxmlformats.org/officeDocument/2006/relationships/image" Target="../media/image205.png"/><Relationship Id="rId228" Type="http://schemas.openxmlformats.org/officeDocument/2006/relationships/customXml" Target="../ink/ink1127.xml"/><Relationship Id="rId249" Type="http://schemas.openxmlformats.org/officeDocument/2006/relationships/image" Target="../media/image226.png"/><Relationship Id="rId13" Type="http://schemas.openxmlformats.org/officeDocument/2006/relationships/image" Target="../media/image13.png"/><Relationship Id="rId109" Type="http://schemas.openxmlformats.org/officeDocument/2006/relationships/image" Target="../media/image240.png"/><Relationship Id="rId260" Type="http://schemas.openxmlformats.org/officeDocument/2006/relationships/customXml" Target="../ink/ink1143.xml"/><Relationship Id="rId34" Type="http://schemas.openxmlformats.org/officeDocument/2006/relationships/customXml" Target="../ink/ink1030.xml"/><Relationship Id="rId55" Type="http://schemas.openxmlformats.org/officeDocument/2006/relationships/image" Target="../media/image34.png"/><Relationship Id="rId76" Type="http://schemas.openxmlformats.org/officeDocument/2006/relationships/customXml" Target="../ink/ink1051.xml"/><Relationship Id="rId97" Type="http://schemas.openxmlformats.org/officeDocument/2006/relationships/image" Target="../media/image154.png"/><Relationship Id="rId120" Type="http://schemas.openxmlformats.org/officeDocument/2006/relationships/customXml" Target="../ink/ink1073.xml"/><Relationship Id="rId141" Type="http://schemas.openxmlformats.org/officeDocument/2006/relationships/image" Target="../media/image174.png"/><Relationship Id="rId7" Type="http://schemas.openxmlformats.org/officeDocument/2006/relationships/image" Target="../media/image1010.png"/><Relationship Id="rId162" Type="http://schemas.openxmlformats.org/officeDocument/2006/relationships/customXml" Target="../ink/ink1094.xml"/><Relationship Id="rId183" Type="http://schemas.openxmlformats.org/officeDocument/2006/relationships/image" Target="../media/image193.png"/><Relationship Id="rId218" Type="http://schemas.openxmlformats.org/officeDocument/2006/relationships/customXml" Target="../ink/ink1122.xml"/><Relationship Id="rId239" Type="http://schemas.openxmlformats.org/officeDocument/2006/relationships/image" Target="../media/image221.png"/><Relationship Id="rId250" Type="http://schemas.openxmlformats.org/officeDocument/2006/relationships/customXml" Target="../ink/ink1138.xml"/><Relationship Id="rId271" Type="http://schemas.openxmlformats.org/officeDocument/2006/relationships/image" Target="../media/image243.png"/><Relationship Id="rId24" Type="http://schemas.openxmlformats.org/officeDocument/2006/relationships/customXml" Target="../ink/ink1025.xml"/><Relationship Id="rId45" Type="http://schemas.openxmlformats.org/officeDocument/2006/relationships/image" Target="../media/image29.png"/><Relationship Id="rId66" Type="http://schemas.openxmlformats.org/officeDocument/2006/relationships/customXml" Target="../ink/ink1046.xml"/><Relationship Id="rId87" Type="http://schemas.openxmlformats.org/officeDocument/2006/relationships/image" Target="../media/image149.png"/><Relationship Id="rId110" Type="http://schemas.openxmlformats.org/officeDocument/2006/relationships/customXml" Target="../ink/ink1068.xml"/><Relationship Id="rId131" Type="http://schemas.openxmlformats.org/officeDocument/2006/relationships/image" Target="../media/image169.png"/><Relationship Id="rId152" Type="http://schemas.openxmlformats.org/officeDocument/2006/relationships/customXml" Target="../ink/ink1089.xml"/><Relationship Id="rId173" Type="http://schemas.openxmlformats.org/officeDocument/2006/relationships/image" Target="../media/image188.png"/><Relationship Id="rId194" Type="http://schemas.openxmlformats.org/officeDocument/2006/relationships/customXml" Target="../ink/ink1110.xml"/><Relationship Id="rId208" Type="http://schemas.openxmlformats.org/officeDocument/2006/relationships/customXml" Target="../ink/ink1117.xml"/><Relationship Id="rId229" Type="http://schemas.openxmlformats.org/officeDocument/2006/relationships/image" Target="../media/image216.png"/><Relationship Id="rId240" Type="http://schemas.openxmlformats.org/officeDocument/2006/relationships/customXml" Target="../ink/ink1133.xml"/><Relationship Id="rId261" Type="http://schemas.openxmlformats.org/officeDocument/2006/relationships/image" Target="../media/image232.png"/><Relationship Id="rId14" Type="http://schemas.openxmlformats.org/officeDocument/2006/relationships/customXml" Target="../ink/ink1020.xml"/><Relationship Id="rId35" Type="http://schemas.openxmlformats.org/officeDocument/2006/relationships/image" Target="../media/image24.png"/><Relationship Id="rId56" Type="http://schemas.openxmlformats.org/officeDocument/2006/relationships/customXml" Target="../ink/ink1041.xml"/><Relationship Id="rId77" Type="http://schemas.openxmlformats.org/officeDocument/2006/relationships/image" Target="../media/image144.png"/><Relationship Id="rId100" Type="http://schemas.openxmlformats.org/officeDocument/2006/relationships/customXml" Target="../ink/ink1063.xml"/><Relationship Id="rId8" Type="http://schemas.openxmlformats.org/officeDocument/2006/relationships/customXml" Target="../ink/ink1017.xml"/><Relationship Id="rId98" Type="http://schemas.openxmlformats.org/officeDocument/2006/relationships/customXml" Target="../ink/ink1062.xml"/><Relationship Id="rId121" Type="http://schemas.openxmlformats.org/officeDocument/2006/relationships/image" Target="../media/image164.png"/><Relationship Id="rId142" Type="http://schemas.openxmlformats.org/officeDocument/2006/relationships/customXml" Target="../ink/ink1084.xml"/><Relationship Id="rId163" Type="http://schemas.openxmlformats.org/officeDocument/2006/relationships/image" Target="../media/image183.png"/><Relationship Id="rId184" Type="http://schemas.openxmlformats.org/officeDocument/2006/relationships/customXml" Target="../ink/ink1105.xml"/><Relationship Id="rId219" Type="http://schemas.openxmlformats.org/officeDocument/2006/relationships/image" Target="../media/image211.png"/><Relationship Id="rId230" Type="http://schemas.openxmlformats.org/officeDocument/2006/relationships/customXml" Target="../ink/ink1128.xml"/><Relationship Id="rId251" Type="http://schemas.openxmlformats.org/officeDocument/2006/relationships/image" Target="../media/image227.png"/><Relationship Id="rId25" Type="http://schemas.openxmlformats.org/officeDocument/2006/relationships/image" Target="../media/image19.png"/><Relationship Id="rId46" Type="http://schemas.openxmlformats.org/officeDocument/2006/relationships/customXml" Target="../ink/ink1036.xml"/><Relationship Id="rId67" Type="http://schemas.openxmlformats.org/officeDocument/2006/relationships/image" Target="../media/image139.png"/><Relationship Id="rId88" Type="http://schemas.openxmlformats.org/officeDocument/2006/relationships/customXml" Target="../ink/ink1057.xml"/><Relationship Id="rId111" Type="http://schemas.openxmlformats.org/officeDocument/2006/relationships/image" Target="../media/image241.png"/><Relationship Id="rId132" Type="http://schemas.openxmlformats.org/officeDocument/2006/relationships/customXml" Target="../ink/ink1079.xml"/><Relationship Id="rId153" Type="http://schemas.openxmlformats.org/officeDocument/2006/relationships/image" Target="../media/image248.png"/><Relationship Id="rId174" Type="http://schemas.openxmlformats.org/officeDocument/2006/relationships/customXml" Target="../ink/ink1100.xml"/><Relationship Id="rId195" Type="http://schemas.openxmlformats.org/officeDocument/2006/relationships/image" Target="../media/image199.png"/><Relationship Id="rId209" Type="http://schemas.openxmlformats.org/officeDocument/2006/relationships/image" Target="../media/image206.png"/><Relationship Id="rId220" Type="http://schemas.openxmlformats.org/officeDocument/2006/relationships/customXml" Target="../ink/ink1123.xml"/><Relationship Id="rId241" Type="http://schemas.openxmlformats.org/officeDocument/2006/relationships/image" Target="../media/image222.png"/><Relationship Id="rId15" Type="http://schemas.openxmlformats.org/officeDocument/2006/relationships/image" Target="../media/image14.png"/><Relationship Id="rId36" Type="http://schemas.openxmlformats.org/officeDocument/2006/relationships/customXml" Target="../ink/ink1031.xml"/><Relationship Id="rId57" Type="http://schemas.openxmlformats.org/officeDocument/2006/relationships/image" Target="../media/image35.png"/><Relationship Id="rId262" Type="http://schemas.openxmlformats.org/officeDocument/2006/relationships/customXml" Target="../ink/ink1144.xml"/><Relationship Id="rId78" Type="http://schemas.openxmlformats.org/officeDocument/2006/relationships/customXml" Target="../ink/ink1052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1074.xml"/><Relationship Id="rId143" Type="http://schemas.openxmlformats.org/officeDocument/2006/relationships/image" Target="../media/image175.png"/><Relationship Id="rId164" Type="http://schemas.openxmlformats.org/officeDocument/2006/relationships/customXml" Target="../ink/ink1095.xml"/><Relationship Id="rId185" Type="http://schemas.openxmlformats.org/officeDocument/2006/relationships/image" Target="../media/image194.png"/><Relationship Id="rId9" Type="http://schemas.openxmlformats.org/officeDocument/2006/relationships/image" Target="../media/image1110.png"/><Relationship Id="rId210" Type="http://schemas.openxmlformats.org/officeDocument/2006/relationships/customXml" Target="../ink/ink1118.xml"/><Relationship Id="rId26" Type="http://schemas.openxmlformats.org/officeDocument/2006/relationships/customXml" Target="../ink/ink1026.xml"/><Relationship Id="rId231" Type="http://schemas.openxmlformats.org/officeDocument/2006/relationships/image" Target="../media/image217.png"/><Relationship Id="rId252" Type="http://schemas.openxmlformats.org/officeDocument/2006/relationships/customXml" Target="../ink/ink1139.xml"/><Relationship Id="rId47" Type="http://schemas.openxmlformats.org/officeDocument/2006/relationships/image" Target="../media/image30.png"/><Relationship Id="rId68" Type="http://schemas.openxmlformats.org/officeDocument/2006/relationships/customXml" Target="../ink/ink1047.xml"/><Relationship Id="rId89" Type="http://schemas.openxmlformats.org/officeDocument/2006/relationships/image" Target="../media/image150.png"/><Relationship Id="rId112" Type="http://schemas.openxmlformats.org/officeDocument/2006/relationships/customXml" Target="../ink/ink1069.xml"/><Relationship Id="rId133" Type="http://schemas.openxmlformats.org/officeDocument/2006/relationships/image" Target="../media/image170.png"/><Relationship Id="rId154" Type="http://schemas.openxmlformats.org/officeDocument/2006/relationships/customXml" Target="../ink/ink1090.xml"/><Relationship Id="rId175" Type="http://schemas.openxmlformats.org/officeDocument/2006/relationships/image" Target="../media/image189.png"/><Relationship Id="rId196" Type="http://schemas.openxmlformats.org/officeDocument/2006/relationships/customXml" Target="../ink/ink1111.xml"/><Relationship Id="rId200" Type="http://schemas.openxmlformats.org/officeDocument/2006/relationships/customXml" Target="../ink/ink1113.xml"/><Relationship Id="rId16" Type="http://schemas.openxmlformats.org/officeDocument/2006/relationships/customXml" Target="../ink/ink1021.xml"/><Relationship Id="rId221" Type="http://schemas.openxmlformats.org/officeDocument/2006/relationships/image" Target="../media/image212.png"/><Relationship Id="rId242" Type="http://schemas.openxmlformats.org/officeDocument/2006/relationships/customXml" Target="../ink/ink1134.xml"/><Relationship Id="rId263" Type="http://schemas.openxmlformats.org/officeDocument/2006/relationships/image" Target="../media/image233.png"/><Relationship Id="rId37" Type="http://schemas.openxmlformats.org/officeDocument/2006/relationships/image" Target="../media/image25.png"/><Relationship Id="rId58" Type="http://schemas.openxmlformats.org/officeDocument/2006/relationships/customXml" Target="../ink/ink1042.xml"/><Relationship Id="rId79" Type="http://schemas.openxmlformats.org/officeDocument/2006/relationships/image" Target="../media/image145.png"/><Relationship Id="rId102" Type="http://schemas.openxmlformats.org/officeDocument/2006/relationships/customXml" Target="../ink/ink1064.xml"/><Relationship Id="rId123" Type="http://schemas.openxmlformats.org/officeDocument/2006/relationships/image" Target="../media/image165.png"/><Relationship Id="rId144" Type="http://schemas.openxmlformats.org/officeDocument/2006/relationships/customXml" Target="../ink/ink1085.xml"/><Relationship Id="rId90" Type="http://schemas.openxmlformats.org/officeDocument/2006/relationships/customXml" Target="../ink/ink1058.xml"/><Relationship Id="rId165" Type="http://schemas.openxmlformats.org/officeDocument/2006/relationships/image" Target="../media/image184.png"/><Relationship Id="rId186" Type="http://schemas.openxmlformats.org/officeDocument/2006/relationships/customXml" Target="../ink/ink1106.xml"/><Relationship Id="rId211" Type="http://schemas.openxmlformats.org/officeDocument/2006/relationships/image" Target="../media/image207.png"/><Relationship Id="rId232" Type="http://schemas.openxmlformats.org/officeDocument/2006/relationships/customXml" Target="../ink/ink1129.xml"/><Relationship Id="rId253" Type="http://schemas.openxmlformats.org/officeDocument/2006/relationships/image" Target="../media/image228.png"/><Relationship Id="rId27" Type="http://schemas.openxmlformats.org/officeDocument/2006/relationships/image" Target="../media/image20.png"/><Relationship Id="rId48" Type="http://schemas.openxmlformats.org/officeDocument/2006/relationships/customXml" Target="../ink/ink1037.xml"/><Relationship Id="rId69" Type="http://schemas.openxmlformats.org/officeDocument/2006/relationships/image" Target="../media/image140.png"/><Relationship Id="rId113" Type="http://schemas.openxmlformats.org/officeDocument/2006/relationships/image" Target="../media/image242.png"/><Relationship Id="rId134" Type="http://schemas.openxmlformats.org/officeDocument/2006/relationships/customXml" Target="../ink/ink1080.xml"/><Relationship Id="rId80" Type="http://schemas.openxmlformats.org/officeDocument/2006/relationships/customXml" Target="../ink/ink1053.xml"/><Relationship Id="rId155" Type="http://schemas.openxmlformats.org/officeDocument/2006/relationships/image" Target="../media/image179.png"/><Relationship Id="rId176" Type="http://schemas.openxmlformats.org/officeDocument/2006/relationships/customXml" Target="../ink/ink1101.xml"/><Relationship Id="rId197" Type="http://schemas.openxmlformats.org/officeDocument/2006/relationships/image" Target="../media/image200.png"/><Relationship Id="rId201" Type="http://schemas.openxmlformats.org/officeDocument/2006/relationships/image" Target="../media/image202.png"/><Relationship Id="rId222" Type="http://schemas.openxmlformats.org/officeDocument/2006/relationships/customXml" Target="../ink/ink1124.xml"/><Relationship Id="rId243" Type="http://schemas.openxmlformats.org/officeDocument/2006/relationships/image" Target="../media/image223.png"/><Relationship Id="rId264" Type="http://schemas.openxmlformats.org/officeDocument/2006/relationships/customXml" Target="../ink/ink1145.xml"/><Relationship Id="rId17" Type="http://schemas.openxmlformats.org/officeDocument/2006/relationships/image" Target="../media/image15.png"/><Relationship Id="rId38" Type="http://schemas.openxmlformats.org/officeDocument/2006/relationships/customXml" Target="../ink/ink1032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1075.xml"/><Relationship Id="rId70" Type="http://schemas.openxmlformats.org/officeDocument/2006/relationships/customXml" Target="../ink/ink1048.xml"/><Relationship Id="rId91" Type="http://schemas.openxmlformats.org/officeDocument/2006/relationships/image" Target="../media/image151.png"/><Relationship Id="rId145" Type="http://schemas.openxmlformats.org/officeDocument/2006/relationships/image" Target="../media/image176.png"/><Relationship Id="rId166" Type="http://schemas.openxmlformats.org/officeDocument/2006/relationships/customXml" Target="../ink/ink1096.xml"/><Relationship Id="rId187" Type="http://schemas.openxmlformats.org/officeDocument/2006/relationships/image" Target="../media/image195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1119.xml"/><Relationship Id="rId233" Type="http://schemas.openxmlformats.org/officeDocument/2006/relationships/image" Target="../media/image218.png"/><Relationship Id="rId254" Type="http://schemas.openxmlformats.org/officeDocument/2006/relationships/customXml" Target="../ink/ink1140.xml"/><Relationship Id="rId28" Type="http://schemas.openxmlformats.org/officeDocument/2006/relationships/customXml" Target="../ink/ink1027.xml"/><Relationship Id="rId49" Type="http://schemas.openxmlformats.org/officeDocument/2006/relationships/image" Target="../media/image31.png"/><Relationship Id="rId114" Type="http://schemas.openxmlformats.org/officeDocument/2006/relationships/customXml" Target="../ink/ink1070.xml"/><Relationship Id="rId60" Type="http://schemas.openxmlformats.org/officeDocument/2006/relationships/customXml" Target="../ink/ink1043.xml"/><Relationship Id="rId81" Type="http://schemas.openxmlformats.org/officeDocument/2006/relationships/image" Target="../media/image146.png"/><Relationship Id="rId135" Type="http://schemas.openxmlformats.org/officeDocument/2006/relationships/image" Target="../media/image171.png"/><Relationship Id="rId156" Type="http://schemas.openxmlformats.org/officeDocument/2006/relationships/customXml" Target="../ink/ink1091.xml"/><Relationship Id="rId177" Type="http://schemas.openxmlformats.org/officeDocument/2006/relationships/image" Target="../media/image190.png"/><Relationship Id="rId198" Type="http://schemas.openxmlformats.org/officeDocument/2006/relationships/customXml" Target="../ink/ink1112.xml"/><Relationship Id="rId202" Type="http://schemas.openxmlformats.org/officeDocument/2006/relationships/customXml" Target="../ink/ink1114.xml"/><Relationship Id="rId223" Type="http://schemas.openxmlformats.org/officeDocument/2006/relationships/image" Target="../media/image213.png"/><Relationship Id="rId244" Type="http://schemas.openxmlformats.org/officeDocument/2006/relationships/customXml" Target="../ink/ink1135.xml"/><Relationship Id="rId18" Type="http://schemas.openxmlformats.org/officeDocument/2006/relationships/customXml" Target="../ink/ink1022.xml"/><Relationship Id="rId39" Type="http://schemas.openxmlformats.org/officeDocument/2006/relationships/image" Target="../media/image26.png"/><Relationship Id="rId265" Type="http://schemas.openxmlformats.org/officeDocument/2006/relationships/image" Target="../media/image234.png"/><Relationship Id="rId50" Type="http://schemas.openxmlformats.org/officeDocument/2006/relationships/customXml" Target="../ink/ink1038.xml"/><Relationship Id="rId104" Type="http://schemas.openxmlformats.org/officeDocument/2006/relationships/customXml" Target="../ink/ink1065.xml"/><Relationship Id="rId125" Type="http://schemas.openxmlformats.org/officeDocument/2006/relationships/image" Target="../media/image166.png"/><Relationship Id="rId146" Type="http://schemas.openxmlformats.org/officeDocument/2006/relationships/customXml" Target="../ink/ink1086.xml"/><Relationship Id="rId167" Type="http://schemas.openxmlformats.org/officeDocument/2006/relationships/image" Target="../media/image185.png"/><Relationship Id="rId188" Type="http://schemas.openxmlformats.org/officeDocument/2006/relationships/customXml" Target="../ink/ink1107.xml"/><Relationship Id="rId71" Type="http://schemas.openxmlformats.org/officeDocument/2006/relationships/image" Target="../media/image141.png"/><Relationship Id="rId92" Type="http://schemas.openxmlformats.org/officeDocument/2006/relationships/customXml" Target="../ink/ink1059.xml"/><Relationship Id="rId213" Type="http://schemas.openxmlformats.org/officeDocument/2006/relationships/image" Target="../media/image208.png"/><Relationship Id="rId234" Type="http://schemas.openxmlformats.org/officeDocument/2006/relationships/customXml" Target="../ink/ink1130.xml"/><Relationship Id="rId2" Type="http://schemas.openxmlformats.org/officeDocument/2006/relationships/customXml" Target="../ink/ink1014.xml"/><Relationship Id="rId29" Type="http://schemas.openxmlformats.org/officeDocument/2006/relationships/image" Target="../media/image21.png"/><Relationship Id="rId255" Type="http://schemas.openxmlformats.org/officeDocument/2006/relationships/image" Target="../media/image229.png"/><Relationship Id="rId40" Type="http://schemas.openxmlformats.org/officeDocument/2006/relationships/customXml" Target="../ink/ink1033.xml"/><Relationship Id="rId115" Type="http://schemas.openxmlformats.org/officeDocument/2006/relationships/image" Target="../media/image244.png"/><Relationship Id="rId136" Type="http://schemas.openxmlformats.org/officeDocument/2006/relationships/customXml" Target="../ink/ink1081.xml"/><Relationship Id="rId157" Type="http://schemas.openxmlformats.org/officeDocument/2006/relationships/image" Target="../media/image180.png"/><Relationship Id="rId178" Type="http://schemas.openxmlformats.org/officeDocument/2006/relationships/customXml" Target="../ink/ink1102.xml"/><Relationship Id="rId61" Type="http://schemas.openxmlformats.org/officeDocument/2006/relationships/image" Target="../media/image136.png"/><Relationship Id="rId82" Type="http://schemas.openxmlformats.org/officeDocument/2006/relationships/customXml" Target="../ink/ink1054.xml"/><Relationship Id="rId199" Type="http://schemas.openxmlformats.org/officeDocument/2006/relationships/image" Target="../media/image201.png"/><Relationship Id="rId203" Type="http://schemas.openxmlformats.org/officeDocument/2006/relationships/image" Target="../media/image203.png"/><Relationship Id="rId19" Type="http://schemas.openxmlformats.org/officeDocument/2006/relationships/image" Target="../media/image16.png"/><Relationship Id="rId224" Type="http://schemas.openxmlformats.org/officeDocument/2006/relationships/customXml" Target="../ink/ink1125.xml"/><Relationship Id="rId245" Type="http://schemas.openxmlformats.org/officeDocument/2006/relationships/image" Target="../media/image224.png"/><Relationship Id="rId266" Type="http://schemas.openxmlformats.org/officeDocument/2006/relationships/customXml" Target="../ink/ink1146.xml"/><Relationship Id="rId30" Type="http://schemas.openxmlformats.org/officeDocument/2006/relationships/customXml" Target="../ink/ink1028.xml"/><Relationship Id="rId105" Type="http://schemas.openxmlformats.org/officeDocument/2006/relationships/image" Target="../media/image238.png"/><Relationship Id="rId126" Type="http://schemas.openxmlformats.org/officeDocument/2006/relationships/customXml" Target="../ink/ink1076.xml"/><Relationship Id="rId147" Type="http://schemas.openxmlformats.org/officeDocument/2006/relationships/image" Target="../media/image177.png"/><Relationship Id="rId168" Type="http://schemas.openxmlformats.org/officeDocument/2006/relationships/customXml" Target="../ink/ink1097.xml"/><Relationship Id="rId51" Type="http://schemas.openxmlformats.org/officeDocument/2006/relationships/image" Target="../media/image32.png"/><Relationship Id="rId72" Type="http://schemas.openxmlformats.org/officeDocument/2006/relationships/customXml" Target="../ink/ink1049.xml"/><Relationship Id="rId93" Type="http://schemas.openxmlformats.org/officeDocument/2006/relationships/image" Target="../media/image152.png"/><Relationship Id="rId189" Type="http://schemas.openxmlformats.org/officeDocument/2006/relationships/image" Target="../media/image196.png"/><Relationship Id="rId3" Type="http://schemas.openxmlformats.org/officeDocument/2006/relationships/image" Target="../media/image810.png"/><Relationship Id="rId214" Type="http://schemas.openxmlformats.org/officeDocument/2006/relationships/customXml" Target="../ink/ink1120.xml"/><Relationship Id="rId235" Type="http://schemas.openxmlformats.org/officeDocument/2006/relationships/image" Target="../media/image219.png"/><Relationship Id="rId256" Type="http://schemas.openxmlformats.org/officeDocument/2006/relationships/customXml" Target="../ink/ink1141.xml"/><Relationship Id="rId116" Type="http://schemas.openxmlformats.org/officeDocument/2006/relationships/customXml" Target="../ink/ink1071.xml"/><Relationship Id="rId137" Type="http://schemas.openxmlformats.org/officeDocument/2006/relationships/image" Target="../media/image172.png"/><Relationship Id="rId158" Type="http://schemas.openxmlformats.org/officeDocument/2006/relationships/customXml" Target="../ink/ink1092.xml"/><Relationship Id="rId20" Type="http://schemas.openxmlformats.org/officeDocument/2006/relationships/customXml" Target="../ink/ink1023.xml"/><Relationship Id="rId41" Type="http://schemas.openxmlformats.org/officeDocument/2006/relationships/image" Target="../media/image27.png"/><Relationship Id="rId62" Type="http://schemas.openxmlformats.org/officeDocument/2006/relationships/customXml" Target="../ink/ink1044.xml"/><Relationship Id="rId83" Type="http://schemas.openxmlformats.org/officeDocument/2006/relationships/image" Target="../media/image147.png"/><Relationship Id="rId179" Type="http://schemas.openxmlformats.org/officeDocument/2006/relationships/image" Target="../media/image191.png"/><Relationship Id="rId190" Type="http://schemas.openxmlformats.org/officeDocument/2006/relationships/customXml" Target="../ink/ink1108.xml"/><Relationship Id="rId204" Type="http://schemas.openxmlformats.org/officeDocument/2006/relationships/customXml" Target="../ink/ink1115.xml"/><Relationship Id="rId225" Type="http://schemas.openxmlformats.org/officeDocument/2006/relationships/image" Target="../media/image214.png"/><Relationship Id="rId246" Type="http://schemas.openxmlformats.org/officeDocument/2006/relationships/customXml" Target="../ink/ink1136.xml"/><Relationship Id="rId267" Type="http://schemas.openxmlformats.org/officeDocument/2006/relationships/image" Target="../media/image235.png"/><Relationship Id="rId106" Type="http://schemas.openxmlformats.org/officeDocument/2006/relationships/customXml" Target="../ink/ink1066.xml"/><Relationship Id="rId127" Type="http://schemas.openxmlformats.org/officeDocument/2006/relationships/image" Target="../media/image167.png"/><Relationship Id="rId10" Type="http://schemas.openxmlformats.org/officeDocument/2006/relationships/customXml" Target="../ink/ink1018.xml"/><Relationship Id="rId31" Type="http://schemas.openxmlformats.org/officeDocument/2006/relationships/image" Target="../media/image22.png"/><Relationship Id="rId52" Type="http://schemas.openxmlformats.org/officeDocument/2006/relationships/customXml" Target="../ink/ink1039.xml"/><Relationship Id="rId73" Type="http://schemas.openxmlformats.org/officeDocument/2006/relationships/image" Target="../media/image142.png"/><Relationship Id="rId94" Type="http://schemas.openxmlformats.org/officeDocument/2006/relationships/customXml" Target="../ink/ink1060.xml"/><Relationship Id="rId148" Type="http://schemas.openxmlformats.org/officeDocument/2006/relationships/customXml" Target="../ink/ink1087.xml"/><Relationship Id="rId169" Type="http://schemas.openxmlformats.org/officeDocument/2006/relationships/image" Target="../media/image186.png"/><Relationship Id="rId4" Type="http://schemas.openxmlformats.org/officeDocument/2006/relationships/customXml" Target="../ink/ink1015.xml"/><Relationship Id="rId180" Type="http://schemas.openxmlformats.org/officeDocument/2006/relationships/customXml" Target="../ink/ink1103.xml"/><Relationship Id="rId215" Type="http://schemas.openxmlformats.org/officeDocument/2006/relationships/image" Target="../media/image209.png"/><Relationship Id="rId236" Type="http://schemas.openxmlformats.org/officeDocument/2006/relationships/customXml" Target="../ink/ink1131.xml"/><Relationship Id="rId257" Type="http://schemas.openxmlformats.org/officeDocument/2006/relationships/image" Target="../media/image230.png"/><Relationship Id="rId42" Type="http://schemas.openxmlformats.org/officeDocument/2006/relationships/customXml" Target="../ink/ink1034.xml"/><Relationship Id="rId84" Type="http://schemas.openxmlformats.org/officeDocument/2006/relationships/customXml" Target="../ink/ink1055.xml"/><Relationship Id="rId138" Type="http://schemas.openxmlformats.org/officeDocument/2006/relationships/customXml" Target="../ink/ink1082.xml"/><Relationship Id="rId191" Type="http://schemas.openxmlformats.org/officeDocument/2006/relationships/image" Target="../media/image197.png"/><Relationship Id="rId205" Type="http://schemas.openxmlformats.org/officeDocument/2006/relationships/image" Target="../media/image204.png"/><Relationship Id="rId247" Type="http://schemas.openxmlformats.org/officeDocument/2006/relationships/image" Target="../media/image225.png"/><Relationship Id="rId107" Type="http://schemas.openxmlformats.org/officeDocument/2006/relationships/image" Target="../media/image239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9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48.png"/><Relationship Id="rId170" Type="http://schemas.openxmlformats.org/officeDocument/2006/relationships/customXml" Target="../ink/ink1233.xml"/><Relationship Id="rId226" Type="http://schemas.openxmlformats.org/officeDocument/2006/relationships/customXml" Target="../ink/ink1261.xml"/><Relationship Id="rId268" Type="http://schemas.openxmlformats.org/officeDocument/2006/relationships/customXml" Target="../ink/ink1282.xml"/><Relationship Id="rId32" Type="http://schemas.openxmlformats.org/officeDocument/2006/relationships/customXml" Target="../ink/ink1164.xml"/><Relationship Id="rId74" Type="http://schemas.openxmlformats.org/officeDocument/2006/relationships/customXml" Target="../ink/ink1185.xml"/><Relationship Id="rId128" Type="http://schemas.openxmlformats.org/officeDocument/2006/relationships/customXml" Target="../ink/ink1212.xml"/><Relationship Id="rId5" Type="http://schemas.openxmlformats.org/officeDocument/2006/relationships/image" Target="../media/image910.png"/><Relationship Id="rId181" Type="http://schemas.openxmlformats.org/officeDocument/2006/relationships/image" Target="../media/image189.png"/><Relationship Id="rId237" Type="http://schemas.openxmlformats.org/officeDocument/2006/relationships/image" Target="../media/image217.png"/><Relationship Id="rId258" Type="http://schemas.openxmlformats.org/officeDocument/2006/relationships/customXml" Target="../ink/ink1277.xml"/><Relationship Id="rId22" Type="http://schemas.openxmlformats.org/officeDocument/2006/relationships/customXml" Target="../ink/ink1159.xml"/><Relationship Id="rId43" Type="http://schemas.openxmlformats.org/officeDocument/2006/relationships/image" Target="../media/image28.png"/><Relationship Id="rId64" Type="http://schemas.openxmlformats.org/officeDocument/2006/relationships/customXml" Target="../ink/ink1180.xml"/><Relationship Id="rId118" Type="http://schemas.openxmlformats.org/officeDocument/2006/relationships/customXml" Target="../ink/ink1207.xml"/><Relationship Id="rId139" Type="http://schemas.openxmlformats.org/officeDocument/2006/relationships/image" Target="../media/image170.png"/><Relationship Id="rId85" Type="http://schemas.openxmlformats.org/officeDocument/2006/relationships/image" Target="../media/image148.png"/><Relationship Id="rId150" Type="http://schemas.openxmlformats.org/officeDocument/2006/relationships/customXml" Target="../ink/ink1223.xml"/><Relationship Id="rId171" Type="http://schemas.openxmlformats.org/officeDocument/2006/relationships/image" Target="../media/image184.png"/><Relationship Id="rId192" Type="http://schemas.openxmlformats.org/officeDocument/2006/relationships/customXml" Target="../ink/ink1244.xml"/><Relationship Id="rId206" Type="http://schemas.openxmlformats.org/officeDocument/2006/relationships/customXml" Target="../ink/ink1251.xml"/><Relationship Id="rId227" Type="http://schemas.openxmlformats.org/officeDocument/2006/relationships/image" Target="../media/image212.png"/><Relationship Id="rId248" Type="http://schemas.openxmlformats.org/officeDocument/2006/relationships/customXml" Target="../ink/ink1272.xml"/><Relationship Id="rId269" Type="http://schemas.openxmlformats.org/officeDocument/2006/relationships/image" Target="../media/image233.png"/><Relationship Id="rId12" Type="http://schemas.openxmlformats.org/officeDocument/2006/relationships/customXml" Target="../ink/ink1154.xml"/><Relationship Id="rId33" Type="http://schemas.openxmlformats.org/officeDocument/2006/relationships/image" Target="../media/image23.png"/><Relationship Id="rId108" Type="http://schemas.openxmlformats.org/officeDocument/2006/relationships/customXml" Target="../ink/ink1202.xml"/><Relationship Id="rId129" Type="http://schemas.openxmlformats.org/officeDocument/2006/relationships/image" Target="../media/image165.png"/><Relationship Id="rId54" Type="http://schemas.openxmlformats.org/officeDocument/2006/relationships/customXml" Target="../ink/ink1175.xml"/><Relationship Id="rId75" Type="http://schemas.openxmlformats.org/officeDocument/2006/relationships/image" Target="../media/image143.png"/><Relationship Id="rId96" Type="http://schemas.openxmlformats.org/officeDocument/2006/relationships/customXml" Target="../ink/ink1196.xml"/><Relationship Id="rId140" Type="http://schemas.openxmlformats.org/officeDocument/2006/relationships/customXml" Target="../ink/ink1218.xml"/><Relationship Id="rId161" Type="http://schemas.openxmlformats.org/officeDocument/2006/relationships/image" Target="../media/image179.png"/><Relationship Id="rId182" Type="http://schemas.openxmlformats.org/officeDocument/2006/relationships/customXml" Target="../ink/ink1239.xml"/><Relationship Id="rId217" Type="http://schemas.openxmlformats.org/officeDocument/2006/relationships/image" Target="../media/image207.png"/><Relationship Id="rId6" Type="http://schemas.openxmlformats.org/officeDocument/2006/relationships/customXml" Target="../ink/ink1151.xml"/><Relationship Id="rId238" Type="http://schemas.openxmlformats.org/officeDocument/2006/relationships/customXml" Target="../ink/ink1267.xml"/><Relationship Id="rId259" Type="http://schemas.openxmlformats.org/officeDocument/2006/relationships/image" Target="../media/image228.png"/><Relationship Id="rId23" Type="http://schemas.openxmlformats.org/officeDocument/2006/relationships/image" Target="../media/image18.png"/><Relationship Id="rId119" Type="http://schemas.openxmlformats.org/officeDocument/2006/relationships/image" Target="../media/image250.png"/><Relationship Id="rId270" Type="http://schemas.openxmlformats.org/officeDocument/2006/relationships/customXml" Target="../ink/ink1283.xml"/><Relationship Id="rId44" Type="http://schemas.openxmlformats.org/officeDocument/2006/relationships/customXml" Target="../ink/ink1170.xml"/><Relationship Id="rId65" Type="http://schemas.openxmlformats.org/officeDocument/2006/relationships/image" Target="../media/image138.png"/><Relationship Id="rId86" Type="http://schemas.openxmlformats.org/officeDocument/2006/relationships/customXml" Target="../ink/ink1191.xml"/><Relationship Id="rId130" Type="http://schemas.openxmlformats.org/officeDocument/2006/relationships/customXml" Target="../ink/ink1213.xml"/><Relationship Id="rId151" Type="http://schemas.openxmlformats.org/officeDocument/2006/relationships/image" Target="../media/image176.png"/><Relationship Id="rId172" Type="http://schemas.openxmlformats.org/officeDocument/2006/relationships/customXml" Target="../ink/ink1234.xml"/><Relationship Id="rId193" Type="http://schemas.openxmlformats.org/officeDocument/2006/relationships/image" Target="../media/image195.png"/><Relationship Id="rId207" Type="http://schemas.openxmlformats.org/officeDocument/2006/relationships/image" Target="../media/image202.png"/><Relationship Id="rId228" Type="http://schemas.openxmlformats.org/officeDocument/2006/relationships/customXml" Target="../ink/ink1262.xml"/><Relationship Id="rId249" Type="http://schemas.openxmlformats.org/officeDocument/2006/relationships/image" Target="../media/image223.png"/><Relationship Id="rId13" Type="http://schemas.openxmlformats.org/officeDocument/2006/relationships/image" Target="../media/image13.png"/><Relationship Id="rId109" Type="http://schemas.openxmlformats.org/officeDocument/2006/relationships/image" Target="../media/image240.png"/><Relationship Id="rId260" Type="http://schemas.openxmlformats.org/officeDocument/2006/relationships/customXml" Target="../ink/ink1278.xml"/><Relationship Id="rId34" Type="http://schemas.openxmlformats.org/officeDocument/2006/relationships/customXml" Target="../ink/ink1165.xml"/><Relationship Id="rId55" Type="http://schemas.openxmlformats.org/officeDocument/2006/relationships/image" Target="../media/image34.png"/><Relationship Id="rId76" Type="http://schemas.openxmlformats.org/officeDocument/2006/relationships/customXml" Target="../ink/ink1186.xml"/><Relationship Id="rId97" Type="http://schemas.openxmlformats.org/officeDocument/2006/relationships/image" Target="../media/image154.png"/><Relationship Id="rId120" Type="http://schemas.openxmlformats.org/officeDocument/2006/relationships/customXml" Target="../ink/ink1208.xml"/><Relationship Id="rId141" Type="http://schemas.openxmlformats.org/officeDocument/2006/relationships/image" Target="../media/image171.png"/><Relationship Id="rId7" Type="http://schemas.openxmlformats.org/officeDocument/2006/relationships/image" Target="../media/image1010.png"/><Relationship Id="rId162" Type="http://schemas.openxmlformats.org/officeDocument/2006/relationships/customXml" Target="../ink/ink1229.xml"/><Relationship Id="rId183" Type="http://schemas.openxmlformats.org/officeDocument/2006/relationships/image" Target="../media/image190.png"/><Relationship Id="rId218" Type="http://schemas.openxmlformats.org/officeDocument/2006/relationships/customXml" Target="../ink/ink1257.xml"/><Relationship Id="rId239" Type="http://schemas.openxmlformats.org/officeDocument/2006/relationships/image" Target="../media/image218.png"/><Relationship Id="rId250" Type="http://schemas.openxmlformats.org/officeDocument/2006/relationships/customXml" Target="../ink/ink1273.xml"/><Relationship Id="rId271" Type="http://schemas.openxmlformats.org/officeDocument/2006/relationships/image" Target="../media/image234.png"/><Relationship Id="rId24" Type="http://schemas.openxmlformats.org/officeDocument/2006/relationships/customXml" Target="../ink/ink1160.xml"/><Relationship Id="rId45" Type="http://schemas.openxmlformats.org/officeDocument/2006/relationships/image" Target="../media/image29.png"/><Relationship Id="rId66" Type="http://schemas.openxmlformats.org/officeDocument/2006/relationships/customXml" Target="../ink/ink1181.xml"/><Relationship Id="rId87" Type="http://schemas.openxmlformats.org/officeDocument/2006/relationships/image" Target="../media/image149.png"/><Relationship Id="rId110" Type="http://schemas.openxmlformats.org/officeDocument/2006/relationships/customXml" Target="../ink/ink1203.xml"/><Relationship Id="rId131" Type="http://schemas.openxmlformats.org/officeDocument/2006/relationships/image" Target="../media/image166.png"/><Relationship Id="rId152" Type="http://schemas.openxmlformats.org/officeDocument/2006/relationships/customXml" Target="../ink/ink1224.xml"/><Relationship Id="rId173" Type="http://schemas.openxmlformats.org/officeDocument/2006/relationships/image" Target="../media/image185.png"/><Relationship Id="rId194" Type="http://schemas.openxmlformats.org/officeDocument/2006/relationships/customXml" Target="../ink/ink1245.xml"/><Relationship Id="rId208" Type="http://schemas.openxmlformats.org/officeDocument/2006/relationships/customXml" Target="../ink/ink1252.xml"/><Relationship Id="rId229" Type="http://schemas.openxmlformats.org/officeDocument/2006/relationships/image" Target="../media/image213.png"/><Relationship Id="rId240" Type="http://schemas.openxmlformats.org/officeDocument/2006/relationships/customXml" Target="../ink/ink1268.xml"/><Relationship Id="rId261" Type="http://schemas.openxmlformats.org/officeDocument/2006/relationships/image" Target="../media/image229.png"/><Relationship Id="rId14" Type="http://schemas.openxmlformats.org/officeDocument/2006/relationships/customXml" Target="../ink/ink1155.xml"/><Relationship Id="rId35" Type="http://schemas.openxmlformats.org/officeDocument/2006/relationships/image" Target="../media/image24.png"/><Relationship Id="rId56" Type="http://schemas.openxmlformats.org/officeDocument/2006/relationships/customXml" Target="../ink/ink1176.xml"/><Relationship Id="rId77" Type="http://schemas.openxmlformats.org/officeDocument/2006/relationships/image" Target="../media/image144.png"/><Relationship Id="rId100" Type="http://schemas.openxmlformats.org/officeDocument/2006/relationships/customXml" Target="../ink/ink1198.xml"/><Relationship Id="rId8" Type="http://schemas.openxmlformats.org/officeDocument/2006/relationships/customXml" Target="../ink/ink1152.xml"/><Relationship Id="rId98" Type="http://schemas.openxmlformats.org/officeDocument/2006/relationships/customXml" Target="../ink/ink1197.xml"/><Relationship Id="rId121" Type="http://schemas.openxmlformats.org/officeDocument/2006/relationships/image" Target="../media/image251.png"/><Relationship Id="rId142" Type="http://schemas.openxmlformats.org/officeDocument/2006/relationships/customXml" Target="../ink/ink1219.xml"/><Relationship Id="rId163" Type="http://schemas.openxmlformats.org/officeDocument/2006/relationships/image" Target="../media/image180.png"/><Relationship Id="rId184" Type="http://schemas.openxmlformats.org/officeDocument/2006/relationships/customXml" Target="../ink/ink1240.xml"/><Relationship Id="rId219" Type="http://schemas.openxmlformats.org/officeDocument/2006/relationships/image" Target="../media/image208.png"/><Relationship Id="rId230" Type="http://schemas.openxmlformats.org/officeDocument/2006/relationships/customXml" Target="../ink/ink1263.xml"/><Relationship Id="rId251" Type="http://schemas.openxmlformats.org/officeDocument/2006/relationships/image" Target="../media/image224.png"/><Relationship Id="rId25" Type="http://schemas.openxmlformats.org/officeDocument/2006/relationships/image" Target="../media/image19.png"/><Relationship Id="rId46" Type="http://schemas.openxmlformats.org/officeDocument/2006/relationships/customXml" Target="../ink/ink1171.xml"/><Relationship Id="rId67" Type="http://schemas.openxmlformats.org/officeDocument/2006/relationships/image" Target="../media/image139.png"/><Relationship Id="rId272" Type="http://schemas.openxmlformats.org/officeDocument/2006/relationships/customXml" Target="../ink/ink1284.xml"/><Relationship Id="rId88" Type="http://schemas.openxmlformats.org/officeDocument/2006/relationships/customXml" Target="../ink/ink1192.xml"/><Relationship Id="rId111" Type="http://schemas.openxmlformats.org/officeDocument/2006/relationships/image" Target="../media/image244.png"/><Relationship Id="rId132" Type="http://schemas.openxmlformats.org/officeDocument/2006/relationships/customXml" Target="../ink/ink1214.xml"/><Relationship Id="rId153" Type="http://schemas.openxmlformats.org/officeDocument/2006/relationships/image" Target="../media/image177.png"/><Relationship Id="rId174" Type="http://schemas.openxmlformats.org/officeDocument/2006/relationships/customXml" Target="../ink/ink1235.xml"/><Relationship Id="rId195" Type="http://schemas.openxmlformats.org/officeDocument/2006/relationships/image" Target="../media/image196.png"/><Relationship Id="rId209" Type="http://schemas.openxmlformats.org/officeDocument/2006/relationships/image" Target="../media/image203.png"/><Relationship Id="rId220" Type="http://schemas.openxmlformats.org/officeDocument/2006/relationships/customXml" Target="../ink/ink1258.xml"/><Relationship Id="rId241" Type="http://schemas.openxmlformats.org/officeDocument/2006/relationships/image" Target="../media/image219.png"/><Relationship Id="rId15" Type="http://schemas.openxmlformats.org/officeDocument/2006/relationships/image" Target="../media/image14.png"/><Relationship Id="rId36" Type="http://schemas.openxmlformats.org/officeDocument/2006/relationships/customXml" Target="../ink/ink1166.xml"/><Relationship Id="rId57" Type="http://schemas.openxmlformats.org/officeDocument/2006/relationships/image" Target="../media/image35.png"/><Relationship Id="rId262" Type="http://schemas.openxmlformats.org/officeDocument/2006/relationships/customXml" Target="../ink/ink1279.xml"/><Relationship Id="rId78" Type="http://schemas.openxmlformats.org/officeDocument/2006/relationships/customXml" Target="../ink/ink1187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1209.xml"/><Relationship Id="rId143" Type="http://schemas.openxmlformats.org/officeDocument/2006/relationships/image" Target="../media/image172.png"/><Relationship Id="rId164" Type="http://schemas.openxmlformats.org/officeDocument/2006/relationships/customXml" Target="../ink/ink1230.xml"/><Relationship Id="rId185" Type="http://schemas.openxmlformats.org/officeDocument/2006/relationships/image" Target="../media/image191.png"/><Relationship Id="rId9" Type="http://schemas.openxmlformats.org/officeDocument/2006/relationships/image" Target="../media/image1110.png"/><Relationship Id="rId210" Type="http://schemas.openxmlformats.org/officeDocument/2006/relationships/customXml" Target="../ink/ink1253.xml"/><Relationship Id="rId26" Type="http://schemas.openxmlformats.org/officeDocument/2006/relationships/customXml" Target="../ink/ink1161.xml"/><Relationship Id="rId231" Type="http://schemas.openxmlformats.org/officeDocument/2006/relationships/image" Target="../media/image214.png"/><Relationship Id="rId252" Type="http://schemas.openxmlformats.org/officeDocument/2006/relationships/customXml" Target="../ink/ink1274.xml"/><Relationship Id="rId273" Type="http://schemas.openxmlformats.org/officeDocument/2006/relationships/image" Target="../media/image235.png"/><Relationship Id="rId47" Type="http://schemas.openxmlformats.org/officeDocument/2006/relationships/image" Target="../media/image30.png"/><Relationship Id="rId68" Type="http://schemas.openxmlformats.org/officeDocument/2006/relationships/customXml" Target="../ink/ink1182.xml"/><Relationship Id="rId89" Type="http://schemas.openxmlformats.org/officeDocument/2006/relationships/image" Target="../media/image150.png"/><Relationship Id="rId112" Type="http://schemas.openxmlformats.org/officeDocument/2006/relationships/customXml" Target="../ink/ink1204.xml"/><Relationship Id="rId133" Type="http://schemas.openxmlformats.org/officeDocument/2006/relationships/image" Target="../media/image167.png"/><Relationship Id="rId154" Type="http://schemas.openxmlformats.org/officeDocument/2006/relationships/customXml" Target="../ink/ink1225.xml"/><Relationship Id="rId175" Type="http://schemas.openxmlformats.org/officeDocument/2006/relationships/image" Target="../media/image186.png"/><Relationship Id="rId196" Type="http://schemas.openxmlformats.org/officeDocument/2006/relationships/customXml" Target="../ink/ink1246.xml"/><Relationship Id="rId200" Type="http://schemas.openxmlformats.org/officeDocument/2006/relationships/customXml" Target="../ink/ink1248.xml"/><Relationship Id="rId16" Type="http://schemas.openxmlformats.org/officeDocument/2006/relationships/customXml" Target="../ink/ink1156.xml"/><Relationship Id="rId221" Type="http://schemas.openxmlformats.org/officeDocument/2006/relationships/image" Target="../media/image209.png"/><Relationship Id="rId242" Type="http://schemas.openxmlformats.org/officeDocument/2006/relationships/customXml" Target="../ink/ink1269.xml"/><Relationship Id="rId263" Type="http://schemas.openxmlformats.org/officeDocument/2006/relationships/image" Target="../media/image230.png"/><Relationship Id="rId37" Type="http://schemas.openxmlformats.org/officeDocument/2006/relationships/image" Target="../media/image25.png"/><Relationship Id="rId58" Type="http://schemas.openxmlformats.org/officeDocument/2006/relationships/customXml" Target="../ink/ink1177.xml"/><Relationship Id="rId79" Type="http://schemas.openxmlformats.org/officeDocument/2006/relationships/image" Target="../media/image145.png"/><Relationship Id="rId102" Type="http://schemas.openxmlformats.org/officeDocument/2006/relationships/customXml" Target="../ink/ink1199.xml"/><Relationship Id="rId123" Type="http://schemas.openxmlformats.org/officeDocument/2006/relationships/image" Target="../media/image252.png"/><Relationship Id="rId144" Type="http://schemas.openxmlformats.org/officeDocument/2006/relationships/customXml" Target="../ink/ink1220.xml"/><Relationship Id="rId90" Type="http://schemas.openxmlformats.org/officeDocument/2006/relationships/customXml" Target="../ink/ink1193.xml"/><Relationship Id="rId165" Type="http://schemas.openxmlformats.org/officeDocument/2006/relationships/image" Target="../media/image181.png"/><Relationship Id="rId186" Type="http://schemas.openxmlformats.org/officeDocument/2006/relationships/customXml" Target="../ink/ink1241.xml"/><Relationship Id="rId211" Type="http://schemas.openxmlformats.org/officeDocument/2006/relationships/image" Target="../media/image204.png"/><Relationship Id="rId232" Type="http://schemas.openxmlformats.org/officeDocument/2006/relationships/customXml" Target="../ink/ink1264.xml"/><Relationship Id="rId253" Type="http://schemas.openxmlformats.org/officeDocument/2006/relationships/image" Target="../media/image225.png"/><Relationship Id="rId274" Type="http://schemas.openxmlformats.org/officeDocument/2006/relationships/customXml" Target="../ink/ink1285.xml"/><Relationship Id="rId27" Type="http://schemas.openxmlformats.org/officeDocument/2006/relationships/image" Target="../media/image20.png"/><Relationship Id="rId48" Type="http://schemas.openxmlformats.org/officeDocument/2006/relationships/customXml" Target="../ink/ink1172.xml"/><Relationship Id="rId69" Type="http://schemas.openxmlformats.org/officeDocument/2006/relationships/image" Target="../media/image140.png"/><Relationship Id="rId113" Type="http://schemas.openxmlformats.org/officeDocument/2006/relationships/image" Target="../media/image245.png"/><Relationship Id="rId134" Type="http://schemas.openxmlformats.org/officeDocument/2006/relationships/customXml" Target="../ink/ink1215.xml"/><Relationship Id="rId80" Type="http://schemas.openxmlformats.org/officeDocument/2006/relationships/customXml" Target="../ink/ink1188.xml"/><Relationship Id="rId155" Type="http://schemas.openxmlformats.org/officeDocument/2006/relationships/image" Target="../media/image178.png"/><Relationship Id="rId176" Type="http://schemas.openxmlformats.org/officeDocument/2006/relationships/customXml" Target="../ink/ink1236.xml"/><Relationship Id="rId197" Type="http://schemas.openxmlformats.org/officeDocument/2006/relationships/image" Target="../media/image197.png"/><Relationship Id="rId201" Type="http://schemas.openxmlformats.org/officeDocument/2006/relationships/image" Target="../media/image199.png"/><Relationship Id="rId222" Type="http://schemas.openxmlformats.org/officeDocument/2006/relationships/customXml" Target="../ink/ink1259.xml"/><Relationship Id="rId243" Type="http://schemas.openxmlformats.org/officeDocument/2006/relationships/image" Target="../media/image220.png"/><Relationship Id="rId264" Type="http://schemas.openxmlformats.org/officeDocument/2006/relationships/customXml" Target="../ink/ink1280.xml"/><Relationship Id="rId17" Type="http://schemas.openxmlformats.org/officeDocument/2006/relationships/image" Target="../media/image15.png"/><Relationship Id="rId38" Type="http://schemas.openxmlformats.org/officeDocument/2006/relationships/customXml" Target="../ink/ink1167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1210.xml"/><Relationship Id="rId70" Type="http://schemas.openxmlformats.org/officeDocument/2006/relationships/customXml" Target="../ink/ink1183.xml"/><Relationship Id="rId91" Type="http://schemas.openxmlformats.org/officeDocument/2006/relationships/image" Target="../media/image151.png"/><Relationship Id="rId145" Type="http://schemas.openxmlformats.org/officeDocument/2006/relationships/image" Target="../media/image173.png"/><Relationship Id="rId166" Type="http://schemas.openxmlformats.org/officeDocument/2006/relationships/customXml" Target="../ink/ink1231.xml"/><Relationship Id="rId187" Type="http://schemas.openxmlformats.org/officeDocument/2006/relationships/image" Target="../media/image192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1254.xml"/><Relationship Id="rId233" Type="http://schemas.openxmlformats.org/officeDocument/2006/relationships/image" Target="../media/image215.png"/><Relationship Id="rId254" Type="http://schemas.openxmlformats.org/officeDocument/2006/relationships/customXml" Target="../ink/ink1275.xml"/><Relationship Id="rId28" Type="http://schemas.openxmlformats.org/officeDocument/2006/relationships/customXml" Target="../ink/ink1162.xml"/><Relationship Id="rId49" Type="http://schemas.openxmlformats.org/officeDocument/2006/relationships/image" Target="../media/image31.png"/><Relationship Id="rId114" Type="http://schemas.openxmlformats.org/officeDocument/2006/relationships/customXml" Target="../ink/ink1205.xml"/><Relationship Id="rId275" Type="http://schemas.openxmlformats.org/officeDocument/2006/relationships/image" Target="../media/image236.png"/><Relationship Id="rId60" Type="http://schemas.openxmlformats.org/officeDocument/2006/relationships/customXml" Target="../ink/ink1178.xml"/><Relationship Id="rId81" Type="http://schemas.openxmlformats.org/officeDocument/2006/relationships/image" Target="../media/image146.png"/><Relationship Id="rId135" Type="http://schemas.openxmlformats.org/officeDocument/2006/relationships/image" Target="../media/image168.png"/><Relationship Id="rId156" Type="http://schemas.openxmlformats.org/officeDocument/2006/relationships/customXml" Target="../ink/ink1226.xml"/><Relationship Id="rId177" Type="http://schemas.openxmlformats.org/officeDocument/2006/relationships/image" Target="../media/image187.png"/><Relationship Id="rId198" Type="http://schemas.openxmlformats.org/officeDocument/2006/relationships/customXml" Target="../ink/ink1247.xml"/><Relationship Id="rId202" Type="http://schemas.openxmlformats.org/officeDocument/2006/relationships/customXml" Target="../ink/ink1249.xml"/><Relationship Id="rId223" Type="http://schemas.openxmlformats.org/officeDocument/2006/relationships/image" Target="../media/image210.png"/><Relationship Id="rId244" Type="http://schemas.openxmlformats.org/officeDocument/2006/relationships/customXml" Target="../ink/ink1270.xml"/><Relationship Id="rId18" Type="http://schemas.openxmlformats.org/officeDocument/2006/relationships/customXml" Target="../ink/ink1157.xml"/><Relationship Id="rId39" Type="http://schemas.openxmlformats.org/officeDocument/2006/relationships/image" Target="../media/image26.png"/><Relationship Id="rId265" Type="http://schemas.openxmlformats.org/officeDocument/2006/relationships/image" Target="../media/image231.png"/><Relationship Id="rId50" Type="http://schemas.openxmlformats.org/officeDocument/2006/relationships/customXml" Target="../ink/ink1173.xml"/><Relationship Id="rId104" Type="http://schemas.openxmlformats.org/officeDocument/2006/relationships/customXml" Target="../ink/ink1200.xml"/><Relationship Id="rId125" Type="http://schemas.openxmlformats.org/officeDocument/2006/relationships/image" Target="../media/image253.png"/><Relationship Id="rId146" Type="http://schemas.openxmlformats.org/officeDocument/2006/relationships/customXml" Target="../ink/ink1221.xml"/><Relationship Id="rId167" Type="http://schemas.openxmlformats.org/officeDocument/2006/relationships/image" Target="../media/image182.png"/><Relationship Id="rId188" Type="http://schemas.openxmlformats.org/officeDocument/2006/relationships/customXml" Target="../ink/ink1242.xml"/><Relationship Id="rId71" Type="http://schemas.openxmlformats.org/officeDocument/2006/relationships/image" Target="../media/image141.png"/><Relationship Id="rId92" Type="http://schemas.openxmlformats.org/officeDocument/2006/relationships/customXml" Target="../ink/ink1194.xml"/><Relationship Id="rId213" Type="http://schemas.openxmlformats.org/officeDocument/2006/relationships/image" Target="../media/image205.png"/><Relationship Id="rId234" Type="http://schemas.openxmlformats.org/officeDocument/2006/relationships/customXml" Target="../ink/ink1265.xml"/><Relationship Id="rId2" Type="http://schemas.openxmlformats.org/officeDocument/2006/relationships/customXml" Target="../ink/ink1149.xml"/><Relationship Id="rId29" Type="http://schemas.openxmlformats.org/officeDocument/2006/relationships/image" Target="../media/image21.png"/><Relationship Id="rId255" Type="http://schemas.openxmlformats.org/officeDocument/2006/relationships/image" Target="../media/image226.png"/><Relationship Id="rId276" Type="http://schemas.openxmlformats.org/officeDocument/2006/relationships/customXml" Target="../ink/ink1286.xml"/><Relationship Id="rId40" Type="http://schemas.openxmlformats.org/officeDocument/2006/relationships/customXml" Target="../ink/ink1168.xml"/><Relationship Id="rId115" Type="http://schemas.openxmlformats.org/officeDocument/2006/relationships/image" Target="../media/image246.png"/><Relationship Id="rId136" Type="http://schemas.openxmlformats.org/officeDocument/2006/relationships/customXml" Target="../ink/ink1216.xml"/><Relationship Id="rId157" Type="http://schemas.openxmlformats.org/officeDocument/2006/relationships/image" Target="../media/image247.png"/><Relationship Id="rId178" Type="http://schemas.openxmlformats.org/officeDocument/2006/relationships/customXml" Target="../ink/ink1237.xml"/><Relationship Id="rId61" Type="http://schemas.openxmlformats.org/officeDocument/2006/relationships/image" Target="../media/image136.png"/><Relationship Id="rId82" Type="http://schemas.openxmlformats.org/officeDocument/2006/relationships/customXml" Target="../ink/ink1189.xml"/><Relationship Id="rId199" Type="http://schemas.openxmlformats.org/officeDocument/2006/relationships/image" Target="../media/image198.png"/><Relationship Id="rId203" Type="http://schemas.openxmlformats.org/officeDocument/2006/relationships/image" Target="../media/image200.png"/><Relationship Id="rId19" Type="http://schemas.openxmlformats.org/officeDocument/2006/relationships/image" Target="../media/image16.png"/><Relationship Id="rId224" Type="http://schemas.openxmlformats.org/officeDocument/2006/relationships/customXml" Target="../ink/ink1260.xml"/><Relationship Id="rId245" Type="http://schemas.openxmlformats.org/officeDocument/2006/relationships/image" Target="../media/image221.png"/><Relationship Id="rId266" Type="http://schemas.openxmlformats.org/officeDocument/2006/relationships/customXml" Target="../ink/ink1281.xml"/><Relationship Id="rId30" Type="http://schemas.openxmlformats.org/officeDocument/2006/relationships/customXml" Target="../ink/ink1163.xml"/><Relationship Id="rId105" Type="http://schemas.openxmlformats.org/officeDocument/2006/relationships/image" Target="../media/image238.png"/><Relationship Id="rId126" Type="http://schemas.openxmlformats.org/officeDocument/2006/relationships/customXml" Target="../ink/ink1211.xml"/><Relationship Id="rId147" Type="http://schemas.openxmlformats.org/officeDocument/2006/relationships/image" Target="../media/image174.png"/><Relationship Id="rId168" Type="http://schemas.openxmlformats.org/officeDocument/2006/relationships/customXml" Target="../ink/ink1232.xml"/><Relationship Id="rId51" Type="http://schemas.openxmlformats.org/officeDocument/2006/relationships/image" Target="../media/image32.png"/><Relationship Id="rId72" Type="http://schemas.openxmlformats.org/officeDocument/2006/relationships/customXml" Target="../ink/ink1184.xml"/><Relationship Id="rId93" Type="http://schemas.openxmlformats.org/officeDocument/2006/relationships/image" Target="../media/image152.png"/><Relationship Id="rId189" Type="http://schemas.openxmlformats.org/officeDocument/2006/relationships/image" Target="../media/image193.png"/><Relationship Id="rId3" Type="http://schemas.openxmlformats.org/officeDocument/2006/relationships/image" Target="../media/image810.png"/><Relationship Id="rId214" Type="http://schemas.openxmlformats.org/officeDocument/2006/relationships/customXml" Target="../ink/ink1255.xml"/><Relationship Id="rId235" Type="http://schemas.openxmlformats.org/officeDocument/2006/relationships/image" Target="../media/image216.png"/><Relationship Id="rId256" Type="http://schemas.openxmlformats.org/officeDocument/2006/relationships/customXml" Target="../ink/ink1276.xml"/><Relationship Id="rId277" Type="http://schemas.openxmlformats.org/officeDocument/2006/relationships/image" Target="../media/image243.png"/><Relationship Id="rId116" Type="http://schemas.openxmlformats.org/officeDocument/2006/relationships/customXml" Target="../ink/ink1206.xml"/><Relationship Id="rId137" Type="http://schemas.openxmlformats.org/officeDocument/2006/relationships/image" Target="../media/image169.png"/><Relationship Id="rId158" Type="http://schemas.openxmlformats.org/officeDocument/2006/relationships/customXml" Target="../ink/ink1227.xml"/><Relationship Id="rId20" Type="http://schemas.openxmlformats.org/officeDocument/2006/relationships/customXml" Target="../ink/ink1158.xml"/><Relationship Id="rId41" Type="http://schemas.openxmlformats.org/officeDocument/2006/relationships/image" Target="../media/image27.png"/><Relationship Id="rId62" Type="http://schemas.openxmlformats.org/officeDocument/2006/relationships/customXml" Target="../ink/ink1179.xml"/><Relationship Id="rId83" Type="http://schemas.openxmlformats.org/officeDocument/2006/relationships/image" Target="../media/image147.png"/><Relationship Id="rId179" Type="http://schemas.openxmlformats.org/officeDocument/2006/relationships/image" Target="../media/image188.png"/><Relationship Id="rId190" Type="http://schemas.openxmlformats.org/officeDocument/2006/relationships/customXml" Target="../ink/ink1243.xml"/><Relationship Id="rId204" Type="http://schemas.openxmlformats.org/officeDocument/2006/relationships/customXml" Target="../ink/ink1250.xml"/><Relationship Id="rId225" Type="http://schemas.openxmlformats.org/officeDocument/2006/relationships/image" Target="../media/image211.png"/><Relationship Id="rId246" Type="http://schemas.openxmlformats.org/officeDocument/2006/relationships/customXml" Target="../ink/ink1271.xml"/><Relationship Id="rId267" Type="http://schemas.openxmlformats.org/officeDocument/2006/relationships/image" Target="../media/image232.png"/><Relationship Id="rId106" Type="http://schemas.openxmlformats.org/officeDocument/2006/relationships/customXml" Target="../ink/ink1201.xml"/><Relationship Id="rId127" Type="http://schemas.openxmlformats.org/officeDocument/2006/relationships/image" Target="../media/image164.png"/><Relationship Id="rId10" Type="http://schemas.openxmlformats.org/officeDocument/2006/relationships/customXml" Target="../ink/ink1153.xml"/><Relationship Id="rId31" Type="http://schemas.openxmlformats.org/officeDocument/2006/relationships/image" Target="../media/image22.png"/><Relationship Id="rId52" Type="http://schemas.openxmlformats.org/officeDocument/2006/relationships/customXml" Target="../ink/ink1174.xml"/><Relationship Id="rId73" Type="http://schemas.openxmlformats.org/officeDocument/2006/relationships/image" Target="../media/image142.png"/><Relationship Id="rId94" Type="http://schemas.openxmlformats.org/officeDocument/2006/relationships/customXml" Target="../ink/ink1195.xml"/><Relationship Id="rId148" Type="http://schemas.openxmlformats.org/officeDocument/2006/relationships/customXml" Target="../ink/ink1222.xml"/><Relationship Id="rId169" Type="http://schemas.openxmlformats.org/officeDocument/2006/relationships/image" Target="../media/image183.png"/><Relationship Id="rId4" Type="http://schemas.openxmlformats.org/officeDocument/2006/relationships/customXml" Target="../ink/ink1150.xml"/><Relationship Id="rId180" Type="http://schemas.openxmlformats.org/officeDocument/2006/relationships/customXml" Target="../ink/ink1238.xml"/><Relationship Id="rId215" Type="http://schemas.openxmlformats.org/officeDocument/2006/relationships/image" Target="../media/image206.png"/><Relationship Id="rId236" Type="http://schemas.openxmlformats.org/officeDocument/2006/relationships/customXml" Target="../ink/ink1266.xml"/><Relationship Id="rId257" Type="http://schemas.openxmlformats.org/officeDocument/2006/relationships/image" Target="../media/image227.png"/><Relationship Id="rId42" Type="http://schemas.openxmlformats.org/officeDocument/2006/relationships/customXml" Target="../ink/ink1169.xml"/><Relationship Id="rId84" Type="http://schemas.openxmlformats.org/officeDocument/2006/relationships/customXml" Target="../ink/ink1190.xml"/><Relationship Id="rId138" Type="http://schemas.openxmlformats.org/officeDocument/2006/relationships/customXml" Target="../ink/ink1217.xml"/><Relationship Id="rId191" Type="http://schemas.openxmlformats.org/officeDocument/2006/relationships/image" Target="../media/image194.png"/><Relationship Id="rId205" Type="http://schemas.openxmlformats.org/officeDocument/2006/relationships/image" Target="../media/image201.png"/><Relationship Id="rId247" Type="http://schemas.openxmlformats.org/officeDocument/2006/relationships/image" Target="../media/image222.png"/><Relationship Id="rId107" Type="http://schemas.openxmlformats.org/officeDocument/2006/relationships/image" Target="../media/image239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175.png"/><Relationship Id="rId95" Type="http://schemas.openxmlformats.org/officeDocument/2006/relationships/image" Target="../media/image153.png"/><Relationship Id="rId160" Type="http://schemas.openxmlformats.org/officeDocument/2006/relationships/customXml" Target="../ink/ink1228.xml"/><Relationship Id="rId216" Type="http://schemas.openxmlformats.org/officeDocument/2006/relationships/customXml" Target="../ink/ink1256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58.png"/><Relationship Id="rId170" Type="http://schemas.openxmlformats.org/officeDocument/2006/relationships/customXml" Target="../ink/ink1371.xml"/><Relationship Id="rId226" Type="http://schemas.openxmlformats.org/officeDocument/2006/relationships/customXml" Target="../ink/ink1399.xml"/><Relationship Id="rId268" Type="http://schemas.openxmlformats.org/officeDocument/2006/relationships/customXml" Target="../ink/ink1420.xml"/><Relationship Id="rId32" Type="http://schemas.openxmlformats.org/officeDocument/2006/relationships/customXml" Target="../ink/ink1302.xml"/><Relationship Id="rId74" Type="http://schemas.openxmlformats.org/officeDocument/2006/relationships/customXml" Target="../ink/ink1323.xml"/><Relationship Id="rId128" Type="http://schemas.openxmlformats.org/officeDocument/2006/relationships/customXml" Target="../ink/ink1350.xml"/><Relationship Id="rId5" Type="http://schemas.openxmlformats.org/officeDocument/2006/relationships/image" Target="../media/image910.png"/><Relationship Id="rId181" Type="http://schemas.openxmlformats.org/officeDocument/2006/relationships/image" Target="../media/image186.png"/><Relationship Id="rId237" Type="http://schemas.openxmlformats.org/officeDocument/2006/relationships/image" Target="../media/image214.png"/><Relationship Id="rId279" Type="http://schemas.openxmlformats.org/officeDocument/2006/relationships/image" Target="../media/image235.png"/><Relationship Id="rId22" Type="http://schemas.openxmlformats.org/officeDocument/2006/relationships/customXml" Target="../ink/ink1297.xml"/><Relationship Id="rId43" Type="http://schemas.openxmlformats.org/officeDocument/2006/relationships/image" Target="../media/image28.png"/><Relationship Id="rId64" Type="http://schemas.openxmlformats.org/officeDocument/2006/relationships/customXml" Target="../ink/ink1318.xml"/><Relationship Id="rId118" Type="http://schemas.openxmlformats.org/officeDocument/2006/relationships/customXml" Target="../ink/ink1345.xml"/><Relationship Id="rId139" Type="http://schemas.openxmlformats.org/officeDocument/2006/relationships/image" Target="../media/image175.png"/><Relationship Id="rId85" Type="http://schemas.openxmlformats.org/officeDocument/2006/relationships/image" Target="../media/image148.png"/><Relationship Id="rId150" Type="http://schemas.openxmlformats.org/officeDocument/2006/relationships/customXml" Target="../ink/ink1361.xml"/><Relationship Id="rId171" Type="http://schemas.openxmlformats.org/officeDocument/2006/relationships/image" Target="../media/image181.png"/><Relationship Id="rId192" Type="http://schemas.openxmlformats.org/officeDocument/2006/relationships/customXml" Target="../ink/ink1382.xml"/><Relationship Id="rId206" Type="http://schemas.openxmlformats.org/officeDocument/2006/relationships/customXml" Target="../ink/ink1389.xml"/><Relationship Id="rId227" Type="http://schemas.openxmlformats.org/officeDocument/2006/relationships/image" Target="../media/image209.png"/><Relationship Id="rId248" Type="http://schemas.openxmlformats.org/officeDocument/2006/relationships/customXml" Target="../ink/ink1410.xml"/><Relationship Id="rId269" Type="http://schemas.openxmlformats.org/officeDocument/2006/relationships/image" Target="../media/image230.png"/><Relationship Id="rId12" Type="http://schemas.openxmlformats.org/officeDocument/2006/relationships/customXml" Target="../ink/ink1292.xml"/><Relationship Id="rId33" Type="http://schemas.openxmlformats.org/officeDocument/2006/relationships/image" Target="../media/image23.png"/><Relationship Id="rId108" Type="http://schemas.openxmlformats.org/officeDocument/2006/relationships/customXml" Target="../ink/ink1340.xml"/><Relationship Id="rId129" Type="http://schemas.openxmlformats.org/officeDocument/2006/relationships/image" Target="../media/image170.png"/><Relationship Id="rId280" Type="http://schemas.openxmlformats.org/officeDocument/2006/relationships/customXml" Target="../ink/ink1426.xml"/><Relationship Id="rId54" Type="http://schemas.openxmlformats.org/officeDocument/2006/relationships/customXml" Target="../ink/ink1313.xml"/><Relationship Id="rId75" Type="http://schemas.openxmlformats.org/officeDocument/2006/relationships/image" Target="../media/image143.png"/><Relationship Id="rId96" Type="http://schemas.openxmlformats.org/officeDocument/2006/relationships/customXml" Target="../ink/ink1334.xml"/><Relationship Id="rId140" Type="http://schemas.openxmlformats.org/officeDocument/2006/relationships/customXml" Target="../ink/ink1356.xml"/><Relationship Id="rId161" Type="http://schemas.openxmlformats.org/officeDocument/2006/relationships/image" Target="../media/image259.png"/><Relationship Id="rId182" Type="http://schemas.openxmlformats.org/officeDocument/2006/relationships/customXml" Target="../ink/ink1377.xml"/><Relationship Id="rId217" Type="http://schemas.openxmlformats.org/officeDocument/2006/relationships/image" Target="../media/image204.png"/><Relationship Id="rId6" Type="http://schemas.openxmlformats.org/officeDocument/2006/relationships/customXml" Target="../ink/ink1289.xml"/><Relationship Id="rId238" Type="http://schemas.openxmlformats.org/officeDocument/2006/relationships/customXml" Target="../ink/ink1405.xml"/><Relationship Id="rId259" Type="http://schemas.openxmlformats.org/officeDocument/2006/relationships/image" Target="../media/image225.png"/><Relationship Id="rId23" Type="http://schemas.openxmlformats.org/officeDocument/2006/relationships/image" Target="../media/image18.png"/><Relationship Id="rId119" Type="http://schemas.openxmlformats.org/officeDocument/2006/relationships/image" Target="../media/image165.png"/><Relationship Id="rId270" Type="http://schemas.openxmlformats.org/officeDocument/2006/relationships/customXml" Target="../ink/ink1421.xml"/><Relationship Id="rId44" Type="http://schemas.openxmlformats.org/officeDocument/2006/relationships/customXml" Target="../ink/ink1308.xml"/><Relationship Id="rId65" Type="http://schemas.openxmlformats.org/officeDocument/2006/relationships/image" Target="../media/image138.png"/><Relationship Id="rId86" Type="http://schemas.openxmlformats.org/officeDocument/2006/relationships/customXml" Target="../ink/ink1329.xml"/><Relationship Id="rId130" Type="http://schemas.openxmlformats.org/officeDocument/2006/relationships/customXml" Target="../ink/ink1351.xml"/><Relationship Id="rId151" Type="http://schemas.openxmlformats.org/officeDocument/2006/relationships/image" Target="../media/image254.png"/><Relationship Id="rId172" Type="http://schemas.openxmlformats.org/officeDocument/2006/relationships/customXml" Target="../ink/ink1372.xml"/><Relationship Id="rId193" Type="http://schemas.openxmlformats.org/officeDocument/2006/relationships/image" Target="../media/image192.png"/><Relationship Id="rId207" Type="http://schemas.openxmlformats.org/officeDocument/2006/relationships/image" Target="../media/image199.png"/><Relationship Id="rId228" Type="http://schemas.openxmlformats.org/officeDocument/2006/relationships/customXml" Target="../ink/ink1400.xml"/><Relationship Id="rId249" Type="http://schemas.openxmlformats.org/officeDocument/2006/relationships/image" Target="../media/image220.png"/><Relationship Id="rId13" Type="http://schemas.openxmlformats.org/officeDocument/2006/relationships/image" Target="../media/image13.png"/><Relationship Id="rId109" Type="http://schemas.openxmlformats.org/officeDocument/2006/relationships/image" Target="../media/image240.png"/><Relationship Id="rId260" Type="http://schemas.openxmlformats.org/officeDocument/2006/relationships/customXml" Target="../ink/ink1416.xml"/><Relationship Id="rId281" Type="http://schemas.openxmlformats.org/officeDocument/2006/relationships/image" Target="../media/image236.png"/><Relationship Id="rId34" Type="http://schemas.openxmlformats.org/officeDocument/2006/relationships/customXml" Target="../ink/ink1303.xml"/><Relationship Id="rId55" Type="http://schemas.openxmlformats.org/officeDocument/2006/relationships/image" Target="../media/image34.png"/><Relationship Id="rId76" Type="http://schemas.openxmlformats.org/officeDocument/2006/relationships/customXml" Target="../ink/ink1324.xml"/><Relationship Id="rId97" Type="http://schemas.openxmlformats.org/officeDocument/2006/relationships/image" Target="../media/image154.png"/><Relationship Id="rId120" Type="http://schemas.openxmlformats.org/officeDocument/2006/relationships/customXml" Target="../ink/ink1346.xml"/><Relationship Id="rId141" Type="http://schemas.openxmlformats.org/officeDocument/2006/relationships/image" Target="../media/image176.png"/><Relationship Id="rId7" Type="http://schemas.openxmlformats.org/officeDocument/2006/relationships/image" Target="../media/image1010.png"/><Relationship Id="rId162" Type="http://schemas.openxmlformats.org/officeDocument/2006/relationships/customXml" Target="../ink/ink1367.xml"/><Relationship Id="rId183" Type="http://schemas.openxmlformats.org/officeDocument/2006/relationships/image" Target="../media/image187.png"/><Relationship Id="rId218" Type="http://schemas.openxmlformats.org/officeDocument/2006/relationships/customXml" Target="../ink/ink1395.xml"/><Relationship Id="rId239" Type="http://schemas.openxmlformats.org/officeDocument/2006/relationships/image" Target="../media/image215.png"/><Relationship Id="rId250" Type="http://schemas.openxmlformats.org/officeDocument/2006/relationships/customXml" Target="../ink/ink1411.xml"/><Relationship Id="rId271" Type="http://schemas.openxmlformats.org/officeDocument/2006/relationships/image" Target="../media/image231.png"/><Relationship Id="rId24" Type="http://schemas.openxmlformats.org/officeDocument/2006/relationships/customXml" Target="../ink/ink1298.xml"/><Relationship Id="rId45" Type="http://schemas.openxmlformats.org/officeDocument/2006/relationships/image" Target="../media/image29.png"/><Relationship Id="rId66" Type="http://schemas.openxmlformats.org/officeDocument/2006/relationships/customXml" Target="../ink/ink1319.xml"/><Relationship Id="rId87" Type="http://schemas.openxmlformats.org/officeDocument/2006/relationships/image" Target="../media/image149.png"/><Relationship Id="rId110" Type="http://schemas.openxmlformats.org/officeDocument/2006/relationships/customXml" Target="../ink/ink1341.xml"/><Relationship Id="rId131" Type="http://schemas.openxmlformats.org/officeDocument/2006/relationships/image" Target="../media/image171.png"/><Relationship Id="rId152" Type="http://schemas.openxmlformats.org/officeDocument/2006/relationships/customXml" Target="../ink/ink1362.xml"/><Relationship Id="rId173" Type="http://schemas.openxmlformats.org/officeDocument/2006/relationships/image" Target="../media/image182.png"/><Relationship Id="rId194" Type="http://schemas.openxmlformats.org/officeDocument/2006/relationships/customXml" Target="../ink/ink1383.xml"/><Relationship Id="rId208" Type="http://schemas.openxmlformats.org/officeDocument/2006/relationships/customXml" Target="../ink/ink1390.xml"/><Relationship Id="rId229" Type="http://schemas.openxmlformats.org/officeDocument/2006/relationships/image" Target="../media/image210.png"/><Relationship Id="rId240" Type="http://schemas.openxmlformats.org/officeDocument/2006/relationships/customXml" Target="../ink/ink1406.xml"/><Relationship Id="rId261" Type="http://schemas.openxmlformats.org/officeDocument/2006/relationships/image" Target="../media/image226.png"/><Relationship Id="rId14" Type="http://schemas.openxmlformats.org/officeDocument/2006/relationships/customXml" Target="../ink/ink1293.xml"/><Relationship Id="rId35" Type="http://schemas.openxmlformats.org/officeDocument/2006/relationships/image" Target="../media/image24.png"/><Relationship Id="rId56" Type="http://schemas.openxmlformats.org/officeDocument/2006/relationships/customXml" Target="../ink/ink1314.xml"/><Relationship Id="rId77" Type="http://schemas.openxmlformats.org/officeDocument/2006/relationships/image" Target="../media/image144.png"/><Relationship Id="rId100" Type="http://schemas.openxmlformats.org/officeDocument/2006/relationships/customXml" Target="../ink/ink1336.xml"/><Relationship Id="rId282" Type="http://schemas.openxmlformats.org/officeDocument/2006/relationships/customXml" Target="../ink/ink1427.xml"/><Relationship Id="rId8" Type="http://schemas.openxmlformats.org/officeDocument/2006/relationships/customXml" Target="../ink/ink1290.xml"/><Relationship Id="rId98" Type="http://schemas.openxmlformats.org/officeDocument/2006/relationships/customXml" Target="../ink/ink1335.xml"/><Relationship Id="rId121" Type="http://schemas.openxmlformats.org/officeDocument/2006/relationships/image" Target="../media/image166.png"/><Relationship Id="rId142" Type="http://schemas.openxmlformats.org/officeDocument/2006/relationships/customXml" Target="../ink/ink1357.xml"/><Relationship Id="rId163" Type="http://schemas.openxmlformats.org/officeDocument/2006/relationships/image" Target="../media/image260.png"/><Relationship Id="rId184" Type="http://schemas.openxmlformats.org/officeDocument/2006/relationships/customXml" Target="../ink/ink1378.xml"/><Relationship Id="rId219" Type="http://schemas.openxmlformats.org/officeDocument/2006/relationships/image" Target="../media/image205.png"/><Relationship Id="rId230" Type="http://schemas.openxmlformats.org/officeDocument/2006/relationships/customXml" Target="../ink/ink1401.xml"/><Relationship Id="rId251" Type="http://schemas.openxmlformats.org/officeDocument/2006/relationships/image" Target="../media/image221.png"/><Relationship Id="rId25" Type="http://schemas.openxmlformats.org/officeDocument/2006/relationships/image" Target="../media/image19.png"/><Relationship Id="rId46" Type="http://schemas.openxmlformats.org/officeDocument/2006/relationships/customXml" Target="../ink/ink1309.xml"/><Relationship Id="rId67" Type="http://schemas.openxmlformats.org/officeDocument/2006/relationships/image" Target="../media/image139.png"/><Relationship Id="rId272" Type="http://schemas.openxmlformats.org/officeDocument/2006/relationships/customXml" Target="../ink/ink1422.xml"/><Relationship Id="rId88" Type="http://schemas.openxmlformats.org/officeDocument/2006/relationships/customXml" Target="../ink/ink1330.xml"/><Relationship Id="rId111" Type="http://schemas.openxmlformats.org/officeDocument/2006/relationships/image" Target="../media/image249.png"/><Relationship Id="rId132" Type="http://schemas.openxmlformats.org/officeDocument/2006/relationships/customXml" Target="../ink/ink1352.xml"/><Relationship Id="rId153" Type="http://schemas.openxmlformats.org/officeDocument/2006/relationships/image" Target="../media/image255.png"/><Relationship Id="rId174" Type="http://schemas.openxmlformats.org/officeDocument/2006/relationships/customXml" Target="../ink/ink1373.xml"/><Relationship Id="rId195" Type="http://schemas.openxmlformats.org/officeDocument/2006/relationships/image" Target="../media/image193.png"/><Relationship Id="rId209" Type="http://schemas.openxmlformats.org/officeDocument/2006/relationships/image" Target="../media/image200.png"/><Relationship Id="rId220" Type="http://schemas.openxmlformats.org/officeDocument/2006/relationships/customXml" Target="../ink/ink1396.xml"/><Relationship Id="rId241" Type="http://schemas.openxmlformats.org/officeDocument/2006/relationships/image" Target="../media/image216.png"/><Relationship Id="rId15" Type="http://schemas.openxmlformats.org/officeDocument/2006/relationships/image" Target="../media/image14.png"/><Relationship Id="rId36" Type="http://schemas.openxmlformats.org/officeDocument/2006/relationships/customXml" Target="../ink/ink1304.xml"/><Relationship Id="rId57" Type="http://schemas.openxmlformats.org/officeDocument/2006/relationships/image" Target="../media/image35.png"/><Relationship Id="rId262" Type="http://schemas.openxmlformats.org/officeDocument/2006/relationships/customXml" Target="../ink/ink1417.xml"/><Relationship Id="rId283" Type="http://schemas.openxmlformats.org/officeDocument/2006/relationships/image" Target="../media/image243.png"/><Relationship Id="rId78" Type="http://schemas.openxmlformats.org/officeDocument/2006/relationships/customXml" Target="../ink/ink1325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1347.xml"/><Relationship Id="rId143" Type="http://schemas.openxmlformats.org/officeDocument/2006/relationships/image" Target="../media/image177.png"/><Relationship Id="rId164" Type="http://schemas.openxmlformats.org/officeDocument/2006/relationships/customXml" Target="../ink/ink1368.xml"/><Relationship Id="rId185" Type="http://schemas.openxmlformats.org/officeDocument/2006/relationships/image" Target="../media/image188.png"/><Relationship Id="rId9" Type="http://schemas.openxmlformats.org/officeDocument/2006/relationships/image" Target="../media/image1110.png"/><Relationship Id="rId210" Type="http://schemas.openxmlformats.org/officeDocument/2006/relationships/customXml" Target="../ink/ink1391.xml"/><Relationship Id="rId26" Type="http://schemas.openxmlformats.org/officeDocument/2006/relationships/customXml" Target="../ink/ink1299.xml"/><Relationship Id="rId231" Type="http://schemas.openxmlformats.org/officeDocument/2006/relationships/image" Target="../media/image211.png"/><Relationship Id="rId252" Type="http://schemas.openxmlformats.org/officeDocument/2006/relationships/customXml" Target="../ink/ink1412.xml"/><Relationship Id="rId273" Type="http://schemas.openxmlformats.org/officeDocument/2006/relationships/image" Target="../media/image232.png"/><Relationship Id="rId47" Type="http://schemas.openxmlformats.org/officeDocument/2006/relationships/image" Target="../media/image30.png"/><Relationship Id="rId68" Type="http://schemas.openxmlformats.org/officeDocument/2006/relationships/customXml" Target="../ink/ink1320.xml"/><Relationship Id="rId89" Type="http://schemas.openxmlformats.org/officeDocument/2006/relationships/image" Target="../media/image150.png"/><Relationship Id="rId112" Type="http://schemas.openxmlformats.org/officeDocument/2006/relationships/customXml" Target="../ink/ink1342.xml"/><Relationship Id="rId133" Type="http://schemas.openxmlformats.org/officeDocument/2006/relationships/image" Target="../media/image172.png"/><Relationship Id="rId154" Type="http://schemas.openxmlformats.org/officeDocument/2006/relationships/customXml" Target="../ink/ink1363.xml"/><Relationship Id="rId175" Type="http://schemas.openxmlformats.org/officeDocument/2006/relationships/image" Target="../media/image183.png"/><Relationship Id="rId196" Type="http://schemas.openxmlformats.org/officeDocument/2006/relationships/customXml" Target="../ink/ink1384.xml"/><Relationship Id="rId200" Type="http://schemas.openxmlformats.org/officeDocument/2006/relationships/customXml" Target="../ink/ink1386.xml"/><Relationship Id="rId16" Type="http://schemas.openxmlformats.org/officeDocument/2006/relationships/customXml" Target="../ink/ink1294.xml"/><Relationship Id="rId221" Type="http://schemas.openxmlformats.org/officeDocument/2006/relationships/image" Target="../media/image206.png"/><Relationship Id="rId242" Type="http://schemas.openxmlformats.org/officeDocument/2006/relationships/customXml" Target="../ink/ink1407.xml"/><Relationship Id="rId263" Type="http://schemas.openxmlformats.org/officeDocument/2006/relationships/image" Target="../media/image227.png"/><Relationship Id="rId37" Type="http://schemas.openxmlformats.org/officeDocument/2006/relationships/image" Target="../media/image25.png"/><Relationship Id="rId58" Type="http://schemas.openxmlformats.org/officeDocument/2006/relationships/customXml" Target="../ink/ink1315.xml"/><Relationship Id="rId79" Type="http://schemas.openxmlformats.org/officeDocument/2006/relationships/image" Target="../media/image145.png"/><Relationship Id="rId102" Type="http://schemas.openxmlformats.org/officeDocument/2006/relationships/customXml" Target="../ink/ink1337.xml"/><Relationship Id="rId123" Type="http://schemas.openxmlformats.org/officeDocument/2006/relationships/image" Target="../media/image167.png"/><Relationship Id="rId144" Type="http://schemas.openxmlformats.org/officeDocument/2006/relationships/customXml" Target="../ink/ink1358.xml"/><Relationship Id="rId90" Type="http://schemas.openxmlformats.org/officeDocument/2006/relationships/customXml" Target="../ink/ink1331.xml"/><Relationship Id="rId165" Type="http://schemas.openxmlformats.org/officeDocument/2006/relationships/image" Target="../media/image261.png"/><Relationship Id="rId186" Type="http://schemas.openxmlformats.org/officeDocument/2006/relationships/customXml" Target="../ink/ink1379.xml"/><Relationship Id="rId211" Type="http://schemas.openxmlformats.org/officeDocument/2006/relationships/image" Target="../media/image201.png"/><Relationship Id="rId232" Type="http://schemas.openxmlformats.org/officeDocument/2006/relationships/customXml" Target="../ink/ink1402.xml"/><Relationship Id="rId253" Type="http://schemas.openxmlformats.org/officeDocument/2006/relationships/image" Target="../media/image222.png"/><Relationship Id="rId274" Type="http://schemas.openxmlformats.org/officeDocument/2006/relationships/customXml" Target="../ink/ink1423.xml"/><Relationship Id="rId27" Type="http://schemas.openxmlformats.org/officeDocument/2006/relationships/image" Target="../media/image20.png"/><Relationship Id="rId48" Type="http://schemas.openxmlformats.org/officeDocument/2006/relationships/customXml" Target="../ink/ink1310.xml"/><Relationship Id="rId69" Type="http://schemas.openxmlformats.org/officeDocument/2006/relationships/image" Target="../media/image140.png"/><Relationship Id="rId113" Type="http://schemas.openxmlformats.org/officeDocument/2006/relationships/image" Target="../media/image250.png"/><Relationship Id="rId134" Type="http://schemas.openxmlformats.org/officeDocument/2006/relationships/customXml" Target="../ink/ink1353.xml"/><Relationship Id="rId80" Type="http://schemas.openxmlformats.org/officeDocument/2006/relationships/customXml" Target="../ink/ink1326.xml"/><Relationship Id="rId155" Type="http://schemas.openxmlformats.org/officeDocument/2006/relationships/image" Target="../media/image256.png"/><Relationship Id="rId176" Type="http://schemas.openxmlformats.org/officeDocument/2006/relationships/customXml" Target="../ink/ink1374.xml"/><Relationship Id="rId197" Type="http://schemas.openxmlformats.org/officeDocument/2006/relationships/image" Target="../media/image194.png"/><Relationship Id="rId201" Type="http://schemas.openxmlformats.org/officeDocument/2006/relationships/image" Target="../media/image196.png"/><Relationship Id="rId222" Type="http://schemas.openxmlformats.org/officeDocument/2006/relationships/customXml" Target="../ink/ink1397.xml"/><Relationship Id="rId243" Type="http://schemas.openxmlformats.org/officeDocument/2006/relationships/image" Target="../media/image217.png"/><Relationship Id="rId264" Type="http://schemas.openxmlformats.org/officeDocument/2006/relationships/customXml" Target="../ink/ink1418.xml"/><Relationship Id="rId17" Type="http://schemas.openxmlformats.org/officeDocument/2006/relationships/image" Target="../media/image15.png"/><Relationship Id="rId38" Type="http://schemas.openxmlformats.org/officeDocument/2006/relationships/customXml" Target="../ink/ink1305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1348.xml"/><Relationship Id="rId70" Type="http://schemas.openxmlformats.org/officeDocument/2006/relationships/customXml" Target="../ink/ink1321.xml"/><Relationship Id="rId91" Type="http://schemas.openxmlformats.org/officeDocument/2006/relationships/image" Target="../media/image151.png"/><Relationship Id="rId145" Type="http://schemas.openxmlformats.org/officeDocument/2006/relationships/image" Target="../media/image178.png"/><Relationship Id="rId166" Type="http://schemas.openxmlformats.org/officeDocument/2006/relationships/customXml" Target="../ink/ink1369.xml"/><Relationship Id="rId187" Type="http://schemas.openxmlformats.org/officeDocument/2006/relationships/image" Target="../media/image189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1392.xml"/><Relationship Id="rId233" Type="http://schemas.openxmlformats.org/officeDocument/2006/relationships/image" Target="../media/image212.png"/><Relationship Id="rId254" Type="http://schemas.openxmlformats.org/officeDocument/2006/relationships/customXml" Target="../ink/ink1413.xml"/><Relationship Id="rId28" Type="http://schemas.openxmlformats.org/officeDocument/2006/relationships/customXml" Target="../ink/ink1300.xml"/><Relationship Id="rId49" Type="http://schemas.openxmlformats.org/officeDocument/2006/relationships/image" Target="../media/image31.png"/><Relationship Id="rId114" Type="http://schemas.openxmlformats.org/officeDocument/2006/relationships/customXml" Target="../ink/ink1343.xml"/><Relationship Id="rId275" Type="http://schemas.openxmlformats.org/officeDocument/2006/relationships/image" Target="../media/image233.png"/><Relationship Id="rId60" Type="http://schemas.openxmlformats.org/officeDocument/2006/relationships/customXml" Target="../ink/ink1316.xml"/><Relationship Id="rId81" Type="http://schemas.openxmlformats.org/officeDocument/2006/relationships/image" Target="../media/image146.png"/><Relationship Id="rId135" Type="http://schemas.openxmlformats.org/officeDocument/2006/relationships/image" Target="../media/image173.png"/><Relationship Id="rId156" Type="http://schemas.openxmlformats.org/officeDocument/2006/relationships/customXml" Target="../ink/ink1364.xml"/><Relationship Id="rId177" Type="http://schemas.openxmlformats.org/officeDocument/2006/relationships/image" Target="../media/image184.png"/><Relationship Id="rId198" Type="http://schemas.openxmlformats.org/officeDocument/2006/relationships/customXml" Target="../ink/ink1385.xml"/><Relationship Id="rId202" Type="http://schemas.openxmlformats.org/officeDocument/2006/relationships/customXml" Target="../ink/ink1387.xml"/><Relationship Id="rId223" Type="http://schemas.openxmlformats.org/officeDocument/2006/relationships/image" Target="../media/image207.png"/><Relationship Id="rId244" Type="http://schemas.openxmlformats.org/officeDocument/2006/relationships/customXml" Target="../ink/ink1408.xml"/><Relationship Id="rId18" Type="http://schemas.openxmlformats.org/officeDocument/2006/relationships/customXml" Target="../ink/ink1295.xml"/><Relationship Id="rId39" Type="http://schemas.openxmlformats.org/officeDocument/2006/relationships/image" Target="../media/image26.png"/><Relationship Id="rId265" Type="http://schemas.openxmlformats.org/officeDocument/2006/relationships/image" Target="../media/image228.png"/><Relationship Id="rId50" Type="http://schemas.openxmlformats.org/officeDocument/2006/relationships/customXml" Target="../ink/ink1311.xml"/><Relationship Id="rId104" Type="http://schemas.openxmlformats.org/officeDocument/2006/relationships/customXml" Target="../ink/ink1338.xml"/><Relationship Id="rId125" Type="http://schemas.openxmlformats.org/officeDocument/2006/relationships/image" Target="../media/image168.png"/><Relationship Id="rId146" Type="http://schemas.openxmlformats.org/officeDocument/2006/relationships/customXml" Target="../ink/ink1359.xml"/><Relationship Id="rId167" Type="http://schemas.openxmlformats.org/officeDocument/2006/relationships/image" Target="../media/image179.png"/><Relationship Id="rId188" Type="http://schemas.openxmlformats.org/officeDocument/2006/relationships/customXml" Target="../ink/ink1380.xml"/><Relationship Id="rId71" Type="http://schemas.openxmlformats.org/officeDocument/2006/relationships/image" Target="../media/image141.png"/><Relationship Id="rId92" Type="http://schemas.openxmlformats.org/officeDocument/2006/relationships/customXml" Target="../ink/ink1332.xml"/><Relationship Id="rId213" Type="http://schemas.openxmlformats.org/officeDocument/2006/relationships/image" Target="../media/image202.png"/><Relationship Id="rId234" Type="http://schemas.openxmlformats.org/officeDocument/2006/relationships/customXml" Target="../ink/ink1403.xml"/><Relationship Id="rId2" Type="http://schemas.openxmlformats.org/officeDocument/2006/relationships/customXml" Target="../ink/ink1287.xml"/><Relationship Id="rId29" Type="http://schemas.openxmlformats.org/officeDocument/2006/relationships/image" Target="../media/image21.png"/><Relationship Id="rId255" Type="http://schemas.openxmlformats.org/officeDocument/2006/relationships/image" Target="../media/image223.png"/><Relationship Id="rId276" Type="http://schemas.openxmlformats.org/officeDocument/2006/relationships/customXml" Target="../ink/ink1424.xml"/><Relationship Id="rId40" Type="http://schemas.openxmlformats.org/officeDocument/2006/relationships/customXml" Target="../ink/ink1306.xml"/><Relationship Id="rId115" Type="http://schemas.openxmlformats.org/officeDocument/2006/relationships/image" Target="../media/image251.png"/><Relationship Id="rId136" Type="http://schemas.openxmlformats.org/officeDocument/2006/relationships/customXml" Target="../ink/ink1354.xml"/><Relationship Id="rId157" Type="http://schemas.openxmlformats.org/officeDocument/2006/relationships/image" Target="../media/image257.png"/><Relationship Id="rId178" Type="http://schemas.openxmlformats.org/officeDocument/2006/relationships/customXml" Target="../ink/ink1375.xml"/><Relationship Id="rId61" Type="http://schemas.openxmlformats.org/officeDocument/2006/relationships/image" Target="../media/image136.png"/><Relationship Id="rId82" Type="http://schemas.openxmlformats.org/officeDocument/2006/relationships/customXml" Target="../ink/ink1327.xml"/><Relationship Id="rId199" Type="http://schemas.openxmlformats.org/officeDocument/2006/relationships/image" Target="../media/image195.png"/><Relationship Id="rId203" Type="http://schemas.openxmlformats.org/officeDocument/2006/relationships/image" Target="../media/image197.png"/><Relationship Id="rId19" Type="http://schemas.openxmlformats.org/officeDocument/2006/relationships/image" Target="../media/image16.png"/><Relationship Id="rId224" Type="http://schemas.openxmlformats.org/officeDocument/2006/relationships/customXml" Target="../ink/ink1398.xml"/><Relationship Id="rId245" Type="http://schemas.openxmlformats.org/officeDocument/2006/relationships/image" Target="../media/image218.png"/><Relationship Id="rId266" Type="http://schemas.openxmlformats.org/officeDocument/2006/relationships/customXml" Target="../ink/ink1419.xml"/><Relationship Id="rId30" Type="http://schemas.openxmlformats.org/officeDocument/2006/relationships/customXml" Target="../ink/ink1301.xml"/><Relationship Id="rId105" Type="http://schemas.openxmlformats.org/officeDocument/2006/relationships/image" Target="../media/image238.png"/><Relationship Id="rId126" Type="http://schemas.openxmlformats.org/officeDocument/2006/relationships/customXml" Target="../ink/ink1349.xml"/><Relationship Id="rId147" Type="http://schemas.openxmlformats.org/officeDocument/2006/relationships/image" Target="../media/image247.png"/><Relationship Id="rId168" Type="http://schemas.openxmlformats.org/officeDocument/2006/relationships/customXml" Target="../ink/ink1370.xml"/><Relationship Id="rId51" Type="http://schemas.openxmlformats.org/officeDocument/2006/relationships/image" Target="../media/image32.png"/><Relationship Id="rId72" Type="http://schemas.openxmlformats.org/officeDocument/2006/relationships/customXml" Target="../ink/ink1322.xml"/><Relationship Id="rId93" Type="http://schemas.openxmlformats.org/officeDocument/2006/relationships/image" Target="../media/image152.png"/><Relationship Id="rId189" Type="http://schemas.openxmlformats.org/officeDocument/2006/relationships/image" Target="../media/image190.png"/><Relationship Id="rId3" Type="http://schemas.openxmlformats.org/officeDocument/2006/relationships/image" Target="../media/image810.png"/><Relationship Id="rId214" Type="http://schemas.openxmlformats.org/officeDocument/2006/relationships/customXml" Target="../ink/ink1393.xml"/><Relationship Id="rId235" Type="http://schemas.openxmlformats.org/officeDocument/2006/relationships/image" Target="../media/image213.png"/><Relationship Id="rId256" Type="http://schemas.openxmlformats.org/officeDocument/2006/relationships/customXml" Target="../ink/ink1414.xml"/><Relationship Id="rId277" Type="http://schemas.openxmlformats.org/officeDocument/2006/relationships/image" Target="../media/image234.png"/><Relationship Id="rId116" Type="http://schemas.openxmlformats.org/officeDocument/2006/relationships/customXml" Target="../ink/ink1344.xml"/><Relationship Id="rId137" Type="http://schemas.openxmlformats.org/officeDocument/2006/relationships/image" Target="../media/image174.png"/><Relationship Id="rId158" Type="http://schemas.openxmlformats.org/officeDocument/2006/relationships/customXml" Target="../ink/ink1365.xml"/><Relationship Id="rId20" Type="http://schemas.openxmlformats.org/officeDocument/2006/relationships/customXml" Target="../ink/ink1296.xml"/><Relationship Id="rId41" Type="http://schemas.openxmlformats.org/officeDocument/2006/relationships/image" Target="../media/image27.png"/><Relationship Id="rId62" Type="http://schemas.openxmlformats.org/officeDocument/2006/relationships/customXml" Target="../ink/ink1317.xml"/><Relationship Id="rId83" Type="http://schemas.openxmlformats.org/officeDocument/2006/relationships/image" Target="../media/image147.png"/><Relationship Id="rId179" Type="http://schemas.openxmlformats.org/officeDocument/2006/relationships/image" Target="../media/image185.png"/><Relationship Id="rId190" Type="http://schemas.openxmlformats.org/officeDocument/2006/relationships/customXml" Target="../ink/ink1381.xml"/><Relationship Id="rId204" Type="http://schemas.openxmlformats.org/officeDocument/2006/relationships/customXml" Target="../ink/ink1388.xml"/><Relationship Id="rId225" Type="http://schemas.openxmlformats.org/officeDocument/2006/relationships/image" Target="../media/image208.png"/><Relationship Id="rId246" Type="http://schemas.openxmlformats.org/officeDocument/2006/relationships/customXml" Target="../ink/ink1409.xml"/><Relationship Id="rId267" Type="http://schemas.openxmlformats.org/officeDocument/2006/relationships/image" Target="../media/image229.png"/><Relationship Id="rId106" Type="http://schemas.openxmlformats.org/officeDocument/2006/relationships/customXml" Target="../ink/ink1339.xml"/><Relationship Id="rId127" Type="http://schemas.openxmlformats.org/officeDocument/2006/relationships/image" Target="../media/image169.png"/><Relationship Id="rId10" Type="http://schemas.openxmlformats.org/officeDocument/2006/relationships/customXml" Target="../ink/ink1291.xml"/><Relationship Id="rId31" Type="http://schemas.openxmlformats.org/officeDocument/2006/relationships/image" Target="../media/image22.png"/><Relationship Id="rId52" Type="http://schemas.openxmlformats.org/officeDocument/2006/relationships/customXml" Target="../ink/ink1312.xml"/><Relationship Id="rId73" Type="http://schemas.openxmlformats.org/officeDocument/2006/relationships/image" Target="../media/image142.png"/><Relationship Id="rId94" Type="http://schemas.openxmlformats.org/officeDocument/2006/relationships/customXml" Target="../ink/ink1333.xml"/><Relationship Id="rId148" Type="http://schemas.openxmlformats.org/officeDocument/2006/relationships/customXml" Target="../ink/ink1360.xml"/><Relationship Id="rId169" Type="http://schemas.openxmlformats.org/officeDocument/2006/relationships/image" Target="../media/image180.png"/><Relationship Id="rId4" Type="http://schemas.openxmlformats.org/officeDocument/2006/relationships/customXml" Target="../ink/ink1288.xml"/><Relationship Id="rId180" Type="http://schemas.openxmlformats.org/officeDocument/2006/relationships/customXml" Target="../ink/ink1376.xml"/><Relationship Id="rId215" Type="http://schemas.openxmlformats.org/officeDocument/2006/relationships/image" Target="../media/image203.png"/><Relationship Id="rId236" Type="http://schemas.openxmlformats.org/officeDocument/2006/relationships/customXml" Target="../ink/ink1404.xml"/><Relationship Id="rId257" Type="http://schemas.openxmlformats.org/officeDocument/2006/relationships/image" Target="../media/image224.png"/><Relationship Id="rId278" Type="http://schemas.openxmlformats.org/officeDocument/2006/relationships/customXml" Target="../ink/ink1425.xml"/><Relationship Id="rId42" Type="http://schemas.openxmlformats.org/officeDocument/2006/relationships/customXml" Target="../ink/ink1307.xml"/><Relationship Id="rId84" Type="http://schemas.openxmlformats.org/officeDocument/2006/relationships/customXml" Target="../ink/ink1328.xml"/><Relationship Id="rId138" Type="http://schemas.openxmlformats.org/officeDocument/2006/relationships/customXml" Target="../ink/ink1355.xml"/><Relationship Id="rId191" Type="http://schemas.openxmlformats.org/officeDocument/2006/relationships/image" Target="../media/image191.png"/><Relationship Id="rId205" Type="http://schemas.openxmlformats.org/officeDocument/2006/relationships/image" Target="../media/image198.png"/><Relationship Id="rId247" Type="http://schemas.openxmlformats.org/officeDocument/2006/relationships/image" Target="../media/image219.png"/><Relationship Id="rId107" Type="http://schemas.openxmlformats.org/officeDocument/2006/relationships/image" Target="../media/image239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48.png"/><Relationship Id="rId95" Type="http://schemas.openxmlformats.org/officeDocument/2006/relationships/image" Target="../media/image153.png"/><Relationship Id="rId160" Type="http://schemas.openxmlformats.org/officeDocument/2006/relationships/customXml" Target="../ink/ink1366.xml"/><Relationship Id="rId216" Type="http://schemas.openxmlformats.org/officeDocument/2006/relationships/customXml" Target="../ink/ink1394.xml"/><Relationship Id="rId258" Type="http://schemas.openxmlformats.org/officeDocument/2006/relationships/customXml" Target="../ink/ink1415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61.png"/><Relationship Id="rId170" Type="http://schemas.openxmlformats.org/officeDocument/2006/relationships/customXml" Target="../ink/ink1512.xml"/><Relationship Id="rId226" Type="http://schemas.openxmlformats.org/officeDocument/2006/relationships/customXml" Target="../ink/ink1540.xml"/><Relationship Id="rId268" Type="http://schemas.openxmlformats.org/officeDocument/2006/relationships/customXml" Target="../ink/ink1561.xml"/><Relationship Id="rId32" Type="http://schemas.openxmlformats.org/officeDocument/2006/relationships/customXml" Target="../ink/ink1443.xml"/><Relationship Id="rId74" Type="http://schemas.openxmlformats.org/officeDocument/2006/relationships/customXml" Target="../ink/ink1464.xml"/><Relationship Id="rId128" Type="http://schemas.openxmlformats.org/officeDocument/2006/relationships/customXml" Target="../ink/ink1491.xml"/><Relationship Id="rId5" Type="http://schemas.openxmlformats.org/officeDocument/2006/relationships/image" Target="../media/image910.png"/><Relationship Id="rId181" Type="http://schemas.openxmlformats.org/officeDocument/2006/relationships/image" Target="../media/image183.png"/><Relationship Id="rId237" Type="http://schemas.openxmlformats.org/officeDocument/2006/relationships/image" Target="../media/image211.png"/><Relationship Id="rId279" Type="http://schemas.openxmlformats.org/officeDocument/2006/relationships/image" Target="../media/image232.png"/><Relationship Id="rId43" Type="http://schemas.openxmlformats.org/officeDocument/2006/relationships/image" Target="../media/image28.png"/><Relationship Id="rId139" Type="http://schemas.openxmlformats.org/officeDocument/2006/relationships/image" Target="../media/image175.png"/><Relationship Id="rId85" Type="http://schemas.openxmlformats.org/officeDocument/2006/relationships/image" Target="../media/image148.png"/><Relationship Id="rId150" Type="http://schemas.openxmlformats.org/officeDocument/2006/relationships/customXml" Target="../ink/ink1502.xml"/><Relationship Id="rId192" Type="http://schemas.openxmlformats.org/officeDocument/2006/relationships/customXml" Target="../ink/ink1523.xml"/><Relationship Id="rId206" Type="http://schemas.openxmlformats.org/officeDocument/2006/relationships/customXml" Target="../ink/ink1530.xml"/><Relationship Id="rId248" Type="http://schemas.openxmlformats.org/officeDocument/2006/relationships/customXml" Target="../ink/ink1551.xml"/><Relationship Id="rId269" Type="http://schemas.openxmlformats.org/officeDocument/2006/relationships/image" Target="../media/image227.png"/><Relationship Id="rId12" Type="http://schemas.openxmlformats.org/officeDocument/2006/relationships/customXml" Target="../ink/ink1433.xml"/><Relationship Id="rId33" Type="http://schemas.openxmlformats.org/officeDocument/2006/relationships/image" Target="../media/image23.png"/><Relationship Id="rId108" Type="http://schemas.openxmlformats.org/officeDocument/2006/relationships/customXml" Target="../ink/ink1481.xml"/><Relationship Id="rId129" Type="http://schemas.openxmlformats.org/officeDocument/2006/relationships/image" Target="../media/image170.png"/><Relationship Id="rId280" Type="http://schemas.openxmlformats.org/officeDocument/2006/relationships/customXml" Target="../ink/ink1567.xml"/><Relationship Id="rId54" Type="http://schemas.openxmlformats.org/officeDocument/2006/relationships/customXml" Target="../ink/ink1454.xml"/><Relationship Id="rId75" Type="http://schemas.openxmlformats.org/officeDocument/2006/relationships/image" Target="../media/image143.png"/><Relationship Id="rId96" Type="http://schemas.openxmlformats.org/officeDocument/2006/relationships/customXml" Target="../ink/ink1475.xml"/><Relationship Id="rId140" Type="http://schemas.openxmlformats.org/officeDocument/2006/relationships/customXml" Target="../ink/ink1497.xml"/><Relationship Id="rId161" Type="http://schemas.openxmlformats.org/officeDocument/2006/relationships/image" Target="../media/image262.png"/><Relationship Id="rId182" Type="http://schemas.openxmlformats.org/officeDocument/2006/relationships/customXml" Target="../ink/ink1518.xml"/><Relationship Id="rId217" Type="http://schemas.openxmlformats.org/officeDocument/2006/relationships/image" Target="../media/image201.png"/><Relationship Id="rId6" Type="http://schemas.openxmlformats.org/officeDocument/2006/relationships/customXml" Target="../ink/ink1430.xml"/><Relationship Id="rId238" Type="http://schemas.openxmlformats.org/officeDocument/2006/relationships/customXml" Target="../ink/ink1546.xml"/><Relationship Id="rId259" Type="http://schemas.openxmlformats.org/officeDocument/2006/relationships/image" Target="../media/image222.png"/><Relationship Id="rId23" Type="http://schemas.openxmlformats.org/officeDocument/2006/relationships/image" Target="../media/image18.png"/><Relationship Id="rId119" Type="http://schemas.openxmlformats.org/officeDocument/2006/relationships/image" Target="../media/image165.png"/><Relationship Id="rId270" Type="http://schemas.openxmlformats.org/officeDocument/2006/relationships/customXml" Target="../ink/ink1562.xml"/><Relationship Id="rId44" Type="http://schemas.openxmlformats.org/officeDocument/2006/relationships/customXml" Target="../ink/ink1449.xml"/><Relationship Id="rId65" Type="http://schemas.openxmlformats.org/officeDocument/2006/relationships/image" Target="../media/image138.png"/><Relationship Id="rId86" Type="http://schemas.openxmlformats.org/officeDocument/2006/relationships/customXml" Target="../ink/ink1470.xml"/><Relationship Id="rId130" Type="http://schemas.openxmlformats.org/officeDocument/2006/relationships/customXml" Target="../ink/ink1492.xml"/><Relationship Id="rId151" Type="http://schemas.openxmlformats.org/officeDocument/2006/relationships/image" Target="../media/image257.png"/><Relationship Id="rId172" Type="http://schemas.openxmlformats.org/officeDocument/2006/relationships/customXml" Target="../ink/ink1513.xml"/><Relationship Id="rId193" Type="http://schemas.openxmlformats.org/officeDocument/2006/relationships/image" Target="../media/image189.png"/><Relationship Id="rId207" Type="http://schemas.openxmlformats.org/officeDocument/2006/relationships/image" Target="../media/image196.png"/><Relationship Id="rId228" Type="http://schemas.openxmlformats.org/officeDocument/2006/relationships/customXml" Target="../ink/ink1541.xml"/><Relationship Id="rId249" Type="http://schemas.openxmlformats.org/officeDocument/2006/relationships/image" Target="../media/image217.png"/><Relationship Id="rId13" Type="http://schemas.openxmlformats.org/officeDocument/2006/relationships/image" Target="../media/image13.png"/><Relationship Id="rId109" Type="http://schemas.openxmlformats.org/officeDocument/2006/relationships/image" Target="../media/image240.png"/><Relationship Id="rId260" Type="http://schemas.openxmlformats.org/officeDocument/2006/relationships/customXml" Target="../ink/ink1557.xml"/><Relationship Id="rId281" Type="http://schemas.openxmlformats.org/officeDocument/2006/relationships/image" Target="../media/image233.png"/><Relationship Id="rId34" Type="http://schemas.openxmlformats.org/officeDocument/2006/relationships/customXml" Target="../ink/ink1444.xml"/><Relationship Id="rId55" Type="http://schemas.openxmlformats.org/officeDocument/2006/relationships/image" Target="../media/image34.png"/><Relationship Id="rId76" Type="http://schemas.openxmlformats.org/officeDocument/2006/relationships/customXml" Target="../ink/ink1465.xml"/><Relationship Id="rId97" Type="http://schemas.openxmlformats.org/officeDocument/2006/relationships/image" Target="../media/image154.png"/><Relationship Id="rId120" Type="http://schemas.openxmlformats.org/officeDocument/2006/relationships/customXml" Target="../ink/ink1487.xml"/><Relationship Id="rId141" Type="http://schemas.openxmlformats.org/officeDocument/2006/relationships/image" Target="../media/image176.png"/><Relationship Id="rId7" Type="http://schemas.openxmlformats.org/officeDocument/2006/relationships/image" Target="../media/image1010.png"/><Relationship Id="rId162" Type="http://schemas.openxmlformats.org/officeDocument/2006/relationships/customXml" Target="../ink/ink1508.xml"/><Relationship Id="rId183" Type="http://schemas.openxmlformats.org/officeDocument/2006/relationships/image" Target="../media/image184.png"/><Relationship Id="rId218" Type="http://schemas.openxmlformats.org/officeDocument/2006/relationships/customXml" Target="../ink/ink1536.xml"/><Relationship Id="rId239" Type="http://schemas.openxmlformats.org/officeDocument/2006/relationships/image" Target="../media/image212.png"/><Relationship Id="rId250" Type="http://schemas.openxmlformats.org/officeDocument/2006/relationships/customXml" Target="../ink/ink1552.xml"/><Relationship Id="rId271" Type="http://schemas.openxmlformats.org/officeDocument/2006/relationships/image" Target="../media/image228.png"/><Relationship Id="rId24" Type="http://schemas.openxmlformats.org/officeDocument/2006/relationships/customXml" Target="../ink/ink1439.xml"/><Relationship Id="rId45" Type="http://schemas.openxmlformats.org/officeDocument/2006/relationships/image" Target="../media/image29.png"/><Relationship Id="rId66" Type="http://schemas.openxmlformats.org/officeDocument/2006/relationships/customXml" Target="../ink/ink1460.xml"/><Relationship Id="rId87" Type="http://schemas.openxmlformats.org/officeDocument/2006/relationships/image" Target="../media/image149.png"/><Relationship Id="rId110" Type="http://schemas.openxmlformats.org/officeDocument/2006/relationships/customXml" Target="../ink/ink1482.xml"/><Relationship Id="rId131" Type="http://schemas.openxmlformats.org/officeDocument/2006/relationships/image" Target="../media/image171.png"/><Relationship Id="rId152" Type="http://schemas.openxmlformats.org/officeDocument/2006/relationships/customXml" Target="../ink/ink1503.xml"/><Relationship Id="rId173" Type="http://schemas.openxmlformats.org/officeDocument/2006/relationships/image" Target="../media/image179.png"/><Relationship Id="rId194" Type="http://schemas.openxmlformats.org/officeDocument/2006/relationships/customXml" Target="../ink/ink1524.xml"/><Relationship Id="rId208" Type="http://schemas.openxmlformats.org/officeDocument/2006/relationships/customXml" Target="../ink/ink1531.xml"/><Relationship Id="rId229" Type="http://schemas.openxmlformats.org/officeDocument/2006/relationships/image" Target="../media/image207.png"/><Relationship Id="rId240" Type="http://schemas.openxmlformats.org/officeDocument/2006/relationships/customXml" Target="../ink/ink1547.xml"/><Relationship Id="rId261" Type="http://schemas.openxmlformats.org/officeDocument/2006/relationships/image" Target="../media/image223.png"/><Relationship Id="rId14" Type="http://schemas.openxmlformats.org/officeDocument/2006/relationships/customXml" Target="../ink/ink1434.xml"/><Relationship Id="rId35" Type="http://schemas.openxmlformats.org/officeDocument/2006/relationships/image" Target="../media/image24.png"/><Relationship Id="rId56" Type="http://schemas.openxmlformats.org/officeDocument/2006/relationships/customXml" Target="../ink/ink1455.xml"/><Relationship Id="rId77" Type="http://schemas.openxmlformats.org/officeDocument/2006/relationships/image" Target="../media/image144.png"/><Relationship Id="rId100" Type="http://schemas.openxmlformats.org/officeDocument/2006/relationships/customXml" Target="../ink/ink1477.xml"/><Relationship Id="rId282" Type="http://schemas.openxmlformats.org/officeDocument/2006/relationships/customXml" Target="../ink/ink1568.xml"/><Relationship Id="rId8" Type="http://schemas.openxmlformats.org/officeDocument/2006/relationships/customXml" Target="../ink/ink1431.xml"/><Relationship Id="rId98" Type="http://schemas.openxmlformats.org/officeDocument/2006/relationships/customXml" Target="../ink/ink1476.xml"/><Relationship Id="rId121" Type="http://schemas.openxmlformats.org/officeDocument/2006/relationships/image" Target="../media/image166.png"/><Relationship Id="rId142" Type="http://schemas.openxmlformats.org/officeDocument/2006/relationships/customXml" Target="../ink/ink1498.xml"/><Relationship Id="rId163" Type="http://schemas.openxmlformats.org/officeDocument/2006/relationships/image" Target="../media/image263.png"/><Relationship Id="rId184" Type="http://schemas.openxmlformats.org/officeDocument/2006/relationships/customXml" Target="../ink/ink1519.xml"/><Relationship Id="rId219" Type="http://schemas.openxmlformats.org/officeDocument/2006/relationships/image" Target="../media/image202.png"/><Relationship Id="rId230" Type="http://schemas.openxmlformats.org/officeDocument/2006/relationships/customXml" Target="../ink/ink1542.xml"/><Relationship Id="rId251" Type="http://schemas.openxmlformats.org/officeDocument/2006/relationships/image" Target="../media/image218.png"/><Relationship Id="rId25" Type="http://schemas.openxmlformats.org/officeDocument/2006/relationships/image" Target="../media/image19.png"/><Relationship Id="rId46" Type="http://schemas.openxmlformats.org/officeDocument/2006/relationships/customXml" Target="../ink/ink1450.xml"/><Relationship Id="rId67" Type="http://schemas.openxmlformats.org/officeDocument/2006/relationships/image" Target="../media/image139.png"/><Relationship Id="rId272" Type="http://schemas.openxmlformats.org/officeDocument/2006/relationships/customXml" Target="../ink/ink1563.xml"/><Relationship Id="rId88" Type="http://schemas.openxmlformats.org/officeDocument/2006/relationships/customXml" Target="../ink/ink1471.xml"/><Relationship Id="rId111" Type="http://schemas.openxmlformats.org/officeDocument/2006/relationships/image" Target="../media/image249.png"/><Relationship Id="rId132" Type="http://schemas.openxmlformats.org/officeDocument/2006/relationships/customXml" Target="../ink/ink1493.xml"/><Relationship Id="rId153" Type="http://schemas.openxmlformats.org/officeDocument/2006/relationships/image" Target="../media/image258.png"/><Relationship Id="rId174" Type="http://schemas.openxmlformats.org/officeDocument/2006/relationships/customXml" Target="../ink/ink1514.xml"/><Relationship Id="rId195" Type="http://schemas.openxmlformats.org/officeDocument/2006/relationships/image" Target="../media/image190.png"/><Relationship Id="rId209" Type="http://schemas.openxmlformats.org/officeDocument/2006/relationships/image" Target="../media/image197.png"/><Relationship Id="rId220" Type="http://schemas.openxmlformats.org/officeDocument/2006/relationships/customXml" Target="../ink/ink1537.xml"/><Relationship Id="rId241" Type="http://schemas.openxmlformats.org/officeDocument/2006/relationships/image" Target="../media/image213.png"/><Relationship Id="rId15" Type="http://schemas.openxmlformats.org/officeDocument/2006/relationships/image" Target="../media/image14.png"/><Relationship Id="rId36" Type="http://schemas.openxmlformats.org/officeDocument/2006/relationships/customXml" Target="../ink/ink1445.xml"/><Relationship Id="rId57" Type="http://schemas.openxmlformats.org/officeDocument/2006/relationships/image" Target="../media/image35.png"/><Relationship Id="rId262" Type="http://schemas.openxmlformats.org/officeDocument/2006/relationships/customXml" Target="../ink/ink1558.xml"/><Relationship Id="rId283" Type="http://schemas.openxmlformats.org/officeDocument/2006/relationships/image" Target="../media/image234.png"/><Relationship Id="rId78" Type="http://schemas.openxmlformats.org/officeDocument/2006/relationships/customXml" Target="../ink/ink1466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1488.xml"/><Relationship Id="rId143" Type="http://schemas.openxmlformats.org/officeDocument/2006/relationships/image" Target="../media/image177.png"/><Relationship Id="rId164" Type="http://schemas.openxmlformats.org/officeDocument/2006/relationships/customXml" Target="../ink/ink1509.xml"/><Relationship Id="rId185" Type="http://schemas.openxmlformats.org/officeDocument/2006/relationships/image" Target="../media/image185.png"/><Relationship Id="rId9" Type="http://schemas.openxmlformats.org/officeDocument/2006/relationships/image" Target="../media/image1110.png"/><Relationship Id="rId210" Type="http://schemas.openxmlformats.org/officeDocument/2006/relationships/customXml" Target="../ink/ink1532.xml"/><Relationship Id="rId26" Type="http://schemas.openxmlformats.org/officeDocument/2006/relationships/customXml" Target="../ink/ink1440.xml"/><Relationship Id="rId231" Type="http://schemas.openxmlformats.org/officeDocument/2006/relationships/image" Target="../media/image208.png"/><Relationship Id="rId252" Type="http://schemas.openxmlformats.org/officeDocument/2006/relationships/customXml" Target="../ink/ink1553.xml"/><Relationship Id="rId273" Type="http://schemas.openxmlformats.org/officeDocument/2006/relationships/image" Target="../media/image229.png"/><Relationship Id="rId47" Type="http://schemas.openxmlformats.org/officeDocument/2006/relationships/image" Target="../media/image30.png"/><Relationship Id="rId68" Type="http://schemas.openxmlformats.org/officeDocument/2006/relationships/customXml" Target="../ink/ink1461.xml"/><Relationship Id="rId89" Type="http://schemas.openxmlformats.org/officeDocument/2006/relationships/image" Target="../media/image150.png"/><Relationship Id="rId112" Type="http://schemas.openxmlformats.org/officeDocument/2006/relationships/customXml" Target="../ink/ink1483.xml"/><Relationship Id="rId133" Type="http://schemas.openxmlformats.org/officeDocument/2006/relationships/image" Target="../media/image172.png"/><Relationship Id="rId154" Type="http://schemas.openxmlformats.org/officeDocument/2006/relationships/customXml" Target="../ink/ink1504.xml"/><Relationship Id="rId175" Type="http://schemas.openxmlformats.org/officeDocument/2006/relationships/image" Target="../media/image180.png"/><Relationship Id="rId196" Type="http://schemas.openxmlformats.org/officeDocument/2006/relationships/customXml" Target="../ink/ink1525.xml"/><Relationship Id="rId200" Type="http://schemas.openxmlformats.org/officeDocument/2006/relationships/customXml" Target="../ink/ink1527.xml"/><Relationship Id="rId16" Type="http://schemas.openxmlformats.org/officeDocument/2006/relationships/customXml" Target="../ink/ink1435.xml"/><Relationship Id="rId221" Type="http://schemas.openxmlformats.org/officeDocument/2006/relationships/image" Target="../media/image203.png"/><Relationship Id="rId242" Type="http://schemas.openxmlformats.org/officeDocument/2006/relationships/customXml" Target="../ink/ink1548.xml"/><Relationship Id="rId263" Type="http://schemas.openxmlformats.org/officeDocument/2006/relationships/image" Target="../media/image224.png"/><Relationship Id="rId284" Type="http://schemas.openxmlformats.org/officeDocument/2006/relationships/customXml" Target="../ink/ink1569.xml"/><Relationship Id="rId37" Type="http://schemas.openxmlformats.org/officeDocument/2006/relationships/image" Target="../media/image25.png"/><Relationship Id="rId58" Type="http://schemas.openxmlformats.org/officeDocument/2006/relationships/customXml" Target="../ink/ink1456.xml"/><Relationship Id="rId79" Type="http://schemas.openxmlformats.org/officeDocument/2006/relationships/image" Target="../media/image145.png"/><Relationship Id="rId102" Type="http://schemas.openxmlformats.org/officeDocument/2006/relationships/customXml" Target="../ink/ink1478.xml"/><Relationship Id="rId123" Type="http://schemas.openxmlformats.org/officeDocument/2006/relationships/image" Target="../media/image167.png"/><Relationship Id="rId144" Type="http://schemas.openxmlformats.org/officeDocument/2006/relationships/customXml" Target="../ink/ink1499.xml"/><Relationship Id="rId90" Type="http://schemas.openxmlformats.org/officeDocument/2006/relationships/customXml" Target="../ink/ink1472.xml"/><Relationship Id="rId165" Type="http://schemas.openxmlformats.org/officeDocument/2006/relationships/image" Target="../media/image264.png"/><Relationship Id="rId186" Type="http://schemas.openxmlformats.org/officeDocument/2006/relationships/customXml" Target="../ink/ink1520.xml"/><Relationship Id="rId211" Type="http://schemas.openxmlformats.org/officeDocument/2006/relationships/image" Target="../media/image198.png"/><Relationship Id="rId232" Type="http://schemas.openxmlformats.org/officeDocument/2006/relationships/customXml" Target="../ink/ink1543.xml"/><Relationship Id="rId253" Type="http://schemas.openxmlformats.org/officeDocument/2006/relationships/image" Target="../media/image219.png"/><Relationship Id="rId274" Type="http://schemas.openxmlformats.org/officeDocument/2006/relationships/customXml" Target="../ink/ink1564.xml"/><Relationship Id="rId27" Type="http://schemas.openxmlformats.org/officeDocument/2006/relationships/image" Target="../media/image20.png"/><Relationship Id="rId48" Type="http://schemas.openxmlformats.org/officeDocument/2006/relationships/customXml" Target="../ink/ink1451.xml"/><Relationship Id="rId69" Type="http://schemas.openxmlformats.org/officeDocument/2006/relationships/image" Target="../media/image140.png"/><Relationship Id="rId113" Type="http://schemas.openxmlformats.org/officeDocument/2006/relationships/image" Target="../media/image250.png"/><Relationship Id="rId134" Type="http://schemas.openxmlformats.org/officeDocument/2006/relationships/customXml" Target="../ink/ink1494.xml"/><Relationship Id="rId80" Type="http://schemas.openxmlformats.org/officeDocument/2006/relationships/customXml" Target="../ink/ink1467.xml"/><Relationship Id="rId155" Type="http://schemas.openxmlformats.org/officeDocument/2006/relationships/image" Target="../media/image259.png"/><Relationship Id="rId176" Type="http://schemas.openxmlformats.org/officeDocument/2006/relationships/customXml" Target="../ink/ink1515.xml"/><Relationship Id="rId197" Type="http://schemas.openxmlformats.org/officeDocument/2006/relationships/image" Target="../media/image191.png"/><Relationship Id="rId201" Type="http://schemas.openxmlformats.org/officeDocument/2006/relationships/image" Target="../media/image193.png"/><Relationship Id="rId222" Type="http://schemas.openxmlformats.org/officeDocument/2006/relationships/customXml" Target="../ink/ink1538.xml"/><Relationship Id="rId243" Type="http://schemas.openxmlformats.org/officeDocument/2006/relationships/image" Target="../media/image214.png"/><Relationship Id="rId264" Type="http://schemas.openxmlformats.org/officeDocument/2006/relationships/customXml" Target="../ink/ink1559.xml"/><Relationship Id="rId285" Type="http://schemas.openxmlformats.org/officeDocument/2006/relationships/image" Target="../media/image235.png"/><Relationship Id="rId17" Type="http://schemas.openxmlformats.org/officeDocument/2006/relationships/image" Target="../media/image15.png"/><Relationship Id="rId38" Type="http://schemas.openxmlformats.org/officeDocument/2006/relationships/customXml" Target="../ink/ink1446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1489.xml"/><Relationship Id="rId70" Type="http://schemas.openxmlformats.org/officeDocument/2006/relationships/customXml" Target="../ink/ink1462.xml"/><Relationship Id="rId91" Type="http://schemas.openxmlformats.org/officeDocument/2006/relationships/image" Target="../media/image151.png"/><Relationship Id="rId145" Type="http://schemas.openxmlformats.org/officeDocument/2006/relationships/image" Target="../media/image178.png"/><Relationship Id="rId166" Type="http://schemas.openxmlformats.org/officeDocument/2006/relationships/customXml" Target="../ink/ink1510.xml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1533.xml"/><Relationship Id="rId233" Type="http://schemas.openxmlformats.org/officeDocument/2006/relationships/image" Target="../media/image209.png"/><Relationship Id="rId254" Type="http://schemas.openxmlformats.org/officeDocument/2006/relationships/customXml" Target="../ink/ink1554.xml"/><Relationship Id="rId28" Type="http://schemas.openxmlformats.org/officeDocument/2006/relationships/customXml" Target="../ink/ink1441.xml"/><Relationship Id="rId49" Type="http://schemas.openxmlformats.org/officeDocument/2006/relationships/image" Target="../media/image31.png"/><Relationship Id="rId114" Type="http://schemas.openxmlformats.org/officeDocument/2006/relationships/customXml" Target="../ink/ink1484.xml"/><Relationship Id="rId275" Type="http://schemas.openxmlformats.org/officeDocument/2006/relationships/image" Target="../media/image230.png"/><Relationship Id="rId60" Type="http://schemas.openxmlformats.org/officeDocument/2006/relationships/customXml" Target="../ink/ink1457.xml"/><Relationship Id="rId81" Type="http://schemas.openxmlformats.org/officeDocument/2006/relationships/image" Target="../media/image146.png"/><Relationship Id="rId135" Type="http://schemas.openxmlformats.org/officeDocument/2006/relationships/image" Target="../media/image173.png"/><Relationship Id="rId156" Type="http://schemas.openxmlformats.org/officeDocument/2006/relationships/customXml" Target="../ink/ink1505.xml"/><Relationship Id="rId177" Type="http://schemas.openxmlformats.org/officeDocument/2006/relationships/image" Target="../media/image181.png"/><Relationship Id="rId198" Type="http://schemas.openxmlformats.org/officeDocument/2006/relationships/customXml" Target="../ink/ink1526.xml"/><Relationship Id="rId202" Type="http://schemas.openxmlformats.org/officeDocument/2006/relationships/customXml" Target="../ink/ink1528.xml"/><Relationship Id="rId223" Type="http://schemas.openxmlformats.org/officeDocument/2006/relationships/image" Target="../media/image204.png"/><Relationship Id="rId244" Type="http://schemas.openxmlformats.org/officeDocument/2006/relationships/customXml" Target="../ink/ink1549.xml"/><Relationship Id="rId18" Type="http://schemas.openxmlformats.org/officeDocument/2006/relationships/customXml" Target="../ink/ink1436.xml"/><Relationship Id="rId39" Type="http://schemas.openxmlformats.org/officeDocument/2006/relationships/image" Target="../media/image26.png"/><Relationship Id="rId265" Type="http://schemas.openxmlformats.org/officeDocument/2006/relationships/image" Target="../media/image225.png"/><Relationship Id="rId286" Type="http://schemas.openxmlformats.org/officeDocument/2006/relationships/customXml" Target="../ink/ink1570.xml"/><Relationship Id="rId50" Type="http://schemas.openxmlformats.org/officeDocument/2006/relationships/customXml" Target="../ink/ink1452.xml"/><Relationship Id="rId104" Type="http://schemas.openxmlformats.org/officeDocument/2006/relationships/customXml" Target="../ink/ink1479.xml"/><Relationship Id="rId125" Type="http://schemas.openxmlformats.org/officeDocument/2006/relationships/image" Target="../media/image168.png"/><Relationship Id="rId146" Type="http://schemas.openxmlformats.org/officeDocument/2006/relationships/customXml" Target="../ink/ink1500.xml"/><Relationship Id="rId167" Type="http://schemas.openxmlformats.org/officeDocument/2006/relationships/image" Target="../media/image265.png"/><Relationship Id="rId188" Type="http://schemas.openxmlformats.org/officeDocument/2006/relationships/customXml" Target="../ink/ink1521.xml"/><Relationship Id="rId71" Type="http://schemas.openxmlformats.org/officeDocument/2006/relationships/image" Target="../media/image141.png"/><Relationship Id="rId92" Type="http://schemas.openxmlformats.org/officeDocument/2006/relationships/customXml" Target="../ink/ink1473.xml"/><Relationship Id="rId213" Type="http://schemas.openxmlformats.org/officeDocument/2006/relationships/image" Target="../media/image199.png"/><Relationship Id="rId234" Type="http://schemas.openxmlformats.org/officeDocument/2006/relationships/customXml" Target="../ink/ink1544.xml"/><Relationship Id="rId2" Type="http://schemas.openxmlformats.org/officeDocument/2006/relationships/customXml" Target="../ink/ink1428.xml"/><Relationship Id="rId29" Type="http://schemas.openxmlformats.org/officeDocument/2006/relationships/image" Target="../media/image21.png"/><Relationship Id="rId255" Type="http://schemas.openxmlformats.org/officeDocument/2006/relationships/image" Target="../media/image220.png"/><Relationship Id="rId276" Type="http://schemas.openxmlformats.org/officeDocument/2006/relationships/customXml" Target="../ink/ink1565.xml"/><Relationship Id="rId40" Type="http://schemas.openxmlformats.org/officeDocument/2006/relationships/customXml" Target="../ink/ink1447.xml"/><Relationship Id="rId115" Type="http://schemas.openxmlformats.org/officeDocument/2006/relationships/image" Target="../media/image251.png"/><Relationship Id="rId136" Type="http://schemas.openxmlformats.org/officeDocument/2006/relationships/customXml" Target="../ink/ink1495.xml"/><Relationship Id="rId157" Type="http://schemas.openxmlformats.org/officeDocument/2006/relationships/image" Target="../media/image260.png"/><Relationship Id="rId178" Type="http://schemas.openxmlformats.org/officeDocument/2006/relationships/customXml" Target="../ink/ink1516.xml"/><Relationship Id="rId61" Type="http://schemas.openxmlformats.org/officeDocument/2006/relationships/image" Target="../media/image136.png"/><Relationship Id="rId82" Type="http://schemas.openxmlformats.org/officeDocument/2006/relationships/customXml" Target="../ink/ink1468.xml"/><Relationship Id="rId199" Type="http://schemas.openxmlformats.org/officeDocument/2006/relationships/image" Target="../media/image192.png"/><Relationship Id="rId203" Type="http://schemas.openxmlformats.org/officeDocument/2006/relationships/image" Target="../media/image194.png"/><Relationship Id="rId19" Type="http://schemas.openxmlformats.org/officeDocument/2006/relationships/image" Target="../media/image16.png"/><Relationship Id="rId224" Type="http://schemas.openxmlformats.org/officeDocument/2006/relationships/customXml" Target="../ink/ink1539.xml"/><Relationship Id="rId245" Type="http://schemas.openxmlformats.org/officeDocument/2006/relationships/image" Target="../media/image215.png"/><Relationship Id="rId266" Type="http://schemas.openxmlformats.org/officeDocument/2006/relationships/customXml" Target="../ink/ink1560.xml"/><Relationship Id="rId287" Type="http://schemas.openxmlformats.org/officeDocument/2006/relationships/image" Target="../media/image236.png"/><Relationship Id="rId30" Type="http://schemas.openxmlformats.org/officeDocument/2006/relationships/customXml" Target="../ink/ink1442.xml"/><Relationship Id="rId105" Type="http://schemas.openxmlformats.org/officeDocument/2006/relationships/image" Target="../media/image238.png"/><Relationship Id="rId126" Type="http://schemas.openxmlformats.org/officeDocument/2006/relationships/customXml" Target="../ink/ink1490.xml"/><Relationship Id="rId147" Type="http://schemas.openxmlformats.org/officeDocument/2006/relationships/image" Target="../media/image247.png"/><Relationship Id="rId168" Type="http://schemas.openxmlformats.org/officeDocument/2006/relationships/customXml" Target="../ink/ink1511.xml"/><Relationship Id="rId51" Type="http://schemas.openxmlformats.org/officeDocument/2006/relationships/image" Target="../media/image32.png"/><Relationship Id="rId72" Type="http://schemas.openxmlformats.org/officeDocument/2006/relationships/customXml" Target="../ink/ink1463.xml"/><Relationship Id="rId93" Type="http://schemas.openxmlformats.org/officeDocument/2006/relationships/image" Target="../media/image152.png"/><Relationship Id="rId189" Type="http://schemas.openxmlformats.org/officeDocument/2006/relationships/image" Target="../media/image187.png"/><Relationship Id="rId3" Type="http://schemas.openxmlformats.org/officeDocument/2006/relationships/image" Target="../media/image810.png"/><Relationship Id="rId214" Type="http://schemas.openxmlformats.org/officeDocument/2006/relationships/customXml" Target="../ink/ink1534.xml"/><Relationship Id="rId235" Type="http://schemas.openxmlformats.org/officeDocument/2006/relationships/image" Target="../media/image210.png"/><Relationship Id="rId256" Type="http://schemas.openxmlformats.org/officeDocument/2006/relationships/customXml" Target="../ink/ink1555.xml"/><Relationship Id="rId277" Type="http://schemas.openxmlformats.org/officeDocument/2006/relationships/image" Target="../media/image231.png"/><Relationship Id="rId116" Type="http://schemas.openxmlformats.org/officeDocument/2006/relationships/customXml" Target="../ink/ink1485.xml"/><Relationship Id="rId137" Type="http://schemas.openxmlformats.org/officeDocument/2006/relationships/image" Target="../media/image174.png"/><Relationship Id="rId158" Type="http://schemas.openxmlformats.org/officeDocument/2006/relationships/customXml" Target="../ink/ink1506.xml"/><Relationship Id="rId20" Type="http://schemas.openxmlformats.org/officeDocument/2006/relationships/customXml" Target="../ink/ink1437.xml"/><Relationship Id="rId41" Type="http://schemas.openxmlformats.org/officeDocument/2006/relationships/image" Target="../media/image27.png"/><Relationship Id="rId62" Type="http://schemas.openxmlformats.org/officeDocument/2006/relationships/customXml" Target="../ink/ink1458.xml"/><Relationship Id="rId83" Type="http://schemas.openxmlformats.org/officeDocument/2006/relationships/image" Target="../media/image147.png"/><Relationship Id="rId179" Type="http://schemas.openxmlformats.org/officeDocument/2006/relationships/image" Target="../media/image182.png"/><Relationship Id="rId190" Type="http://schemas.openxmlformats.org/officeDocument/2006/relationships/customXml" Target="../ink/ink1522.xml"/><Relationship Id="rId204" Type="http://schemas.openxmlformats.org/officeDocument/2006/relationships/customXml" Target="../ink/ink1529.xml"/><Relationship Id="rId225" Type="http://schemas.openxmlformats.org/officeDocument/2006/relationships/image" Target="../media/image205.png"/><Relationship Id="rId246" Type="http://schemas.openxmlformats.org/officeDocument/2006/relationships/customXml" Target="../ink/ink1550.xml"/><Relationship Id="rId267" Type="http://schemas.openxmlformats.org/officeDocument/2006/relationships/image" Target="../media/image226.png"/><Relationship Id="rId288" Type="http://schemas.openxmlformats.org/officeDocument/2006/relationships/customXml" Target="../ink/ink1571.xml"/><Relationship Id="rId106" Type="http://schemas.openxmlformats.org/officeDocument/2006/relationships/customXml" Target="../ink/ink1480.xml"/><Relationship Id="rId127" Type="http://schemas.openxmlformats.org/officeDocument/2006/relationships/image" Target="../media/image169.png"/><Relationship Id="rId10" Type="http://schemas.openxmlformats.org/officeDocument/2006/relationships/customXml" Target="../ink/ink1432.xml"/><Relationship Id="rId31" Type="http://schemas.openxmlformats.org/officeDocument/2006/relationships/image" Target="../media/image22.png"/><Relationship Id="rId52" Type="http://schemas.openxmlformats.org/officeDocument/2006/relationships/customXml" Target="../ink/ink1453.xml"/><Relationship Id="rId73" Type="http://schemas.openxmlformats.org/officeDocument/2006/relationships/image" Target="../media/image142.png"/><Relationship Id="rId94" Type="http://schemas.openxmlformats.org/officeDocument/2006/relationships/customXml" Target="../ink/ink1474.xml"/><Relationship Id="rId148" Type="http://schemas.openxmlformats.org/officeDocument/2006/relationships/customXml" Target="../ink/ink1501.xml"/><Relationship Id="rId169" Type="http://schemas.openxmlformats.org/officeDocument/2006/relationships/image" Target="../media/image266.png"/><Relationship Id="rId4" Type="http://schemas.openxmlformats.org/officeDocument/2006/relationships/customXml" Target="../ink/ink1429.xml"/><Relationship Id="rId180" Type="http://schemas.openxmlformats.org/officeDocument/2006/relationships/customXml" Target="../ink/ink1517.xml"/><Relationship Id="rId215" Type="http://schemas.openxmlformats.org/officeDocument/2006/relationships/image" Target="../media/image200.png"/><Relationship Id="rId236" Type="http://schemas.openxmlformats.org/officeDocument/2006/relationships/customXml" Target="../ink/ink1545.xml"/><Relationship Id="rId257" Type="http://schemas.openxmlformats.org/officeDocument/2006/relationships/image" Target="../media/image221.png"/><Relationship Id="rId278" Type="http://schemas.openxmlformats.org/officeDocument/2006/relationships/customXml" Target="../ink/ink1566.xml"/><Relationship Id="rId42" Type="http://schemas.openxmlformats.org/officeDocument/2006/relationships/customXml" Target="../ink/ink1448.xml"/><Relationship Id="rId84" Type="http://schemas.openxmlformats.org/officeDocument/2006/relationships/customXml" Target="../ink/ink1469.xml"/><Relationship Id="rId138" Type="http://schemas.openxmlformats.org/officeDocument/2006/relationships/customXml" Target="../ink/ink1496.xml"/><Relationship Id="rId191" Type="http://schemas.openxmlformats.org/officeDocument/2006/relationships/image" Target="../media/image188.png"/><Relationship Id="rId205" Type="http://schemas.openxmlformats.org/officeDocument/2006/relationships/image" Target="../media/image195.png"/><Relationship Id="rId247" Type="http://schemas.openxmlformats.org/officeDocument/2006/relationships/image" Target="../media/image216.png"/><Relationship Id="rId107" Type="http://schemas.openxmlformats.org/officeDocument/2006/relationships/image" Target="../media/image239.png"/><Relationship Id="rId289" Type="http://schemas.openxmlformats.org/officeDocument/2006/relationships/image" Target="../media/image243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48.png"/><Relationship Id="rId95" Type="http://schemas.openxmlformats.org/officeDocument/2006/relationships/image" Target="../media/image153.png"/><Relationship Id="rId160" Type="http://schemas.openxmlformats.org/officeDocument/2006/relationships/customXml" Target="../ink/ink1507.xml"/><Relationship Id="rId216" Type="http://schemas.openxmlformats.org/officeDocument/2006/relationships/customXml" Target="../ink/ink1535.xml"/><Relationship Id="rId258" Type="http://schemas.openxmlformats.org/officeDocument/2006/relationships/customXml" Target="../ink/ink1556.xml"/><Relationship Id="rId22" Type="http://schemas.openxmlformats.org/officeDocument/2006/relationships/customXml" Target="../ink/ink1438.xml"/><Relationship Id="rId64" Type="http://schemas.openxmlformats.org/officeDocument/2006/relationships/customXml" Target="../ink/ink1459.xml"/><Relationship Id="rId118" Type="http://schemas.openxmlformats.org/officeDocument/2006/relationships/customXml" Target="../ink/ink1486.xml"/><Relationship Id="rId171" Type="http://schemas.openxmlformats.org/officeDocument/2006/relationships/image" Target="../media/image267.png"/><Relationship Id="rId227" Type="http://schemas.openxmlformats.org/officeDocument/2006/relationships/image" Target="../media/image20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67.png"/><Relationship Id="rId170" Type="http://schemas.openxmlformats.org/officeDocument/2006/relationships/customXml" Target="../ink/ink1656.xml"/><Relationship Id="rId226" Type="http://schemas.openxmlformats.org/officeDocument/2006/relationships/customXml" Target="../ink/ink1684.xml"/><Relationship Id="rId268" Type="http://schemas.openxmlformats.org/officeDocument/2006/relationships/customXml" Target="../ink/ink1705.xml"/><Relationship Id="rId32" Type="http://schemas.openxmlformats.org/officeDocument/2006/relationships/customXml" Target="../ink/ink1587.xml"/><Relationship Id="rId74" Type="http://schemas.openxmlformats.org/officeDocument/2006/relationships/customXml" Target="../ink/ink1608.xml"/><Relationship Id="rId128" Type="http://schemas.openxmlformats.org/officeDocument/2006/relationships/customXml" Target="../ink/ink1635.xml"/><Relationship Id="rId5" Type="http://schemas.openxmlformats.org/officeDocument/2006/relationships/image" Target="../media/image910.png"/><Relationship Id="rId181" Type="http://schemas.openxmlformats.org/officeDocument/2006/relationships/image" Target="../media/image183.png"/><Relationship Id="rId237" Type="http://schemas.openxmlformats.org/officeDocument/2006/relationships/image" Target="../media/image211.png"/><Relationship Id="rId279" Type="http://schemas.openxmlformats.org/officeDocument/2006/relationships/image" Target="../media/image232.png"/><Relationship Id="rId43" Type="http://schemas.openxmlformats.org/officeDocument/2006/relationships/image" Target="../media/image28.png"/><Relationship Id="rId139" Type="http://schemas.openxmlformats.org/officeDocument/2006/relationships/image" Target="../media/image175.png"/><Relationship Id="rId85" Type="http://schemas.openxmlformats.org/officeDocument/2006/relationships/image" Target="../media/image148.png"/><Relationship Id="rId150" Type="http://schemas.openxmlformats.org/officeDocument/2006/relationships/customXml" Target="../ink/ink1646.xml"/><Relationship Id="rId192" Type="http://schemas.openxmlformats.org/officeDocument/2006/relationships/customXml" Target="../ink/ink1667.xml"/><Relationship Id="rId206" Type="http://schemas.openxmlformats.org/officeDocument/2006/relationships/customXml" Target="../ink/ink1674.xml"/><Relationship Id="rId248" Type="http://schemas.openxmlformats.org/officeDocument/2006/relationships/customXml" Target="../ink/ink1695.xml"/><Relationship Id="rId269" Type="http://schemas.openxmlformats.org/officeDocument/2006/relationships/image" Target="../media/image227.png"/><Relationship Id="rId12" Type="http://schemas.openxmlformats.org/officeDocument/2006/relationships/customXml" Target="../ink/ink1577.xml"/><Relationship Id="rId33" Type="http://schemas.openxmlformats.org/officeDocument/2006/relationships/image" Target="../media/image23.png"/><Relationship Id="rId108" Type="http://schemas.openxmlformats.org/officeDocument/2006/relationships/customXml" Target="../ink/ink1625.xml"/><Relationship Id="rId129" Type="http://schemas.openxmlformats.org/officeDocument/2006/relationships/image" Target="../media/image170.png"/><Relationship Id="rId280" Type="http://schemas.openxmlformats.org/officeDocument/2006/relationships/customXml" Target="../ink/ink1711.xml"/><Relationship Id="rId54" Type="http://schemas.openxmlformats.org/officeDocument/2006/relationships/customXml" Target="../ink/ink1598.xml"/><Relationship Id="rId75" Type="http://schemas.openxmlformats.org/officeDocument/2006/relationships/image" Target="../media/image143.png"/><Relationship Id="rId96" Type="http://schemas.openxmlformats.org/officeDocument/2006/relationships/customXml" Target="../ink/ink1619.xml"/><Relationship Id="rId140" Type="http://schemas.openxmlformats.org/officeDocument/2006/relationships/customXml" Target="../ink/ink1641.xml"/><Relationship Id="rId161" Type="http://schemas.openxmlformats.org/officeDocument/2006/relationships/image" Target="../media/image268.png"/><Relationship Id="rId182" Type="http://schemas.openxmlformats.org/officeDocument/2006/relationships/customXml" Target="../ink/ink1662.xml"/><Relationship Id="rId217" Type="http://schemas.openxmlformats.org/officeDocument/2006/relationships/image" Target="../media/image201.png"/><Relationship Id="rId6" Type="http://schemas.openxmlformats.org/officeDocument/2006/relationships/customXml" Target="../ink/ink1574.xml"/><Relationship Id="rId238" Type="http://schemas.openxmlformats.org/officeDocument/2006/relationships/customXml" Target="../ink/ink1690.xml"/><Relationship Id="rId259" Type="http://schemas.openxmlformats.org/officeDocument/2006/relationships/image" Target="../media/image222.png"/><Relationship Id="rId23" Type="http://schemas.openxmlformats.org/officeDocument/2006/relationships/image" Target="../media/image18.png"/><Relationship Id="rId119" Type="http://schemas.openxmlformats.org/officeDocument/2006/relationships/image" Target="../media/image165.png"/><Relationship Id="rId270" Type="http://schemas.openxmlformats.org/officeDocument/2006/relationships/customXml" Target="../ink/ink1706.xml"/><Relationship Id="rId44" Type="http://schemas.openxmlformats.org/officeDocument/2006/relationships/customXml" Target="../ink/ink1593.xml"/><Relationship Id="rId65" Type="http://schemas.openxmlformats.org/officeDocument/2006/relationships/image" Target="../media/image138.png"/><Relationship Id="rId86" Type="http://schemas.openxmlformats.org/officeDocument/2006/relationships/customXml" Target="../ink/ink1614.xml"/><Relationship Id="rId130" Type="http://schemas.openxmlformats.org/officeDocument/2006/relationships/customXml" Target="../ink/ink1636.xml"/><Relationship Id="rId151" Type="http://schemas.openxmlformats.org/officeDocument/2006/relationships/image" Target="../media/image260.png"/><Relationship Id="rId172" Type="http://schemas.openxmlformats.org/officeDocument/2006/relationships/customXml" Target="../ink/ink1657.xml"/><Relationship Id="rId193" Type="http://schemas.openxmlformats.org/officeDocument/2006/relationships/image" Target="../media/image189.png"/><Relationship Id="rId207" Type="http://schemas.openxmlformats.org/officeDocument/2006/relationships/image" Target="../media/image196.png"/><Relationship Id="rId228" Type="http://schemas.openxmlformats.org/officeDocument/2006/relationships/customXml" Target="../ink/ink1685.xml"/><Relationship Id="rId249" Type="http://schemas.openxmlformats.org/officeDocument/2006/relationships/image" Target="../media/image217.png"/><Relationship Id="rId13" Type="http://schemas.openxmlformats.org/officeDocument/2006/relationships/image" Target="../media/image13.png"/><Relationship Id="rId109" Type="http://schemas.openxmlformats.org/officeDocument/2006/relationships/image" Target="../media/image240.png"/><Relationship Id="rId260" Type="http://schemas.openxmlformats.org/officeDocument/2006/relationships/customXml" Target="../ink/ink1701.xml"/><Relationship Id="rId281" Type="http://schemas.openxmlformats.org/officeDocument/2006/relationships/image" Target="../media/image233.png"/><Relationship Id="rId34" Type="http://schemas.openxmlformats.org/officeDocument/2006/relationships/customXml" Target="../ink/ink1588.xml"/><Relationship Id="rId55" Type="http://schemas.openxmlformats.org/officeDocument/2006/relationships/image" Target="../media/image34.png"/><Relationship Id="rId76" Type="http://schemas.openxmlformats.org/officeDocument/2006/relationships/customXml" Target="../ink/ink1609.xml"/><Relationship Id="rId97" Type="http://schemas.openxmlformats.org/officeDocument/2006/relationships/image" Target="../media/image154.png"/><Relationship Id="rId120" Type="http://schemas.openxmlformats.org/officeDocument/2006/relationships/customXml" Target="../ink/ink1631.xml"/><Relationship Id="rId141" Type="http://schemas.openxmlformats.org/officeDocument/2006/relationships/image" Target="../media/image176.png"/><Relationship Id="rId7" Type="http://schemas.openxmlformats.org/officeDocument/2006/relationships/image" Target="../media/image1010.png"/><Relationship Id="rId162" Type="http://schemas.openxmlformats.org/officeDocument/2006/relationships/customXml" Target="../ink/ink1652.xml"/><Relationship Id="rId183" Type="http://schemas.openxmlformats.org/officeDocument/2006/relationships/image" Target="../media/image184.png"/><Relationship Id="rId218" Type="http://schemas.openxmlformats.org/officeDocument/2006/relationships/customXml" Target="../ink/ink1680.xml"/><Relationship Id="rId239" Type="http://schemas.openxmlformats.org/officeDocument/2006/relationships/image" Target="../media/image212.png"/><Relationship Id="rId250" Type="http://schemas.openxmlformats.org/officeDocument/2006/relationships/customXml" Target="../ink/ink1696.xml"/><Relationship Id="rId271" Type="http://schemas.openxmlformats.org/officeDocument/2006/relationships/image" Target="../media/image228.png"/><Relationship Id="rId24" Type="http://schemas.openxmlformats.org/officeDocument/2006/relationships/customXml" Target="../ink/ink1583.xml"/><Relationship Id="rId45" Type="http://schemas.openxmlformats.org/officeDocument/2006/relationships/image" Target="../media/image29.png"/><Relationship Id="rId66" Type="http://schemas.openxmlformats.org/officeDocument/2006/relationships/customXml" Target="../ink/ink1604.xml"/><Relationship Id="rId87" Type="http://schemas.openxmlformats.org/officeDocument/2006/relationships/image" Target="../media/image149.png"/><Relationship Id="rId110" Type="http://schemas.openxmlformats.org/officeDocument/2006/relationships/customXml" Target="../ink/ink1626.xml"/><Relationship Id="rId131" Type="http://schemas.openxmlformats.org/officeDocument/2006/relationships/image" Target="../media/image171.png"/><Relationship Id="rId152" Type="http://schemas.openxmlformats.org/officeDocument/2006/relationships/customXml" Target="../ink/ink1647.xml"/><Relationship Id="rId173" Type="http://schemas.openxmlformats.org/officeDocument/2006/relationships/image" Target="../media/image179.png"/><Relationship Id="rId194" Type="http://schemas.openxmlformats.org/officeDocument/2006/relationships/customXml" Target="../ink/ink1668.xml"/><Relationship Id="rId208" Type="http://schemas.openxmlformats.org/officeDocument/2006/relationships/customXml" Target="../ink/ink1675.xml"/><Relationship Id="rId229" Type="http://schemas.openxmlformats.org/officeDocument/2006/relationships/image" Target="../media/image207.png"/><Relationship Id="rId240" Type="http://schemas.openxmlformats.org/officeDocument/2006/relationships/customXml" Target="../ink/ink1691.xml"/><Relationship Id="rId261" Type="http://schemas.openxmlformats.org/officeDocument/2006/relationships/image" Target="../media/image223.png"/><Relationship Id="rId14" Type="http://schemas.openxmlformats.org/officeDocument/2006/relationships/customXml" Target="../ink/ink1578.xml"/><Relationship Id="rId35" Type="http://schemas.openxmlformats.org/officeDocument/2006/relationships/image" Target="../media/image24.png"/><Relationship Id="rId56" Type="http://schemas.openxmlformats.org/officeDocument/2006/relationships/customXml" Target="../ink/ink1599.xml"/><Relationship Id="rId77" Type="http://schemas.openxmlformats.org/officeDocument/2006/relationships/image" Target="../media/image144.png"/><Relationship Id="rId100" Type="http://schemas.openxmlformats.org/officeDocument/2006/relationships/customXml" Target="../ink/ink1621.xml"/><Relationship Id="rId282" Type="http://schemas.openxmlformats.org/officeDocument/2006/relationships/customXml" Target="../ink/ink1712.xml"/><Relationship Id="rId8" Type="http://schemas.openxmlformats.org/officeDocument/2006/relationships/customXml" Target="../ink/ink1575.xml"/><Relationship Id="rId98" Type="http://schemas.openxmlformats.org/officeDocument/2006/relationships/customXml" Target="../ink/ink1620.xml"/><Relationship Id="rId121" Type="http://schemas.openxmlformats.org/officeDocument/2006/relationships/image" Target="../media/image166.png"/><Relationship Id="rId142" Type="http://schemas.openxmlformats.org/officeDocument/2006/relationships/customXml" Target="../ink/ink1642.xml"/><Relationship Id="rId163" Type="http://schemas.openxmlformats.org/officeDocument/2006/relationships/image" Target="../media/image269.png"/><Relationship Id="rId184" Type="http://schemas.openxmlformats.org/officeDocument/2006/relationships/customXml" Target="../ink/ink1663.xml"/><Relationship Id="rId219" Type="http://schemas.openxmlformats.org/officeDocument/2006/relationships/image" Target="../media/image202.png"/><Relationship Id="rId230" Type="http://schemas.openxmlformats.org/officeDocument/2006/relationships/customXml" Target="../ink/ink1686.xml"/><Relationship Id="rId251" Type="http://schemas.openxmlformats.org/officeDocument/2006/relationships/image" Target="../media/image218.png"/><Relationship Id="rId25" Type="http://schemas.openxmlformats.org/officeDocument/2006/relationships/image" Target="../media/image19.png"/><Relationship Id="rId46" Type="http://schemas.openxmlformats.org/officeDocument/2006/relationships/customXml" Target="../ink/ink1594.xml"/><Relationship Id="rId67" Type="http://schemas.openxmlformats.org/officeDocument/2006/relationships/image" Target="../media/image139.png"/><Relationship Id="rId272" Type="http://schemas.openxmlformats.org/officeDocument/2006/relationships/customXml" Target="../ink/ink1707.xml"/><Relationship Id="rId88" Type="http://schemas.openxmlformats.org/officeDocument/2006/relationships/customXml" Target="../ink/ink1615.xml"/><Relationship Id="rId111" Type="http://schemas.openxmlformats.org/officeDocument/2006/relationships/image" Target="../media/image249.png"/><Relationship Id="rId132" Type="http://schemas.openxmlformats.org/officeDocument/2006/relationships/customXml" Target="../ink/ink1637.xml"/><Relationship Id="rId153" Type="http://schemas.openxmlformats.org/officeDocument/2006/relationships/image" Target="../media/image261.png"/><Relationship Id="rId174" Type="http://schemas.openxmlformats.org/officeDocument/2006/relationships/customXml" Target="../ink/ink1658.xml"/><Relationship Id="rId195" Type="http://schemas.openxmlformats.org/officeDocument/2006/relationships/image" Target="../media/image190.png"/><Relationship Id="rId209" Type="http://schemas.openxmlformats.org/officeDocument/2006/relationships/image" Target="../media/image197.png"/><Relationship Id="rId220" Type="http://schemas.openxmlformats.org/officeDocument/2006/relationships/customXml" Target="../ink/ink1681.xml"/><Relationship Id="rId241" Type="http://schemas.openxmlformats.org/officeDocument/2006/relationships/image" Target="../media/image213.png"/><Relationship Id="rId15" Type="http://schemas.openxmlformats.org/officeDocument/2006/relationships/image" Target="../media/image14.png"/><Relationship Id="rId36" Type="http://schemas.openxmlformats.org/officeDocument/2006/relationships/customXml" Target="../ink/ink1589.xml"/><Relationship Id="rId57" Type="http://schemas.openxmlformats.org/officeDocument/2006/relationships/image" Target="../media/image35.png"/><Relationship Id="rId262" Type="http://schemas.openxmlformats.org/officeDocument/2006/relationships/customXml" Target="../ink/ink1702.xml"/><Relationship Id="rId283" Type="http://schemas.openxmlformats.org/officeDocument/2006/relationships/image" Target="../media/image234.png"/><Relationship Id="rId78" Type="http://schemas.openxmlformats.org/officeDocument/2006/relationships/customXml" Target="../ink/ink1610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1632.xml"/><Relationship Id="rId143" Type="http://schemas.openxmlformats.org/officeDocument/2006/relationships/image" Target="../media/image177.png"/><Relationship Id="rId164" Type="http://schemas.openxmlformats.org/officeDocument/2006/relationships/customXml" Target="../ink/ink1653.xml"/><Relationship Id="rId185" Type="http://schemas.openxmlformats.org/officeDocument/2006/relationships/image" Target="../media/image185.png"/><Relationship Id="rId9" Type="http://schemas.openxmlformats.org/officeDocument/2006/relationships/image" Target="../media/image1110.png"/><Relationship Id="rId210" Type="http://schemas.openxmlformats.org/officeDocument/2006/relationships/customXml" Target="../ink/ink1676.xml"/><Relationship Id="rId26" Type="http://schemas.openxmlformats.org/officeDocument/2006/relationships/customXml" Target="../ink/ink1584.xml"/><Relationship Id="rId231" Type="http://schemas.openxmlformats.org/officeDocument/2006/relationships/image" Target="../media/image208.png"/><Relationship Id="rId252" Type="http://schemas.openxmlformats.org/officeDocument/2006/relationships/customXml" Target="../ink/ink1697.xml"/><Relationship Id="rId273" Type="http://schemas.openxmlformats.org/officeDocument/2006/relationships/image" Target="../media/image229.png"/><Relationship Id="rId47" Type="http://schemas.openxmlformats.org/officeDocument/2006/relationships/image" Target="../media/image30.png"/><Relationship Id="rId68" Type="http://schemas.openxmlformats.org/officeDocument/2006/relationships/customXml" Target="../ink/ink1605.xml"/><Relationship Id="rId89" Type="http://schemas.openxmlformats.org/officeDocument/2006/relationships/image" Target="../media/image150.png"/><Relationship Id="rId112" Type="http://schemas.openxmlformats.org/officeDocument/2006/relationships/customXml" Target="../ink/ink1627.xml"/><Relationship Id="rId133" Type="http://schemas.openxmlformats.org/officeDocument/2006/relationships/image" Target="../media/image172.png"/><Relationship Id="rId154" Type="http://schemas.openxmlformats.org/officeDocument/2006/relationships/customXml" Target="../ink/ink1648.xml"/><Relationship Id="rId175" Type="http://schemas.openxmlformats.org/officeDocument/2006/relationships/image" Target="../media/image180.png"/><Relationship Id="rId196" Type="http://schemas.openxmlformats.org/officeDocument/2006/relationships/customXml" Target="../ink/ink1669.xml"/><Relationship Id="rId200" Type="http://schemas.openxmlformats.org/officeDocument/2006/relationships/customXml" Target="../ink/ink1671.xml"/><Relationship Id="rId16" Type="http://schemas.openxmlformats.org/officeDocument/2006/relationships/customXml" Target="../ink/ink1579.xml"/><Relationship Id="rId221" Type="http://schemas.openxmlformats.org/officeDocument/2006/relationships/image" Target="../media/image203.png"/><Relationship Id="rId242" Type="http://schemas.openxmlformats.org/officeDocument/2006/relationships/customXml" Target="../ink/ink1692.xml"/><Relationship Id="rId263" Type="http://schemas.openxmlformats.org/officeDocument/2006/relationships/image" Target="../media/image224.png"/><Relationship Id="rId284" Type="http://schemas.openxmlformats.org/officeDocument/2006/relationships/customXml" Target="../ink/ink1713.xml"/><Relationship Id="rId37" Type="http://schemas.openxmlformats.org/officeDocument/2006/relationships/image" Target="../media/image25.png"/><Relationship Id="rId58" Type="http://schemas.openxmlformats.org/officeDocument/2006/relationships/customXml" Target="../ink/ink1600.xml"/><Relationship Id="rId79" Type="http://schemas.openxmlformats.org/officeDocument/2006/relationships/image" Target="../media/image145.png"/><Relationship Id="rId102" Type="http://schemas.openxmlformats.org/officeDocument/2006/relationships/customXml" Target="../ink/ink1622.xml"/><Relationship Id="rId123" Type="http://schemas.openxmlformats.org/officeDocument/2006/relationships/image" Target="../media/image167.png"/><Relationship Id="rId144" Type="http://schemas.openxmlformats.org/officeDocument/2006/relationships/customXml" Target="../ink/ink1643.xml"/><Relationship Id="rId90" Type="http://schemas.openxmlformats.org/officeDocument/2006/relationships/customXml" Target="../ink/ink1616.xml"/><Relationship Id="rId165" Type="http://schemas.openxmlformats.org/officeDocument/2006/relationships/image" Target="../media/image270.png"/><Relationship Id="rId186" Type="http://schemas.openxmlformats.org/officeDocument/2006/relationships/customXml" Target="../ink/ink1664.xml"/><Relationship Id="rId211" Type="http://schemas.openxmlformats.org/officeDocument/2006/relationships/image" Target="../media/image198.png"/><Relationship Id="rId232" Type="http://schemas.openxmlformats.org/officeDocument/2006/relationships/customXml" Target="../ink/ink1687.xml"/><Relationship Id="rId253" Type="http://schemas.openxmlformats.org/officeDocument/2006/relationships/image" Target="../media/image219.png"/><Relationship Id="rId274" Type="http://schemas.openxmlformats.org/officeDocument/2006/relationships/customXml" Target="../ink/ink1708.xml"/><Relationship Id="rId27" Type="http://schemas.openxmlformats.org/officeDocument/2006/relationships/image" Target="../media/image20.png"/><Relationship Id="rId48" Type="http://schemas.openxmlformats.org/officeDocument/2006/relationships/customXml" Target="../ink/ink1595.xml"/><Relationship Id="rId69" Type="http://schemas.openxmlformats.org/officeDocument/2006/relationships/image" Target="../media/image140.png"/><Relationship Id="rId113" Type="http://schemas.openxmlformats.org/officeDocument/2006/relationships/image" Target="../media/image250.png"/><Relationship Id="rId134" Type="http://schemas.openxmlformats.org/officeDocument/2006/relationships/customXml" Target="../ink/ink1638.xml"/><Relationship Id="rId80" Type="http://schemas.openxmlformats.org/officeDocument/2006/relationships/customXml" Target="../ink/ink1611.xml"/><Relationship Id="rId155" Type="http://schemas.openxmlformats.org/officeDocument/2006/relationships/image" Target="../media/image265.png"/><Relationship Id="rId176" Type="http://schemas.openxmlformats.org/officeDocument/2006/relationships/customXml" Target="../ink/ink1659.xml"/><Relationship Id="rId197" Type="http://schemas.openxmlformats.org/officeDocument/2006/relationships/image" Target="../media/image191.png"/><Relationship Id="rId201" Type="http://schemas.openxmlformats.org/officeDocument/2006/relationships/image" Target="../media/image193.png"/><Relationship Id="rId222" Type="http://schemas.openxmlformats.org/officeDocument/2006/relationships/customXml" Target="../ink/ink1682.xml"/><Relationship Id="rId243" Type="http://schemas.openxmlformats.org/officeDocument/2006/relationships/image" Target="../media/image214.png"/><Relationship Id="rId264" Type="http://schemas.openxmlformats.org/officeDocument/2006/relationships/customXml" Target="../ink/ink1703.xml"/><Relationship Id="rId285" Type="http://schemas.openxmlformats.org/officeDocument/2006/relationships/image" Target="../media/image235.png"/><Relationship Id="rId17" Type="http://schemas.openxmlformats.org/officeDocument/2006/relationships/image" Target="../media/image15.png"/><Relationship Id="rId38" Type="http://schemas.openxmlformats.org/officeDocument/2006/relationships/customXml" Target="../ink/ink1590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1633.xml"/><Relationship Id="rId70" Type="http://schemas.openxmlformats.org/officeDocument/2006/relationships/customXml" Target="../ink/ink1606.xml"/><Relationship Id="rId91" Type="http://schemas.openxmlformats.org/officeDocument/2006/relationships/image" Target="../media/image151.png"/><Relationship Id="rId145" Type="http://schemas.openxmlformats.org/officeDocument/2006/relationships/image" Target="../media/image178.png"/><Relationship Id="rId166" Type="http://schemas.openxmlformats.org/officeDocument/2006/relationships/customXml" Target="../ink/ink1654.xml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1677.xml"/><Relationship Id="rId233" Type="http://schemas.openxmlformats.org/officeDocument/2006/relationships/image" Target="../media/image209.png"/><Relationship Id="rId254" Type="http://schemas.openxmlformats.org/officeDocument/2006/relationships/customXml" Target="../ink/ink1698.xml"/><Relationship Id="rId28" Type="http://schemas.openxmlformats.org/officeDocument/2006/relationships/customXml" Target="../ink/ink1585.xml"/><Relationship Id="rId49" Type="http://schemas.openxmlformats.org/officeDocument/2006/relationships/image" Target="../media/image31.png"/><Relationship Id="rId114" Type="http://schemas.openxmlformats.org/officeDocument/2006/relationships/customXml" Target="../ink/ink1628.xml"/><Relationship Id="rId275" Type="http://schemas.openxmlformats.org/officeDocument/2006/relationships/image" Target="../media/image230.png"/><Relationship Id="rId60" Type="http://schemas.openxmlformats.org/officeDocument/2006/relationships/customXml" Target="../ink/ink1601.xml"/><Relationship Id="rId81" Type="http://schemas.openxmlformats.org/officeDocument/2006/relationships/image" Target="../media/image146.png"/><Relationship Id="rId135" Type="http://schemas.openxmlformats.org/officeDocument/2006/relationships/image" Target="../media/image173.png"/><Relationship Id="rId156" Type="http://schemas.openxmlformats.org/officeDocument/2006/relationships/customXml" Target="../ink/ink1649.xml"/><Relationship Id="rId177" Type="http://schemas.openxmlformats.org/officeDocument/2006/relationships/image" Target="../media/image181.png"/><Relationship Id="rId198" Type="http://schemas.openxmlformats.org/officeDocument/2006/relationships/customXml" Target="../ink/ink1670.xml"/><Relationship Id="rId202" Type="http://schemas.openxmlformats.org/officeDocument/2006/relationships/customXml" Target="../ink/ink1672.xml"/><Relationship Id="rId223" Type="http://schemas.openxmlformats.org/officeDocument/2006/relationships/image" Target="../media/image204.png"/><Relationship Id="rId244" Type="http://schemas.openxmlformats.org/officeDocument/2006/relationships/customXml" Target="../ink/ink1693.xml"/><Relationship Id="rId18" Type="http://schemas.openxmlformats.org/officeDocument/2006/relationships/customXml" Target="../ink/ink1580.xml"/><Relationship Id="rId39" Type="http://schemas.openxmlformats.org/officeDocument/2006/relationships/image" Target="../media/image26.png"/><Relationship Id="rId265" Type="http://schemas.openxmlformats.org/officeDocument/2006/relationships/image" Target="../media/image225.png"/><Relationship Id="rId286" Type="http://schemas.openxmlformats.org/officeDocument/2006/relationships/customXml" Target="../ink/ink1714.xml"/><Relationship Id="rId50" Type="http://schemas.openxmlformats.org/officeDocument/2006/relationships/customXml" Target="../ink/ink1596.xml"/><Relationship Id="rId104" Type="http://schemas.openxmlformats.org/officeDocument/2006/relationships/customXml" Target="../ink/ink1623.xml"/><Relationship Id="rId125" Type="http://schemas.openxmlformats.org/officeDocument/2006/relationships/image" Target="../media/image168.png"/><Relationship Id="rId146" Type="http://schemas.openxmlformats.org/officeDocument/2006/relationships/customXml" Target="../ink/ink1644.xml"/><Relationship Id="rId167" Type="http://schemas.openxmlformats.org/officeDocument/2006/relationships/image" Target="../media/image271.png"/><Relationship Id="rId188" Type="http://schemas.openxmlformats.org/officeDocument/2006/relationships/customXml" Target="../ink/ink1665.xml"/><Relationship Id="rId71" Type="http://schemas.openxmlformats.org/officeDocument/2006/relationships/image" Target="../media/image141.png"/><Relationship Id="rId92" Type="http://schemas.openxmlformats.org/officeDocument/2006/relationships/customXml" Target="../ink/ink1617.xml"/><Relationship Id="rId213" Type="http://schemas.openxmlformats.org/officeDocument/2006/relationships/image" Target="../media/image199.png"/><Relationship Id="rId234" Type="http://schemas.openxmlformats.org/officeDocument/2006/relationships/customXml" Target="../ink/ink1688.xml"/><Relationship Id="rId2" Type="http://schemas.openxmlformats.org/officeDocument/2006/relationships/customXml" Target="../ink/ink1572.xml"/><Relationship Id="rId29" Type="http://schemas.openxmlformats.org/officeDocument/2006/relationships/image" Target="../media/image21.png"/><Relationship Id="rId255" Type="http://schemas.openxmlformats.org/officeDocument/2006/relationships/image" Target="../media/image220.png"/><Relationship Id="rId276" Type="http://schemas.openxmlformats.org/officeDocument/2006/relationships/customXml" Target="../ink/ink1709.xml"/><Relationship Id="rId40" Type="http://schemas.openxmlformats.org/officeDocument/2006/relationships/customXml" Target="../ink/ink1591.xml"/><Relationship Id="rId115" Type="http://schemas.openxmlformats.org/officeDocument/2006/relationships/image" Target="../media/image251.png"/><Relationship Id="rId136" Type="http://schemas.openxmlformats.org/officeDocument/2006/relationships/customXml" Target="../ink/ink1639.xml"/><Relationship Id="rId157" Type="http://schemas.openxmlformats.org/officeDocument/2006/relationships/image" Target="../media/image266.png"/><Relationship Id="rId178" Type="http://schemas.openxmlformats.org/officeDocument/2006/relationships/customXml" Target="../ink/ink1660.xml"/><Relationship Id="rId61" Type="http://schemas.openxmlformats.org/officeDocument/2006/relationships/image" Target="../media/image136.png"/><Relationship Id="rId82" Type="http://schemas.openxmlformats.org/officeDocument/2006/relationships/customXml" Target="../ink/ink1612.xml"/><Relationship Id="rId199" Type="http://schemas.openxmlformats.org/officeDocument/2006/relationships/image" Target="../media/image192.png"/><Relationship Id="rId203" Type="http://schemas.openxmlformats.org/officeDocument/2006/relationships/image" Target="../media/image194.png"/><Relationship Id="rId19" Type="http://schemas.openxmlformats.org/officeDocument/2006/relationships/image" Target="../media/image16.png"/><Relationship Id="rId224" Type="http://schemas.openxmlformats.org/officeDocument/2006/relationships/customXml" Target="../ink/ink1683.xml"/><Relationship Id="rId245" Type="http://schemas.openxmlformats.org/officeDocument/2006/relationships/image" Target="../media/image215.png"/><Relationship Id="rId266" Type="http://schemas.openxmlformats.org/officeDocument/2006/relationships/customXml" Target="../ink/ink1704.xml"/><Relationship Id="rId287" Type="http://schemas.openxmlformats.org/officeDocument/2006/relationships/image" Target="../media/image236.png"/><Relationship Id="rId30" Type="http://schemas.openxmlformats.org/officeDocument/2006/relationships/customXml" Target="../ink/ink1586.xml"/><Relationship Id="rId105" Type="http://schemas.openxmlformats.org/officeDocument/2006/relationships/image" Target="../media/image238.png"/><Relationship Id="rId126" Type="http://schemas.openxmlformats.org/officeDocument/2006/relationships/customXml" Target="../ink/ink1634.xml"/><Relationship Id="rId147" Type="http://schemas.openxmlformats.org/officeDocument/2006/relationships/image" Target="../media/image247.png"/><Relationship Id="rId168" Type="http://schemas.openxmlformats.org/officeDocument/2006/relationships/customXml" Target="../ink/ink1655.xml"/><Relationship Id="rId51" Type="http://schemas.openxmlformats.org/officeDocument/2006/relationships/image" Target="../media/image32.png"/><Relationship Id="rId72" Type="http://schemas.openxmlformats.org/officeDocument/2006/relationships/customXml" Target="../ink/ink1607.xml"/><Relationship Id="rId93" Type="http://schemas.openxmlformats.org/officeDocument/2006/relationships/image" Target="../media/image152.png"/><Relationship Id="rId189" Type="http://schemas.openxmlformats.org/officeDocument/2006/relationships/image" Target="../media/image187.png"/><Relationship Id="rId3" Type="http://schemas.openxmlformats.org/officeDocument/2006/relationships/image" Target="../media/image810.png"/><Relationship Id="rId214" Type="http://schemas.openxmlformats.org/officeDocument/2006/relationships/customXml" Target="../ink/ink1678.xml"/><Relationship Id="rId235" Type="http://schemas.openxmlformats.org/officeDocument/2006/relationships/image" Target="../media/image210.png"/><Relationship Id="rId256" Type="http://schemas.openxmlformats.org/officeDocument/2006/relationships/customXml" Target="../ink/ink1699.xml"/><Relationship Id="rId277" Type="http://schemas.openxmlformats.org/officeDocument/2006/relationships/image" Target="../media/image231.png"/><Relationship Id="rId116" Type="http://schemas.openxmlformats.org/officeDocument/2006/relationships/customXml" Target="../ink/ink1629.xml"/><Relationship Id="rId137" Type="http://schemas.openxmlformats.org/officeDocument/2006/relationships/image" Target="../media/image174.png"/><Relationship Id="rId158" Type="http://schemas.openxmlformats.org/officeDocument/2006/relationships/customXml" Target="../ink/ink1650.xml"/><Relationship Id="rId20" Type="http://schemas.openxmlformats.org/officeDocument/2006/relationships/customXml" Target="../ink/ink1581.xml"/><Relationship Id="rId41" Type="http://schemas.openxmlformats.org/officeDocument/2006/relationships/image" Target="../media/image27.png"/><Relationship Id="rId62" Type="http://schemas.openxmlformats.org/officeDocument/2006/relationships/customXml" Target="../ink/ink1602.xml"/><Relationship Id="rId83" Type="http://schemas.openxmlformats.org/officeDocument/2006/relationships/image" Target="../media/image147.png"/><Relationship Id="rId179" Type="http://schemas.openxmlformats.org/officeDocument/2006/relationships/image" Target="../media/image182.png"/><Relationship Id="rId190" Type="http://schemas.openxmlformats.org/officeDocument/2006/relationships/customXml" Target="../ink/ink1666.xml"/><Relationship Id="rId204" Type="http://schemas.openxmlformats.org/officeDocument/2006/relationships/customXml" Target="../ink/ink1673.xml"/><Relationship Id="rId225" Type="http://schemas.openxmlformats.org/officeDocument/2006/relationships/image" Target="../media/image205.png"/><Relationship Id="rId246" Type="http://schemas.openxmlformats.org/officeDocument/2006/relationships/customXml" Target="../ink/ink1694.xml"/><Relationship Id="rId267" Type="http://schemas.openxmlformats.org/officeDocument/2006/relationships/image" Target="../media/image226.png"/><Relationship Id="rId288" Type="http://schemas.openxmlformats.org/officeDocument/2006/relationships/customXml" Target="../ink/ink1715.xml"/><Relationship Id="rId106" Type="http://schemas.openxmlformats.org/officeDocument/2006/relationships/customXml" Target="../ink/ink1624.xml"/><Relationship Id="rId127" Type="http://schemas.openxmlformats.org/officeDocument/2006/relationships/image" Target="../media/image169.png"/><Relationship Id="rId10" Type="http://schemas.openxmlformats.org/officeDocument/2006/relationships/customXml" Target="../ink/ink1576.xml"/><Relationship Id="rId31" Type="http://schemas.openxmlformats.org/officeDocument/2006/relationships/image" Target="../media/image22.png"/><Relationship Id="rId52" Type="http://schemas.openxmlformats.org/officeDocument/2006/relationships/customXml" Target="../ink/ink1597.xml"/><Relationship Id="rId73" Type="http://schemas.openxmlformats.org/officeDocument/2006/relationships/image" Target="../media/image142.png"/><Relationship Id="rId94" Type="http://schemas.openxmlformats.org/officeDocument/2006/relationships/customXml" Target="../ink/ink1618.xml"/><Relationship Id="rId148" Type="http://schemas.openxmlformats.org/officeDocument/2006/relationships/customXml" Target="../ink/ink1645.xml"/><Relationship Id="rId169" Type="http://schemas.openxmlformats.org/officeDocument/2006/relationships/image" Target="../media/image272.png"/><Relationship Id="rId4" Type="http://schemas.openxmlformats.org/officeDocument/2006/relationships/customXml" Target="../ink/ink1573.xml"/><Relationship Id="rId180" Type="http://schemas.openxmlformats.org/officeDocument/2006/relationships/customXml" Target="../ink/ink1661.xml"/><Relationship Id="rId215" Type="http://schemas.openxmlformats.org/officeDocument/2006/relationships/image" Target="../media/image200.png"/><Relationship Id="rId236" Type="http://schemas.openxmlformats.org/officeDocument/2006/relationships/customXml" Target="../ink/ink1689.xml"/><Relationship Id="rId257" Type="http://schemas.openxmlformats.org/officeDocument/2006/relationships/image" Target="../media/image221.png"/><Relationship Id="rId278" Type="http://schemas.openxmlformats.org/officeDocument/2006/relationships/customXml" Target="../ink/ink1710.xml"/><Relationship Id="rId42" Type="http://schemas.openxmlformats.org/officeDocument/2006/relationships/customXml" Target="../ink/ink1592.xml"/><Relationship Id="rId84" Type="http://schemas.openxmlformats.org/officeDocument/2006/relationships/customXml" Target="../ink/ink1613.xml"/><Relationship Id="rId138" Type="http://schemas.openxmlformats.org/officeDocument/2006/relationships/customXml" Target="../ink/ink1640.xml"/><Relationship Id="rId191" Type="http://schemas.openxmlformats.org/officeDocument/2006/relationships/image" Target="../media/image188.png"/><Relationship Id="rId205" Type="http://schemas.openxmlformats.org/officeDocument/2006/relationships/image" Target="../media/image195.png"/><Relationship Id="rId247" Type="http://schemas.openxmlformats.org/officeDocument/2006/relationships/image" Target="../media/image216.png"/><Relationship Id="rId107" Type="http://schemas.openxmlformats.org/officeDocument/2006/relationships/image" Target="../media/image239.png"/><Relationship Id="rId289" Type="http://schemas.openxmlformats.org/officeDocument/2006/relationships/image" Target="../media/image243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48.png"/><Relationship Id="rId95" Type="http://schemas.openxmlformats.org/officeDocument/2006/relationships/image" Target="../media/image153.png"/><Relationship Id="rId160" Type="http://schemas.openxmlformats.org/officeDocument/2006/relationships/customXml" Target="../ink/ink1651.xml"/><Relationship Id="rId216" Type="http://schemas.openxmlformats.org/officeDocument/2006/relationships/customXml" Target="../ink/ink1679.xml"/><Relationship Id="rId258" Type="http://schemas.openxmlformats.org/officeDocument/2006/relationships/customXml" Target="../ink/ink1700.xml"/><Relationship Id="rId22" Type="http://schemas.openxmlformats.org/officeDocument/2006/relationships/customXml" Target="../ink/ink1582.xml"/><Relationship Id="rId64" Type="http://schemas.openxmlformats.org/officeDocument/2006/relationships/customXml" Target="../ink/ink1603.xml"/><Relationship Id="rId118" Type="http://schemas.openxmlformats.org/officeDocument/2006/relationships/customXml" Target="../ink/ink1630.xml"/><Relationship Id="rId171" Type="http://schemas.openxmlformats.org/officeDocument/2006/relationships/image" Target="../media/image273.png"/><Relationship Id="rId227" Type="http://schemas.openxmlformats.org/officeDocument/2006/relationships/image" Target="../media/image206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7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73.png"/><Relationship Id="rId170" Type="http://schemas.openxmlformats.org/officeDocument/2006/relationships/customXml" Target="../ink/ink1800.xml"/><Relationship Id="rId226" Type="http://schemas.openxmlformats.org/officeDocument/2006/relationships/customXml" Target="../ink/ink1828.xml"/><Relationship Id="rId268" Type="http://schemas.openxmlformats.org/officeDocument/2006/relationships/customXml" Target="../ink/ink1849.xml"/><Relationship Id="rId32" Type="http://schemas.openxmlformats.org/officeDocument/2006/relationships/customXml" Target="../ink/ink1731.xml"/><Relationship Id="rId74" Type="http://schemas.openxmlformats.org/officeDocument/2006/relationships/customXml" Target="../ink/ink1752.xml"/><Relationship Id="rId128" Type="http://schemas.openxmlformats.org/officeDocument/2006/relationships/customXml" Target="../ink/ink1779.xml"/><Relationship Id="rId5" Type="http://schemas.openxmlformats.org/officeDocument/2006/relationships/image" Target="../media/image910.png"/><Relationship Id="rId181" Type="http://schemas.openxmlformats.org/officeDocument/2006/relationships/image" Target="../media/image183.png"/><Relationship Id="rId237" Type="http://schemas.openxmlformats.org/officeDocument/2006/relationships/image" Target="../media/image211.png"/><Relationship Id="rId279" Type="http://schemas.openxmlformats.org/officeDocument/2006/relationships/image" Target="../media/image232.png"/><Relationship Id="rId43" Type="http://schemas.openxmlformats.org/officeDocument/2006/relationships/image" Target="../media/image28.png"/><Relationship Id="rId139" Type="http://schemas.openxmlformats.org/officeDocument/2006/relationships/image" Target="../media/image178.png"/><Relationship Id="rId85" Type="http://schemas.openxmlformats.org/officeDocument/2006/relationships/image" Target="../media/image148.png"/><Relationship Id="rId150" Type="http://schemas.openxmlformats.org/officeDocument/2006/relationships/customXml" Target="../ink/ink1790.xml"/><Relationship Id="rId192" Type="http://schemas.openxmlformats.org/officeDocument/2006/relationships/customXml" Target="../ink/ink1811.xml"/><Relationship Id="rId206" Type="http://schemas.openxmlformats.org/officeDocument/2006/relationships/customXml" Target="../ink/ink1818.xml"/><Relationship Id="rId248" Type="http://schemas.openxmlformats.org/officeDocument/2006/relationships/customXml" Target="../ink/ink1839.xml"/><Relationship Id="rId269" Type="http://schemas.openxmlformats.org/officeDocument/2006/relationships/image" Target="../media/image227.png"/><Relationship Id="rId12" Type="http://schemas.openxmlformats.org/officeDocument/2006/relationships/customXml" Target="../ink/ink1721.xml"/><Relationship Id="rId33" Type="http://schemas.openxmlformats.org/officeDocument/2006/relationships/image" Target="../media/image23.png"/><Relationship Id="rId108" Type="http://schemas.openxmlformats.org/officeDocument/2006/relationships/customXml" Target="../ink/ink1769.xml"/><Relationship Id="rId129" Type="http://schemas.openxmlformats.org/officeDocument/2006/relationships/image" Target="../media/image173.png"/><Relationship Id="rId280" Type="http://schemas.openxmlformats.org/officeDocument/2006/relationships/customXml" Target="../ink/ink1855.xml"/><Relationship Id="rId54" Type="http://schemas.openxmlformats.org/officeDocument/2006/relationships/customXml" Target="../ink/ink1742.xml"/><Relationship Id="rId75" Type="http://schemas.openxmlformats.org/officeDocument/2006/relationships/image" Target="../media/image143.png"/><Relationship Id="rId96" Type="http://schemas.openxmlformats.org/officeDocument/2006/relationships/customXml" Target="../ink/ink1763.xml"/><Relationship Id="rId140" Type="http://schemas.openxmlformats.org/officeDocument/2006/relationships/customXml" Target="../ink/ink1785.xml"/><Relationship Id="rId161" Type="http://schemas.openxmlformats.org/officeDocument/2006/relationships/image" Target="../media/image274.png"/><Relationship Id="rId182" Type="http://schemas.openxmlformats.org/officeDocument/2006/relationships/customXml" Target="../ink/ink1806.xml"/><Relationship Id="rId217" Type="http://schemas.openxmlformats.org/officeDocument/2006/relationships/image" Target="../media/image201.png"/><Relationship Id="rId6" Type="http://schemas.openxmlformats.org/officeDocument/2006/relationships/customXml" Target="../ink/ink1718.xml"/><Relationship Id="rId238" Type="http://schemas.openxmlformats.org/officeDocument/2006/relationships/customXml" Target="../ink/ink1834.xml"/><Relationship Id="rId259" Type="http://schemas.openxmlformats.org/officeDocument/2006/relationships/image" Target="../media/image222.png"/><Relationship Id="rId23" Type="http://schemas.openxmlformats.org/officeDocument/2006/relationships/image" Target="../media/image18.png"/><Relationship Id="rId119" Type="http://schemas.openxmlformats.org/officeDocument/2006/relationships/image" Target="../media/image168.png"/><Relationship Id="rId270" Type="http://schemas.openxmlformats.org/officeDocument/2006/relationships/customXml" Target="../ink/ink1850.xml"/><Relationship Id="rId44" Type="http://schemas.openxmlformats.org/officeDocument/2006/relationships/customXml" Target="../ink/ink1737.xml"/><Relationship Id="rId65" Type="http://schemas.openxmlformats.org/officeDocument/2006/relationships/image" Target="../media/image138.png"/><Relationship Id="rId86" Type="http://schemas.openxmlformats.org/officeDocument/2006/relationships/customXml" Target="../ink/ink1758.xml"/><Relationship Id="rId130" Type="http://schemas.openxmlformats.org/officeDocument/2006/relationships/customXml" Target="../ink/ink1780.xml"/><Relationship Id="rId151" Type="http://schemas.openxmlformats.org/officeDocument/2006/relationships/image" Target="../media/image266.png"/><Relationship Id="rId172" Type="http://schemas.openxmlformats.org/officeDocument/2006/relationships/customXml" Target="../ink/ink1801.xml"/><Relationship Id="rId193" Type="http://schemas.openxmlformats.org/officeDocument/2006/relationships/image" Target="../media/image189.png"/><Relationship Id="rId207" Type="http://schemas.openxmlformats.org/officeDocument/2006/relationships/image" Target="../media/image196.png"/><Relationship Id="rId228" Type="http://schemas.openxmlformats.org/officeDocument/2006/relationships/customXml" Target="../ink/ink1829.xml"/><Relationship Id="rId249" Type="http://schemas.openxmlformats.org/officeDocument/2006/relationships/image" Target="../media/image217.png"/><Relationship Id="rId13" Type="http://schemas.openxmlformats.org/officeDocument/2006/relationships/image" Target="../media/image13.png"/><Relationship Id="rId109" Type="http://schemas.openxmlformats.org/officeDocument/2006/relationships/image" Target="../media/image240.png"/><Relationship Id="rId260" Type="http://schemas.openxmlformats.org/officeDocument/2006/relationships/customXml" Target="../ink/ink1845.xml"/><Relationship Id="rId281" Type="http://schemas.openxmlformats.org/officeDocument/2006/relationships/image" Target="../media/image233.png"/><Relationship Id="rId34" Type="http://schemas.openxmlformats.org/officeDocument/2006/relationships/customXml" Target="../ink/ink1732.xml"/><Relationship Id="rId55" Type="http://schemas.openxmlformats.org/officeDocument/2006/relationships/image" Target="../media/image34.png"/><Relationship Id="rId76" Type="http://schemas.openxmlformats.org/officeDocument/2006/relationships/customXml" Target="../ink/ink1753.xml"/><Relationship Id="rId97" Type="http://schemas.openxmlformats.org/officeDocument/2006/relationships/image" Target="../media/image154.png"/><Relationship Id="rId120" Type="http://schemas.openxmlformats.org/officeDocument/2006/relationships/customXml" Target="../ink/ink1775.xml"/><Relationship Id="rId141" Type="http://schemas.openxmlformats.org/officeDocument/2006/relationships/image" Target="../media/image247.png"/><Relationship Id="rId7" Type="http://schemas.openxmlformats.org/officeDocument/2006/relationships/image" Target="../media/image1010.png"/><Relationship Id="rId162" Type="http://schemas.openxmlformats.org/officeDocument/2006/relationships/customXml" Target="../ink/ink1796.xml"/><Relationship Id="rId183" Type="http://schemas.openxmlformats.org/officeDocument/2006/relationships/image" Target="../media/image184.png"/><Relationship Id="rId218" Type="http://schemas.openxmlformats.org/officeDocument/2006/relationships/customXml" Target="../ink/ink1824.xml"/><Relationship Id="rId239" Type="http://schemas.openxmlformats.org/officeDocument/2006/relationships/image" Target="../media/image212.png"/><Relationship Id="rId250" Type="http://schemas.openxmlformats.org/officeDocument/2006/relationships/customXml" Target="../ink/ink1840.xml"/><Relationship Id="rId271" Type="http://schemas.openxmlformats.org/officeDocument/2006/relationships/image" Target="../media/image228.png"/><Relationship Id="rId24" Type="http://schemas.openxmlformats.org/officeDocument/2006/relationships/customXml" Target="../ink/ink1727.xml"/><Relationship Id="rId45" Type="http://schemas.openxmlformats.org/officeDocument/2006/relationships/image" Target="../media/image29.png"/><Relationship Id="rId66" Type="http://schemas.openxmlformats.org/officeDocument/2006/relationships/customXml" Target="../ink/ink1748.xml"/><Relationship Id="rId87" Type="http://schemas.openxmlformats.org/officeDocument/2006/relationships/image" Target="../media/image149.png"/><Relationship Id="rId110" Type="http://schemas.openxmlformats.org/officeDocument/2006/relationships/customXml" Target="../ink/ink1770.xml"/><Relationship Id="rId131" Type="http://schemas.openxmlformats.org/officeDocument/2006/relationships/image" Target="../media/image174.png"/><Relationship Id="rId152" Type="http://schemas.openxmlformats.org/officeDocument/2006/relationships/customXml" Target="../ink/ink1791.xml"/><Relationship Id="rId173" Type="http://schemas.openxmlformats.org/officeDocument/2006/relationships/image" Target="../media/image179.png"/><Relationship Id="rId194" Type="http://schemas.openxmlformats.org/officeDocument/2006/relationships/customXml" Target="../ink/ink1812.xml"/><Relationship Id="rId208" Type="http://schemas.openxmlformats.org/officeDocument/2006/relationships/customXml" Target="../ink/ink1819.xml"/><Relationship Id="rId229" Type="http://schemas.openxmlformats.org/officeDocument/2006/relationships/image" Target="../media/image207.png"/><Relationship Id="rId240" Type="http://schemas.openxmlformats.org/officeDocument/2006/relationships/customXml" Target="../ink/ink1835.xml"/><Relationship Id="rId261" Type="http://schemas.openxmlformats.org/officeDocument/2006/relationships/image" Target="../media/image223.png"/><Relationship Id="rId14" Type="http://schemas.openxmlformats.org/officeDocument/2006/relationships/customXml" Target="../ink/ink1722.xml"/><Relationship Id="rId35" Type="http://schemas.openxmlformats.org/officeDocument/2006/relationships/image" Target="../media/image24.png"/><Relationship Id="rId56" Type="http://schemas.openxmlformats.org/officeDocument/2006/relationships/customXml" Target="../ink/ink1743.xml"/><Relationship Id="rId77" Type="http://schemas.openxmlformats.org/officeDocument/2006/relationships/image" Target="../media/image144.png"/><Relationship Id="rId100" Type="http://schemas.openxmlformats.org/officeDocument/2006/relationships/customXml" Target="../ink/ink1765.xml"/><Relationship Id="rId282" Type="http://schemas.openxmlformats.org/officeDocument/2006/relationships/customXml" Target="../ink/ink1856.xml"/><Relationship Id="rId8" Type="http://schemas.openxmlformats.org/officeDocument/2006/relationships/customXml" Target="../ink/ink1719.xml"/><Relationship Id="rId98" Type="http://schemas.openxmlformats.org/officeDocument/2006/relationships/customXml" Target="../ink/ink1764.xml"/><Relationship Id="rId121" Type="http://schemas.openxmlformats.org/officeDocument/2006/relationships/image" Target="../media/image169.png"/><Relationship Id="rId142" Type="http://schemas.openxmlformats.org/officeDocument/2006/relationships/customXml" Target="../ink/ink1786.xml"/><Relationship Id="rId163" Type="http://schemas.openxmlformats.org/officeDocument/2006/relationships/image" Target="../media/image275.png"/><Relationship Id="rId184" Type="http://schemas.openxmlformats.org/officeDocument/2006/relationships/customXml" Target="../ink/ink1807.xml"/><Relationship Id="rId219" Type="http://schemas.openxmlformats.org/officeDocument/2006/relationships/image" Target="../media/image202.png"/><Relationship Id="rId230" Type="http://schemas.openxmlformats.org/officeDocument/2006/relationships/customXml" Target="../ink/ink1830.xml"/><Relationship Id="rId251" Type="http://schemas.openxmlformats.org/officeDocument/2006/relationships/image" Target="../media/image218.png"/><Relationship Id="rId25" Type="http://schemas.openxmlformats.org/officeDocument/2006/relationships/image" Target="../media/image19.png"/><Relationship Id="rId46" Type="http://schemas.openxmlformats.org/officeDocument/2006/relationships/customXml" Target="../ink/ink1738.xml"/><Relationship Id="rId67" Type="http://schemas.openxmlformats.org/officeDocument/2006/relationships/image" Target="../media/image139.png"/><Relationship Id="rId272" Type="http://schemas.openxmlformats.org/officeDocument/2006/relationships/customXml" Target="../ink/ink1851.xml"/><Relationship Id="rId88" Type="http://schemas.openxmlformats.org/officeDocument/2006/relationships/customXml" Target="../ink/ink1759.xml"/><Relationship Id="rId111" Type="http://schemas.openxmlformats.org/officeDocument/2006/relationships/image" Target="../media/image164.png"/><Relationship Id="rId132" Type="http://schemas.openxmlformats.org/officeDocument/2006/relationships/customXml" Target="../ink/ink1781.xml"/><Relationship Id="rId153" Type="http://schemas.openxmlformats.org/officeDocument/2006/relationships/image" Target="../media/image267.png"/><Relationship Id="rId174" Type="http://schemas.openxmlformats.org/officeDocument/2006/relationships/customXml" Target="../ink/ink1802.xml"/><Relationship Id="rId195" Type="http://schemas.openxmlformats.org/officeDocument/2006/relationships/image" Target="../media/image190.png"/><Relationship Id="rId209" Type="http://schemas.openxmlformats.org/officeDocument/2006/relationships/image" Target="../media/image197.png"/><Relationship Id="rId220" Type="http://schemas.openxmlformats.org/officeDocument/2006/relationships/customXml" Target="../ink/ink1825.xml"/><Relationship Id="rId241" Type="http://schemas.openxmlformats.org/officeDocument/2006/relationships/image" Target="../media/image213.png"/><Relationship Id="rId15" Type="http://schemas.openxmlformats.org/officeDocument/2006/relationships/image" Target="../media/image14.png"/><Relationship Id="rId36" Type="http://schemas.openxmlformats.org/officeDocument/2006/relationships/customXml" Target="../ink/ink1733.xml"/><Relationship Id="rId57" Type="http://schemas.openxmlformats.org/officeDocument/2006/relationships/image" Target="../media/image35.png"/><Relationship Id="rId262" Type="http://schemas.openxmlformats.org/officeDocument/2006/relationships/customXml" Target="../ink/ink1846.xml"/><Relationship Id="rId283" Type="http://schemas.openxmlformats.org/officeDocument/2006/relationships/image" Target="../media/image234.png"/><Relationship Id="rId78" Type="http://schemas.openxmlformats.org/officeDocument/2006/relationships/customXml" Target="../ink/ink1754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1776.xml"/><Relationship Id="rId143" Type="http://schemas.openxmlformats.org/officeDocument/2006/relationships/image" Target="../media/image248.png"/><Relationship Id="rId164" Type="http://schemas.openxmlformats.org/officeDocument/2006/relationships/customXml" Target="../ink/ink1797.xml"/><Relationship Id="rId185" Type="http://schemas.openxmlformats.org/officeDocument/2006/relationships/image" Target="../media/image185.png"/><Relationship Id="rId9" Type="http://schemas.openxmlformats.org/officeDocument/2006/relationships/image" Target="../media/image1110.png"/><Relationship Id="rId210" Type="http://schemas.openxmlformats.org/officeDocument/2006/relationships/customXml" Target="../ink/ink1820.xml"/><Relationship Id="rId26" Type="http://schemas.openxmlformats.org/officeDocument/2006/relationships/customXml" Target="../ink/ink1728.xml"/><Relationship Id="rId231" Type="http://schemas.openxmlformats.org/officeDocument/2006/relationships/image" Target="../media/image208.png"/><Relationship Id="rId252" Type="http://schemas.openxmlformats.org/officeDocument/2006/relationships/customXml" Target="../ink/ink1841.xml"/><Relationship Id="rId273" Type="http://schemas.openxmlformats.org/officeDocument/2006/relationships/image" Target="../media/image229.png"/><Relationship Id="rId47" Type="http://schemas.openxmlformats.org/officeDocument/2006/relationships/image" Target="../media/image30.png"/><Relationship Id="rId68" Type="http://schemas.openxmlformats.org/officeDocument/2006/relationships/customXml" Target="../ink/ink1749.xml"/><Relationship Id="rId89" Type="http://schemas.openxmlformats.org/officeDocument/2006/relationships/image" Target="../media/image150.png"/><Relationship Id="rId112" Type="http://schemas.openxmlformats.org/officeDocument/2006/relationships/customXml" Target="../ink/ink1771.xml"/><Relationship Id="rId133" Type="http://schemas.openxmlformats.org/officeDocument/2006/relationships/image" Target="../media/image175.png"/><Relationship Id="rId154" Type="http://schemas.openxmlformats.org/officeDocument/2006/relationships/customXml" Target="../ink/ink1792.xml"/><Relationship Id="rId175" Type="http://schemas.openxmlformats.org/officeDocument/2006/relationships/image" Target="../media/image180.png"/><Relationship Id="rId196" Type="http://schemas.openxmlformats.org/officeDocument/2006/relationships/customXml" Target="../ink/ink1813.xml"/><Relationship Id="rId200" Type="http://schemas.openxmlformats.org/officeDocument/2006/relationships/customXml" Target="../ink/ink1815.xml"/><Relationship Id="rId16" Type="http://schemas.openxmlformats.org/officeDocument/2006/relationships/customXml" Target="../ink/ink1723.xml"/><Relationship Id="rId221" Type="http://schemas.openxmlformats.org/officeDocument/2006/relationships/image" Target="../media/image203.png"/><Relationship Id="rId242" Type="http://schemas.openxmlformats.org/officeDocument/2006/relationships/customXml" Target="../ink/ink1836.xml"/><Relationship Id="rId263" Type="http://schemas.openxmlformats.org/officeDocument/2006/relationships/image" Target="../media/image224.png"/><Relationship Id="rId284" Type="http://schemas.openxmlformats.org/officeDocument/2006/relationships/customXml" Target="../ink/ink1857.xml"/><Relationship Id="rId37" Type="http://schemas.openxmlformats.org/officeDocument/2006/relationships/image" Target="../media/image25.png"/><Relationship Id="rId58" Type="http://schemas.openxmlformats.org/officeDocument/2006/relationships/customXml" Target="../ink/ink1744.xml"/><Relationship Id="rId79" Type="http://schemas.openxmlformats.org/officeDocument/2006/relationships/image" Target="../media/image145.png"/><Relationship Id="rId102" Type="http://schemas.openxmlformats.org/officeDocument/2006/relationships/customXml" Target="../ink/ink1766.xml"/><Relationship Id="rId123" Type="http://schemas.openxmlformats.org/officeDocument/2006/relationships/image" Target="../media/image170.png"/><Relationship Id="rId144" Type="http://schemas.openxmlformats.org/officeDocument/2006/relationships/customXml" Target="../ink/ink1787.xml"/><Relationship Id="rId90" Type="http://schemas.openxmlformats.org/officeDocument/2006/relationships/customXml" Target="../ink/ink1760.xml"/><Relationship Id="rId165" Type="http://schemas.openxmlformats.org/officeDocument/2006/relationships/image" Target="../media/image276.png"/><Relationship Id="rId186" Type="http://schemas.openxmlformats.org/officeDocument/2006/relationships/customXml" Target="../ink/ink1808.xml"/><Relationship Id="rId211" Type="http://schemas.openxmlformats.org/officeDocument/2006/relationships/image" Target="../media/image198.png"/><Relationship Id="rId232" Type="http://schemas.openxmlformats.org/officeDocument/2006/relationships/customXml" Target="../ink/ink1831.xml"/><Relationship Id="rId253" Type="http://schemas.openxmlformats.org/officeDocument/2006/relationships/image" Target="../media/image219.png"/><Relationship Id="rId274" Type="http://schemas.openxmlformats.org/officeDocument/2006/relationships/customXml" Target="../ink/ink1852.xml"/><Relationship Id="rId27" Type="http://schemas.openxmlformats.org/officeDocument/2006/relationships/image" Target="../media/image20.png"/><Relationship Id="rId48" Type="http://schemas.openxmlformats.org/officeDocument/2006/relationships/customXml" Target="../ink/ink1739.xml"/><Relationship Id="rId69" Type="http://schemas.openxmlformats.org/officeDocument/2006/relationships/image" Target="../media/image140.png"/><Relationship Id="rId113" Type="http://schemas.openxmlformats.org/officeDocument/2006/relationships/image" Target="../media/image165.png"/><Relationship Id="rId134" Type="http://schemas.openxmlformats.org/officeDocument/2006/relationships/customXml" Target="../ink/ink1782.xml"/><Relationship Id="rId80" Type="http://schemas.openxmlformats.org/officeDocument/2006/relationships/customXml" Target="../ink/ink1755.xml"/><Relationship Id="rId155" Type="http://schemas.openxmlformats.org/officeDocument/2006/relationships/image" Target="../media/image271.png"/><Relationship Id="rId176" Type="http://schemas.openxmlformats.org/officeDocument/2006/relationships/customXml" Target="../ink/ink1803.xml"/><Relationship Id="rId197" Type="http://schemas.openxmlformats.org/officeDocument/2006/relationships/image" Target="../media/image191.png"/><Relationship Id="rId201" Type="http://schemas.openxmlformats.org/officeDocument/2006/relationships/image" Target="../media/image193.png"/><Relationship Id="rId222" Type="http://schemas.openxmlformats.org/officeDocument/2006/relationships/customXml" Target="../ink/ink1826.xml"/><Relationship Id="rId243" Type="http://schemas.openxmlformats.org/officeDocument/2006/relationships/image" Target="../media/image214.png"/><Relationship Id="rId264" Type="http://schemas.openxmlformats.org/officeDocument/2006/relationships/customXml" Target="../ink/ink1847.xml"/><Relationship Id="rId285" Type="http://schemas.openxmlformats.org/officeDocument/2006/relationships/image" Target="../media/image235.png"/><Relationship Id="rId17" Type="http://schemas.openxmlformats.org/officeDocument/2006/relationships/image" Target="../media/image15.png"/><Relationship Id="rId38" Type="http://schemas.openxmlformats.org/officeDocument/2006/relationships/customXml" Target="../ink/ink1734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1777.xml"/><Relationship Id="rId70" Type="http://schemas.openxmlformats.org/officeDocument/2006/relationships/customXml" Target="../ink/ink1750.xml"/><Relationship Id="rId91" Type="http://schemas.openxmlformats.org/officeDocument/2006/relationships/image" Target="../media/image151.png"/><Relationship Id="rId145" Type="http://schemas.openxmlformats.org/officeDocument/2006/relationships/image" Target="../media/image260.png"/><Relationship Id="rId166" Type="http://schemas.openxmlformats.org/officeDocument/2006/relationships/customXml" Target="../ink/ink1798.xml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1821.xml"/><Relationship Id="rId233" Type="http://schemas.openxmlformats.org/officeDocument/2006/relationships/image" Target="../media/image209.png"/><Relationship Id="rId254" Type="http://schemas.openxmlformats.org/officeDocument/2006/relationships/customXml" Target="../ink/ink1842.xml"/><Relationship Id="rId28" Type="http://schemas.openxmlformats.org/officeDocument/2006/relationships/customXml" Target="../ink/ink1729.xml"/><Relationship Id="rId49" Type="http://schemas.openxmlformats.org/officeDocument/2006/relationships/image" Target="../media/image31.png"/><Relationship Id="rId114" Type="http://schemas.openxmlformats.org/officeDocument/2006/relationships/customXml" Target="../ink/ink1772.xml"/><Relationship Id="rId275" Type="http://schemas.openxmlformats.org/officeDocument/2006/relationships/image" Target="../media/image230.png"/><Relationship Id="rId60" Type="http://schemas.openxmlformats.org/officeDocument/2006/relationships/customXml" Target="../ink/ink1745.xml"/><Relationship Id="rId81" Type="http://schemas.openxmlformats.org/officeDocument/2006/relationships/image" Target="../media/image146.png"/><Relationship Id="rId135" Type="http://schemas.openxmlformats.org/officeDocument/2006/relationships/image" Target="../media/image176.png"/><Relationship Id="rId156" Type="http://schemas.openxmlformats.org/officeDocument/2006/relationships/customXml" Target="../ink/ink1793.xml"/><Relationship Id="rId177" Type="http://schemas.openxmlformats.org/officeDocument/2006/relationships/image" Target="../media/image181.png"/><Relationship Id="rId198" Type="http://schemas.openxmlformats.org/officeDocument/2006/relationships/customXml" Target="../ink/ink1814.xml"/><Relationship Id="rId202" Type="http://schemas.openxmlformats.org/officeDocument/2006/relationships/customXml" Target="../ink/ink1816.xml"/><Relationship Id="rId223" Type="http://schemas.openxmlformats.org/officeDocument/2006/relationships/image" Target="../media/image204.png"/><Relationship Id="rId244" Type="http://schemas.openxmlformats.org/officeDocument/2006/relationships/customXml" Target="../ink/ink1837.xml"/><Relationship Id="rId18" Type="http://schemas.openxmlformats.org/officeDocument/2006/relationships/customXml" Target="../ink/ink1724.xml"/><Relationship Id="rId39" Type="http://schemas.openxmlformats.org/officeDocument/2006/relationships/image" Target="../media/image26.png"/><Relationship Id="rId265" Type="http://schemas.openxmlformats.org/officeDocument/2006/relationships/image" Target="../media/image225.png"/><Relationship Id="rId286" Type="http://schemas.openxmlformats.org/officeDocument/2006/relationships/customXml" Target="../ink/ink1858.xml"/><Relationship Id="rId50" Type="http://schemas.openxmlformats.org/officeDocument/2006/relationships/customXml" Target="../ink/ink1740.xml"/><Relationship Id="rId104" Type="http://schemas.openxmlformats.org/officeDocument/2006/relationships/customXml" Target="../ink/ink1767.xml"/><Relationship Id="rId125" Type="http://schemas.openxmlformats.org/officeDocument/2006/relationships/image" Target="../media/image171.png"/><Relationship Id="rId146" Type="http://schemas.openxmlformats.org/officeDocument/2006/relationships/customXml" Target="../ink/ink1788.xml"/><Relationship Id="rId167" Type="http://schemas.openxmlformats.org/officeDocument/2006/relationships/image" Target="../media/image277.png"/><Relationship Id="rId188" Type="http://schemas.openxmlformats.org/officeDocument/2006/relationships/customXml" Target="../ink/ink1809.xml"/><Relationship Id="rId71" Type="http://schemas.openxmlformats.org/officeDocument/2006/relationships/image" Target="../media/image141.png"/><Relationship Id="rId92" Type="http://schemas.openxmlformats.org/officeDocument/2006/relationships/customXml" Target="../ink/ink1761.xml"/><Relationship Id="rId213" Type="http://schemas.openxmlformats.org/officeDocument/2006/relationships/image" Target="../media/image199.png"/><Relationship Id="rId234" Type="http://schemas.openxmlformats.org/officeDocument/2006/relationships/customXml" Target="../ink/ink1832.xml"/><Relationship Id="rId2" Type="http://schemas.openxmlformats.org/officeDocument/2006/relationships/customXml" Target="../ink/ink1716.xml"/><Relationship Id="rId29" Type="http://schemas.openxmlformats.org/officeDocument/2006/relationships/image" Target="../media/image21.png"/><Relationship Id="rId255" Type="http://schemas.openxmlformats.org/officeDocument/2006/relationships/image" Target="../media/image220.png"/><Relationship Id="rId276" Type="http://schemas.openxmlformats.org/officeDocument/2006/relationships/customXml" Target="../ink/ink1853.xml"/><Relationship Id="rId40" Type="http://schemas.openxmlformats.org/officeDocument/2006/relationships/customXml" Target="../ink/ink1735.xml"/><Relationship Id="rId115" Type="http://schemas.openxmlformats.org/officeDocument/2006/relationships/image" Target="../media/image166.png"/><Relationship Id="rId136" Type="http://schemas.openxmlformats.org/officeDocument/2006/relationships/customXml" Target="../ink/ink1783.xml"/><Relationship Id="rId157" Type="http://schemas.openxmlformats.org/officeDocument/2006/relationships/image" Target="../media/image272.png"/><Relationship Id="rId178" Type="http://schemas.openxmlformats.org/officeDocument/2006/relationships/customXml" Target="../ink/ink1804.xml"/><Relationship Id="rId61" Type="http://schemas.openxmlformats.org/officeDocument/2006/relationships/image" Target="../media/image136.png"/><Relationship Id="rId82" Type="http://schemas.openxmlformats.org/officeDocument/2006/relationships/customXml" Target="../ink/ink1756.xml"/><Relationship Id="rId199" Type="http://schemas.openxmlformats.org/officeDocument/2006/relationships/image" Target="../media/image192.png"/><Relationship Id="rId203" Type="http://schemas.openxmlformats.org/officeDocument/2006/relationships/image" Target="../media/image194.png"/><Relationship Id="rId19" Type="http://schemas.openxmlformats.org/officeDocument/2006/relationships/image" Target="../media/image16.png"/><Relationship Id="rId224" Type="http://schemas.openxmlformats.org/officeDocument/2006/relationships/customXml" Target="../ink/ink1827.xml"/><Relationship Id="rId245" Type="http://schemas.openxmlformats.org/officeDocument/2006/relationships/image" Target="../media/image215.png"/><Relationship Id="rId266" Type="http://schemas.openxmlformats.org/officeDocument/2006/relationships/customXml" Target="../ink/ink1848.xml"/><Relationship Id="rId287" Type="http://schemas.openxmlformats.org/officeDocument/2006/relationships/image" Target="../media/image236.png"/><Relationship Id="rId30" Type="http://schemas.openxmlformats.org/officeDocument/2006/relationships/customXml" Target="../ink/ink1730.xml"/><Relationship Id="rId105" Type="http://schemas.openxmlformats.org/officeDocument/2006/relationships/image" Target="../media/image238.png"/><Relationship Id="rId126" Type="http://schemas.openxmlformats.org/officeDocument/2006/relationships/customXml" Target="../ink/ink1778.xml"/><Relationship Id="rId147" Type="http://schemas.openxmlformats.org/officeDocument/2006/relationships/image" Target="../media/image261.png"/><Relationship Id="rId168" Type="http://schemas.openxmlformats.org/officeDocument/2006/relationships/customXml" Target="../ink/ink1799.xml"/><Relationship Id="rId51" Type="http://schemas.openxmlformats.org/officeDocument/2006/relationships/image" Target="../media/image32.png"/><Relationship Id="rId72" Type="http://schemas.openxmlformats.org/officeDocument/2006/relationships/customXml" Target="../ink/ink1751.xml"/><Relationship Id="rId93" Type="http://schemas.openxmlformats.org/officeDocument/2006/relationships/image" Target="../media/image152.png"/><Relationship Id="rId189" Type="http://schemas.openxmlformats.org/officeDocument/2006/relationships/image" Target="../media/image187.png"/><Relationship Id="rId3" Type="http://schemas.openxmlformats.org/officeDocument/2006/relationships/image" Target="../media/image810.png"/><Relationship Id="rId214" Type="http://schemas.openxmlformats.org/officeDocument/2006/relationships/customXml" Target="../ink/ink1822.xml"/><Relationship Id="rId235" Type="http://schemas.openxmlformats.org/officeDocument/2006/relationships/image" Target="../media/image210.png"/><Relationship Id="rId256" Type="http://schemas.openxmlformats.org/officeDocument/2006/relationships/customXml" Target="../ink/ink1843.xml"/><Relationship Id="rId277" Type="http://schemas.openxmlformats.org/officeDocument/2006/relationships/image" Target="../media/image231.png"/><Relationship Id="rId116" Type="http://schemas.openxmlformats.org/officeDocument/2006/relationships/customXml" Target="../ink/ink1773.xml"/><Relationship Id="rId137" Type="http://schemas.openxmlformats.org/officeDocument/2006/relationships/image" Target="../media/image177.png"/><Relationship Id="rId158" Type="http://schemas.openxmlformats.org/officeDocument/2006/relationships/customXml" Target="../ink/ink1794.xml"/><Relationship Id="rId20" Type="http://schemas.openxmlformats.org/officeDocument/2006/relationships/customXml" Target="../ink/ink1725.xml"/><Relationship Id="rId41" Type="http://schemas.openxmlformats.org/officeDocument/2006/relationships/image" Target="../media/image27.png"/><Relationship Id="rId62" Type="http://schemas.openxmlformats.org/officeDocument/2006/relationships/customXml" Target="../ink/ink1746.xml"/><Relationship Id="rId83" Type="http://schemas.openxmlformats.org/officeDocument/2006/relationships/image" Target="../media/image147.png"/><Relationship Id="rId179" Type="http://schemas.openxmlformats.org/officeDocument/2006/relationships/image" Target="../media/image182.png"/><Relationship Id="rId190" Type="http://schemas.openxmlformats.org/officeDocument/2006/relationships/customXml" Target="../ink/ink1810.xml"/><Relationship Id="rId204" Type="http://schemas.openxmlformats.org/officeDocument/2006/relationships/customXml" Target="../ink/ink1817.xml"/><Relationship Id="rId225" Type="http://schemas.openxmlformats.org/officeDocument/2006/relationships/image" Target="../media/image205.png"/><Relationship Id="rId246" Type="http://schemas.openxmlformats.org/officeDocument/2006/relationships/customXml" Target="../ink/ink1838.xml"/><Relationship Id="rId267" Type="http://schemas.openxmlformats.org/officeDocument/2006/relationships/image" Target="../media/image226.png"/><Relationship Id="rId288" Type="http://schemas.openxmlformats.org/officeDocument/2006/relationships/customXml" Target="../ink/ink1859.xml"/><Relationship Id="rId106" Type="http://schemas.openxmlformats.org/officeDocument/2006/relationships/customXml" Target="../ink/ink1768.xml"/><Relationship Id="rId127" Type="http://schemas.openxmlformats.org/officeDocument/2006/relationships/image" Target="../media/image172.png"/><Relationship Id="rId10" Type="http://schemas.openxmlformats.org/officeDocument/2006/relationships/customXml" Target="../ink/ink1720.xml"/><Relationship Id="rId31" Type="http://schemas.openxmlformats.org/officeDocument/2006/relationships/image" Target="../media/image22.png"/><Relationship Id="rId52" Type="http://schemas.openxmlformats.org/officeDocument/2006/relationships/customXml" Target="../ink/ink1741.xml"/><Relationship Id="rId73" Type="http://schemas.openxmlformats.org/officeDocument/2006/relationships/image" Target="../media/image142.png"/><Relationship Id="rId94" Type="http://schemas.openxmlformats.org/officeDocument/2006/relationships/customXml" Target="../ink/ink1762.xml"/><Relationship Id="rId148" Type="http://schemas.openxmlformats.org/officeDocument/2006/relationships/customXml" Target="../ink/ink1789.xml"/><Relationship Id="rId169" Type="http://schemas.openxmlformats.org/officeDocument/2006/relationships/image" Target="../media/image278.png"/><Relationship Id="rId4" Type="http://schemas.openxmlformats.org/officeDocument/2006/relationships/customXml" Target="../ink/ink1717.xml"/><Relationship Id="rId180" Type="http://schemas.openxmlformats.org/officeDocument/2006/relationships/customXml" Target="../ink/ink1805.xml"/><Relationship Id="rId215" Type="http://schemas.openxmlformats.org/officeDocument/2006/relationships/image" Target="../media/image200.png"/><Relationship Id="rId236" Type="http://schemas.openxmlformats.org/officeDocument/2006/relationships/customXml" Target="../ink/ink1833.xml"/><Relationship Id="rId257" Type="http://schemas.openxmlformats.org/officeDocument/2006/relationships/image" Target="../media/image221.png"/><Relationship Id="rId278" Type="http://schemas.openxmlformats.org/officeDocument/2006/relationships/customXml" Target="../ink/ink1854.xml"/><Relationship Id="rId42" Type="http://schemas.openxmlformats.org/officeDocument/2006/relationships/customXml" Target="../ink/ink1736.xml"/><Relationship Id="rId84" Type="http://schemas.openxmlformats.org/officeDocument/2006/relationships/customXml" Target="../ink/ink1757.xml"/><Relationship Id="rId138" Type="http://schemas.openxmlformats.org/officeDocument/2006/relationships/customXml" Target="../ink/ink1784.xml"/><Relationship Id="rId191" Type="http://schemas.openxmlformats.org/officeDocument/2006/relationships/image" Target="../media/image188.png"/><Relationship Id="rId205" Type="http://schemas.openxmlformats.org/officeDocument/2006/relationships/image" Target="../media/image195.png"/><Relationship Id="rId247" Type="http://schemas.openxmlformats.org/officeDocument/2006/relationships/image" Target="../media/image216.png"/><Relationship Id="rId107" Type="http://schemas.openxmlformats.org/officeDocument/2006/relationships/image" Target="../media/image239.png"/><Relationship Id="rId289" Type="http://schemas.openxmlformats.org/officeDocument/2006/relationships/image" Target="../media/image243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65.png"/><Relationship Id="rId95" Type="http://schemas.openxmlformats.org/officeDocument/2006/relationships/image" Target="../media/image153.png"/><Relationship Id="rId160" Type="http://schemas.openxmlformats.org/officeDocument/2006/relationships/customXml" Target="../ink/ink1795.xml"/><Relationship Id="rId216" Type="http://schemas.openxmlformats.org/officeDocument/2006/relationships/customXml" Target="../ink/ink1823.xml"/><Relationship Id="rId258" Type="http://schemas.openxmlformats.org/officeDocument/2006/relationships/customXml" Target="../ink/ink1844.xml"/><Relationship Id="rId22" Type="http://schemas.openxmlformats.org/officeDocument/2006/relationships/customXml" Target="../ink/ink1726.xml"/><Relationship Id="rId64" Type="http://schemas.openxmlformats.org/officeDocument/2006/relationships/customXml" Target="../ink/ink1747.xml"/><Relationship Id="rId118" Type="http://schemas.openxmlformats.org/officeDocument/2006/relationships/customXml" Target="../ink/ink1774.xml"/><Relationship Id="rId171" Type="http://schemas.openxmlformats.org/officeDocument/2006/relationships/image" Target="../media/image279.png"/><Relationship Id="rId227" Type="http://schemas.openxmlformats.org/officeDocument/2006/relationships/image" Target="../media/image206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79.png"/><Relationship Id="rId170" Type="http://schemas.openxmlformats.org/officeDocument/2006/relationships/customXml" Target="../ink/ink1944.xml"/><Relationship Id="rId226" Type="http://schemas.openxmlformats.org/officeDocument/2006/relationships/customXml" Target="../ink/ink1972.xml"/><Relationship Id="rId268" Type="http://schemas.openxmlformats.org/officeDocument/2006/relationships/customXml" Target="../ink/ink1993.xml"/><Relationship Id="rId32" Type="http://schemas.openxmlformats.org/officeDocument/2006/relationships/customXml" Target="../ink/ink1875.xml"/><Relationship Id="rId74" Type="http://schemas.openxmlformats.org/officeDocument/2006/relationships/customXml" Target="../ink/ink1896.xml"/><Relationship Id="rId128" Type="http://schemas.openxmlformats.org/officeDocument/2006/relationships/customXml" Target="../ink/ink1923.xml"/><Relationship Id="rId5" Type="http://schemas.openxmlformats.org/officeDocument/2006/relationships/image" Target="../media/image910.png"/><Relationship Id="rId181" Type="http://schemas.openxmlformats.org/officeDocument/2006/relationships/image" Target="../media/image189.png"/><Relationship Id="rId237" Type="http://schemas.openxmlformats.org/officeDocument/2006/relationships/image" Target="../media/image217.png"/><Relationship Id="rId279" Type="http://schemas.openxmlformats.org/officeDocument/2006/relationships/image" Target="../media/image280.png"/><Relationship Id="rId43" Type="http://schemas.openxmlformats.org/officeDocument/2006/relationships/image" Target="../media/image28.png"/><Relationship Id="rId139" Type="http://schemas.openxmlformats.org/officeDocument/2006/relationships/image" Target="../media/image260.png"/><Relationship Id="rId290" Type="http://schemas.openxmlformats.org/officeDocument/2006/relationships/customXml" Target="../ink/ink2004.xml"/><Relationship Id="rId85" Type="http://schemas.openxmlformats.org/officeDocument/2006/relationships/image" Target="../media/image148.png"/><Relationship Id="rId150" Type="http://schemas.openxmlformats.org/officeDocument/2006/relationships/customXml" Target="../ink/ink1934.xml"/><Relationship Id="rId192" Type="http://schemas.openxmlformats.org/officeDocument/2006/relationships/customXml" Target="../ink/ink1955.xml"/><Relationship Id="rId206" Type="http://schemas.openxmlformats.org/officeDocument/2006/relationships/customXml" Target="../ink/ink1962.xml"/><Relationship Id="rId248" Type="http://schemas.openxmlformats.org/officeDocument/2006/relationships/customXml" Target="../ink/ink1983.xml"/><Relationship Id="rId12" Type="http://schemas.openxmlformats.org/officeDocument/2006/relationships/customXml" Target="../ink/ink1865.xml"/><Relationship Id="rId108" Type="http://schemas.openxmlformats.org/officeDocument/2006/relationships/customXml" Target="../ink/ink1913.xml"/><Relationship Id="rId54" Type="http://schemas.openxmlformats.org/officeDocument/2006/relationships/customXml" Target="../ink/ink1886.xml"/><Relationship Id="rId75" Type="http://schemas.openxmlformats.org/officeDocument/2006/relationships/image" Target="../media/image143.png"/><Relationship Id="rId96" Type="http://schemas.openxmlformats.org/officeDocument/2006/relationships/customXml" Target="../ink/ink1907.xml"/><Relationship Id="rId140" Type="http://schemas.openxmlformats.org/officeDocument/2006/relationships/customXml" Target="../ink/ink1929.xml"/><Relationship Id="rId161" Type="http://schemas.openxmlformats.org/officeDocument/2006/relationships/image" Target="../media/image179.png"/><Relationship Id="rId182" Type="http://schemas.openxmlformats.org/officeDocument/2006/relationships/customXml" Target="../ink/ink1950.xml"/><Relationship Id="rId217" Type="http://schemas.openxmlformats.org/officeDocument/2006/relationships/image" Target="../media/image207.png"/><Relationship Id="rId6" Type="http://schemas.openxmlformats.org/officeDocument/2006/relationships/customXml" Target="../ink/ink1862.xml"/><Relationship Id="rId238" Type="http://schemas.openxmlformats.org/officeDocument/2006/relationships/customXml" Target="../ink/ink1978.xml"/><Relationship Id="rId259" Type="http://schemas.openxmlformats.org/officeDocument/2006/relationships/image" Target="../media/image228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customXml" Target="../ink/ink1994.xml"/><Relationship Id="rId291" Type="http://schemas.openxmlformats.org/officeDocument/2006/relationships/image" Target="../media/image286.png"/><Relationship Id="rId44" Type="http://schemas.openxmlformats.org/officeDocument/2006/relationships/customXml" Target="../ink/ink1881.xml"/><Relationship Id="rId65" Type="http://schemas.openxmlformats.org/officeDocument/2006/relationships/image" Target="../media/image138.png"/><Relationship Id="rId86" Type="http://schemas.openxmlformats.org/officeDocument/2006/relationships/customXml" Target="../ink/ink1902.xml"/><Relationship Id="rId130" Type="http://schemas.openxmlformats.org/officeDocument/2006/relationships/customXml" Target="../ink/ink1924.xml"/><Relationship Id="rId151" Type="http://schemas.openxmlformats.org/officeDocument/2006/relationships/image" Target="../media/image272.png"/><Relationship Id="rId172" Type="http://schemas.openxmlformats.org/officeDocument/2006/relationships/customXml" Target="../ink/ink1945.xml"/><Relationship Id="rId193" Type="http://schemas.openxmlformats.org/officeDocument/2006/relationships/image" Target="../media/image195.png"/><Relationship Id="rId207" Type="http://schemas.openxmlformats.org/officeDocument/2006/relationships/image" Target="../media/image202.png"/><Relationship Id="rId228" Type="http://schemas.openxmlformats.org/officeDocument/2006/relationships/customXml" Target="../ink/ink1973.xml"/><Relationship Id="rId249" Type="http://schemas.openxmlformats.org/officeDocument/2006/relationships/image" Target="../media/image223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customXml" Target="../ink/ink1989.xml"/><Relationship Id="rId281" Type="http://schemas.openxmlformats.org/officeDocument/2006/relationships/image" Target="../media/image281.png"/><Relationship Id="rId34" Type="http://schemas.openxmlformats.org/officeDocument/2006/relationships/customXml" Target="../ink/ink1876.xml"/><Relationship Id="rId55" Type="http://schemas.openxmlformats.org/officeDocument/2006/relationships/image" Target="../media/image34.png"/><Relationship Id="rId76" Type="http://schemas.openxmlformats.org/officeDocument/2006/relationships/customXml" Target="../ink/ink1897.xml"/><Relationship Id="rId97" Type="http://schemas.openxmlformats.org/officeDocument/2006/relationships/image" Target="../media/image154.png"/><Relationship Id="rId120" Type="http://schemas.openxmlformats.org/officeDocument/2006/relationships/customXml" Target="../ink/ink1919.xml"/><Relationship Id="rId141" Type="http://schemas.openxmlformats.org/officeDocument/2006/relationships/image" Target="../media/image261.png"/><Relationship Id="rId7" Type="http://schemas.openxmlformats.org/officeDocument/2006/relationships/image" Target="../media/image1010.png"/><Relationship Id="rId162" Type="http://schemas.openxmlformats.org/officeDocument/2006/relationships/customXml" Target="../ink/ink1940.xml"/><Relationship Id="rId183" Type="http://schemas.openxmlformats.org/officeDocument/2006/relationships/image" Target="../media/image190.png"/><Relationship Id="rId218" Type="http://schemas.openxmlformats.org/officeDocument/2006/relationships/customXml" Target="../ink/ink1968.xml"/><Relationship Id="rId239" Type="http://schemas.openxmlformats.org/officeDocument/2006/relationships/image" Target="../media/image218.png"/><Relationship Id="rId250" Type="http://schemas.openxmlformats.org/officeDocument/2006/relationships/customXml" Target="../ink/ink1984.xml"/><Relationship Id="rId271" Type="http://schemas.openxmlformats.org/officeDocument/2006/relationships/image" Target="../media/image234.png"/><Relationship Id="rId292" Type="http://schemas.openxmlformats.org/officeDocument/2006/relationships/customXml" Target="../ink/ink2005.xml"/><Relationship Id="rId24" Type="http://schemas.openxmlformats.org/officeDocument/2006/relationships/customXml" Target="../ink/ink1871.xml"/><Relationship Id="rId45" Type="http://schemas.openxmlformats.org/officeDocument/2006/relationships/image" Target="../media/image29.png"/><Relationship Id="rId66" Type="http://schemas.openxmlformats.org/officeDocument/2006/relationships/customXml" Target="../ink/ink1892.xml"/><Relationship Id="rId87" Type="http://schemas.openxmlformats.org/officeDocument/2006/relationships/image" Target="../media/image149.png"/><Relationship Id="rId110" Type="http://schemas.openxmlformats.org/officeDocument/2006/relationships/customXml" Target="../ink/ink1914.xml"/><Relationship Id="rId131" Type="http://schemas.openxmlformats.org/officeDocument/2006/relationships/image" Target="../media/image177.png"/><Relationship Id="rId152" Type="http://schemas.openxmlformats.org/officeDocument/2006/relationships/customXml" Target="../ink/ink1935.xml"/><Relationship Id="rId173" Type="http://schemas.openxmlformats.org/officeDocument/2006/relationships/image" Target="../media/image185.png"/><Relationship Id="rId194" Type="http://schemas.openxmlformats.org/officeDocument/2006/relationships/customXml" Target="../ink/ink1956.xml"/><Relationship Id="rId208" Type="http://schemas.openxmlformats.org/officeDocument/2006/relationships/customXml" Target="../ink/ink1963.xml"/><Relationship Id="rId229" Type="http://schemas.openxmlformats.org/officeDocument/2006/relationships/image" Target="../media/image213.png"/><Relationship Id="rId240" Type="http://schemas.openxmlformats.org/officeDocument/2006/relationships/customXml" Target="../ink/ink1979.xml"/><Relationship Id="rId261" Type="http://schemas.openxmlformats.org/officeDocument/2006/relationships/image" Target="../media/image229.png"/><Relationship Id="rId14" Type="http://schemas.openxmlformats.org/officeDocument/2006/relationships/customXml" Target="../ink/ink1866.xml"/><Relationship Id="rId35" Type="http://schemas.openxmlformats.org/officeDocument/2006/relationships/image" Target="../media/image24.png"/><Relationship Id="rId56" Type="http://schemas.openxmlformats.org/officeDocument/2006/relationships/customXml" Target="../ink/ink1887.xml"/><Relationship Id="rId77" Type="http://schemas.openxmlformats.org/officeDocument/2006/relationships/image" Target="../media/image144.png"/><Relationship Id="rId100" Type="http://schemas.openxmlformats.org/officeDocument/2006/relationships/customXml" Target="../ink/ink1909.xml"/><Relationship Id="rId282" Type="http://schemas.openxmlformats.org/officeDocument/2006/relationships/customXml" Target="../ink/ink2000.xml"/><Relationship Id="rId8" Type="http://schemas.openxmlformats.org/officeDocument/2006/relationships/customXml" Target="../ink/ink1863.xml"/><Relationship Id="rId98" Type="http://schemas.openxmlformats.org/officeDocument/2006/relationships/customXml" Target="../ink/ink1908.xml"/><Relationship Id="rId121" Type="http://schemas.openxmlformats.org/officeDocument/2006/relationships/image" Target="../media/image172.png"/><Relationship Id="rId142" Type="http://schemas.openxmlformats.org/officeDocument/2006/relationships/customXml" Target="../ink/ink1930.xml"/><Relationship Id="rId163" Type="http://schemas.openxmlformats.org/officeDocument/2006/relationships/image" Target="../media/image180.png"/><Relationship Id="rId184" Type="http://schemas.openxmlformats.org/officeDocument/2006/relationships/customXml" Target="../ink/ink1951.xml"/><Relationship Id="rId219" Type="http://schemas.openxmlformats.org/officeDocument/2006/relationships/image" Target="../media/image208.png"/><Relationship Id="rId230" Type="http://schemas.openxmlformats.org/officeDocument/2006/relationships/customXml" Target="../ink/ink1974.xml"/><Relationship Id="rId251" Type="http://schemas.openxmlformats.org/officeDocument/2006/relationships/image" Target="../media/image224.png"/><Relationship Id="rId25" Type="http://schemas.openxmlformats.org/officeDocument/2006/relationships/image" Target="../media/image19.png"/><Relationship Id="rId46" Type="http://schemas.openxmlformats.org/officeDocument/2006/relationships/customXml" Target="../ink/ink1882.xml"/><Relationship Id="rId67" Type="http://schemas.openxmlformats.org/officeDocument/2006/relationships/image" Target="../media/image139.png"/><Relationship Id="rId272" Type="http://schemas.openxmlformats.org/officeDocument/2006/relationships/customXml" Target="../ink/ink1995.xml"/><Relationship Id="rId293" Type="http://schemas.openxmlformats.org/officeDocument/2006/relationships/image" Target="../media/image287.png"/><Relationship Id="rId88" Type="http://schemas.openxmlformats.org/officeDocument/2006/relationships/customXml" Target="../ink/ink1903.xml"/><Relationship Id="rId111" Type="http://schemas.openxmlformats.org/officeDocument/2006/relationships/image" Target="../media/image167.png"/><Relationship Id="rId132" Type="http://schemas.openxmlformats.org/officeDocument/2006/relationships/customXml" Target="../ink/ink1925.xml"/><Relationship Id="rId153" Type="http://schemas.openxmlformats.org/officeDocument/2006/relationships/image" Target="../media/image273.png"/><Relationship Id="rId174" Type="http://schemas.openxmlformats.org/officeDocument/2006/relationships/customXml" Target="../ink/ink1946.xml"/><Relationship Id="rId195" Type="http://schemas.openxmlformats.org/officeDocument/2006/relationships/image" Target="../media/image196.png"/><Relationship Id="rId209" Type="http://schemas.openxmlformats.org/officeDocument/2006/relationships/image" Target="../media/image203.png"/><Relationship Id="rId220" Type="http://schemas.openxmlformats.org/officeDocument/2006/relationships/customXml" Target="../ink/ink1969.xml"/><Relationship Id="rId241" Type="http://schemas.openxmlformats.org/officeDocument/2006/relationships/image" Target="../media/image219.png"/><Relationship Id="rId15" Type="http://schemas.openxmlformats.org/officeDocument/2006/relationships/image" Target="../media/image14.png"/><Relationship Id="rId36" Type="http://schemas.openxmlformats.org/officeDocument/2006/relationships/customXml" Target="../ink/ink1877.xml"/><Relationship Id="rId57" Type="http://schemas.openxmlformats.org/officeDocument/2006/relationships/image" Target="../media/image35.png"/><Relationship Id="rId262" Type="http://schemas.openxmlformats.org/officeDocument/2006/relationships/customXml" Target="../ink/ink1990.xml"/><Relationship Id="rId283" Type="http://schemas.openxmlformats.org/officeDocument/2006/relationships/image" Target="../media/image282.png"/><Relationship Id="rId78" Type="http://schemas.openxmlformats.org/officeDocument/2006/relationships/customXml" Target="../ink/ink1898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1920.xml"/><Relationship Id="rId143" Type="http://schemas.openxmlformats.org/officeDocument/2006/relationships/image" Target="../media/image265.png"/><Relationship Id="rId164" Type="http://schemas.openxmlformats.org/officeDocument/2006/relationships/customXml" Target="../ink/ink1941.xml"/><Relationship Id="rId185" Type="http://schemas.openxmlformats.org/officeDocument/2006/relationships/image" Target="../media/image191.png"/><Relationship Id="rId9" Type="http://schemas.openxmlformats.org/officeDocument/2006/relationships/image" Target="../media/image1110.png"/><Relationship Id="rId210" Type="http://schemas.openxmlformats.org/officeDocument/2006/relationships/customXml" Target="../ink/ink1964.xml"/><Relationship Id="rId26" Type="http://schemas.openxmlformats.org/officeDocument/2006/relationships/customXml" Target="../ink/ink1872.xml"/><Relationship Id="rId231" Type="http://schemas.openxmlformats.org/officeDocument/2006/relationships/image" Target="../media/image214.png"/><Relationship Id="rId252" Type="http://schemas.openxmlformats.org/officeDocument/2006/relationships/customXml" Target="../ink/ink1985.xml"/><Relationship Id="rId273" Type="http://schemas.openxmlformats.org/officeDocument/2006/relationships/image" Target="../media/image235.png"/><Relationship Id="rId294" Type="http://schemas.openxmlformats.org/officeDocument/2006/relationships/customXml" Target="../ink/ink2006.xml"/><Relationship Id="rId47" Type="http://schemas.openxmlformats.org/officeDocument/2006/relationships/image" Target="../media/image30.png"/><Relationship Id="rId68" Type="http://schemas.openxmlformats.org/officeDocument/2006/relationships/customXml" Target="../ink/ink1893.xml"/><Relationship Id="rId89" Type="http://schemas.openxmlformats.org/officeDocument/2006/relationships/image" Target="../media/image150.png"/><Relationship Id="rId112" Type="http://schemas.openxmlformats.org/officeDocument/2006/relationships/customXml" Target="../ink/ink1915.xml"/><Relationship Id="rId133" Type="http://schemas.openxmlformats.org/officeDocument/2006/relationships/image" Target="../media/image178.png"/><Relationship Id="rId154" Type="http://schemas.openxmlformats.org/officeDocument/2006/relationships/customXml" Target="../ink/ink1936.xml"/><Relationship Id="rId175" Type="http://schemas.openxmlformats.org/officeDocument/2006/relationships/image" Target="../media/image186.png"/><Relationship Id="rId196" Type="http://schemas.openxmlformats.org/officeDocument/2006/relationships/customXml" Target="../ink/ink1957.xml"/><Relationship Id="rId200" Type="http://schemas.openxmlformats.org/officeDocument/2006/relationships/customXml" Target="../ink/ink1959.xml"/><Relationship Id="rId16" Type="http://schemas.openxmlformats.org/officeDocument/2006/relationships/customXml" Target="../ink/ink1867.xml"/><Relationship Id="rId221" Type="http://schemas.openxmlformats.org/officeDocument/2006/relationships/image" Target="../media/image209.png"/><Relationship Id="rId242" Type="http://schemas.openxmlformats.org/officeDocument/2006/relationships/customXml" Target="../ink/ink1980.xml"/><Relationship Id="rId263" Type="http://schemas.openxmlformats.org/officeDocument/2006/relationships/image" Target="../media/image230.png"/><Relationship Id="rId284" Type="http://schemas.openxmlformats.org/officeDocument/2006/relationships/customXml" Target="../ink/ink2001.xml"/><Relationship Id="rId37" Type="http://schemas.openxmlformats.org/officeDocument/2006/relationships/image" Target="../media/image25.png"/><Relationship Id="rId58" Type="http://schemas.openxmlformats.org/officeDocument/2006/relationships/customXml" Target="../ink/ink1888.xml"/><Relationship Id="rId79" Type="http://schemas.openxmlformats.org/officeDocument/2006/relationships/image" Target="../media/image145.png"/><Relationship Id="rId102" Type="http://schemas.openxmlformats.org/officeDocument/2006/relationships/customXml" Target="../ink/ink1910.xml"/><Relationship Id="rId123" Type="http://schemas.openxmlformats.org/officeDocument/2006/relationships/image" Target="../media/image173.png"/><Relationship Id="rId144" Type="http://schemas.openxmlformats.org/officeDocument/2006/relationships/customXml" Target="../ink/ink1931.xml"/><Relationship Id="rId90" Type="http://schemas.openxmlformats.org/officeDocument/2006/relationships/customXml" Target="../ink/ink1904.xml"/><Relationship Id="rId165" Type="http://schemas.openxmlformats.org/officeDocument/2006/relationships/image" Target="../media/image181.png"/><Relationship Id="rId186" Type="http://schemas.openxmlformats.org/officeDocument/2006/relationships/customXml" Target="../ink/ink1952.xml"/><Relationship Id="rId211" Type="http://schemas.openxmlformats.org/officeDocument/2006/relationships/image" Target="../media/image204.png"/><Relationship Id="rId232" Type="http://schemas.openxmlformats.org/officeDocument/2006/relationships/customXml" Target="../ink/ink1975.xml"/><Relationship Id="rId253" Type="http://schemas.openxmlformats.org/officeDocument/2006/relationships/image" Target="../media/image225.png"/><Relationship Id="rId274" Type="http://schemas.openxmlformats.org/officeDocument/2006/relationships/customXml" Target="../ink/ink1996.xml"/><Relationship Id="rId295" Type="http://schemas.openxmlformats.org/officeDocument/2006/relationships/image" Target="../media/image288.png"/><Relationship Id="rId27" Type="http://schemas.openxmlformats.org/officeDocument/2006/relationships/image" Target="../media/image20.png"/><Relationship Id="rId48" Type="http://schemas.openxmlformats.org/officeDocument/2006/relationships/customXml" Target="../ink/ink1883.xml"/><Relationship Id="rId69" Type="http://schemas.openxmlformats.org/officeDocument/2006/relationships/image" Target="../media/image140.png"/><Relationship Id="rId113" Type="http://schemas.openxmlformats.org/officeDocument/2006/relationships/image" Target="../media/image168.png"/><Relationship Id="rId134" Type="http://schemas.openxmlformats.org/officeDocument/2006/relationships/customXml" Target="../ink/ink1926.xml"/><Relationship Id="rId80" Type="http://schemas.openxmlformats.org/officeDocument/2006/relationships/customXml" Target="../ink/ink1899.xml"/><Relationship Id="rId155" Type="http://schemas.openxmlformats.org/officeDocument/2006/relationships/image" Target="../media/image277.png"/><Relationship Id="rId176" Type="http://schemas.openxmlformats.org/officeDocument/2006/relationships/customXml" Target="../ink/ink1947.xml"/><Relationship Id="rId197" Type="http://schemas.openxmlformats.org/officeDocument/2006/relationships/image" Target="../media/image197.png"/><Relationship Id="rId201" Type="http://schemas.openxmlformats.org/officeDocument/2006/relationships/image" Target="../media/image199.png"/><Relationship Id="rId222" Type="http://schemas.openxmlformats.org/officeDocument/2006/relationships/customXml" Target="../ink/ink1970.xml"/><Relationship Id="rId243" Type="http://schemas.openxmlformats.org/officeDocument/2006/relationships/image" Target="../media/image220.png"/><Relationship Id="rId264" Type="http://schemas.openxmlformats.org/officeDocument/2006/relationships/customXml" Target="../ink/ink1991.xml"/><Relationship Id="rId285" Type="http://schemas.openxmlformats.org/officeDocument/2006/relationships/image" Target="../media/image283.png"/><Relationship Id="rId17" Type="http://schemas.openxmlformats.org/officeDocument/2006/relationships/image" Target="../media/image15.png"/><Relationship Id="rId38" Type="http://schemas.openxmlformats.org/officeDocument/2006/relationships/customXml" Target="../ink/ink1878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1921.xml"/><Relationship Id="rId70" Type="http://schemas.openxmlformats.org/officeDocument/2006/relationships/customXml" Target="../ink/ink1894.xml"/><Relationship Id="rId91" Type="http://schemas.openxmlformats.org/officeDocument/2006/relationships/image" Target="../media/image151.png"/><Relationship Id="rId145" Type="http://schemas.openxmlformats.org/officeDocument/2006/relationships/image" Target="../media/image266.png"/><Relationship Id="rId166" Type="http://schemas.openxmlformats.org/officeDocument/2006/relationships/customXml" Target="../ink/ink1942.xml"/><Relationship Id="rId187" Type="http://schemas.openxmlformats.org/officeDocument/2006/relationships/image" Target="../media/image192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1965.xml"/><Relationship Id="rId233" Type="http://schemas.openxmlformats.org/officeDocument/2006/relationships/image" Target="../media/image215.png"/><Relationship Id="rId254" Type="http://schemas.openxmlformats.org/officeDocument/2006/relationships/customXml" Target="../ink/ink1986.xml"/><Relationship Id="rId28" Type="http://schemas.openxmlformats.org/officeDocument/2006/relationships/customXml" Target="../ink/ink1873.xml"/><Relationship Id="rId49" Type="http://schemas.openxmlformats.org/officeDocument/2006/relationships/image" Target="../media/image31.png"/><Relationship Id="rId114" Type="http://schemas.openxmlformats.org/officeDocument/2006/relationships/customXml" Target="../ink/ink1916.xml"/><Relationship Id="rId275" Type="http://schemas.openxmlformats.org/officeDocument/2006/relationships/image" Target="../media/image236.png"/><Relationship Id="rId296" Type="http://schemas.openxmlformats.org/officeDocument/2006/relationships/customXml" Target="../ink/ink2007.xml"/><Relationship Id="rId60" Type="http://schemas.openxmlformats.org/officeDocument/2006/relationships/customXml" Target="../ink/ink1889.xml"/><Relationship Id="rId81" Type="http://schemas.openxmlformats.org/officeDocument/2006/relationships/image" Target="../media/image146.png"/><Relationship Id="rId135" Type="http://schemas.openxmlformats.org/officeDocument/2006/relationships/image" Target="../media/image247.png"/><Relationship Id="rId156" Type="http://schemas.openxmlformats.org/officeDocument/2006/relationships/customXml" Target="../ink/ink1937.xml"/><Relationship Id="rId177" Type="http://schemas.openxmlformats.org/officeDocument/2006/relationships/image" Target="../media/image187.png"/><Relationship Id="rId198" Type="http://schemas.openxmlformats.org/officeDocument/2006/relationships/customXml" Target="../ink/ink1958.xml"/><Relationship Id="rId202" Type="http://schemas.openxmlformats.org/officeDocument/2006/relationships/customXml" Target="../ink/ink1960.xml"/><Relationship Id="rId223" Type="http://schemas.openxmlformats.org/officeDocument/2006/relationships/image" Target="../media/image210.png"/><Relationship Id="rId244" Type="http://schemas.openxmlformats.org/officeDocument/2006/relationships/customXml" Target="../ink/ink1981.xml"/><Relationship Id="rId18" Type="http://schemas.openxmlformats.org/officeDocument/2006/relationships/customXml" Target="../ink/ink1868.xml"/><Relationship Id="rId39" Type="http://schemas.openxmlformats.org/officeDocument/2006/relationships/image" Target="../media/image26.png"/><Relationship Id="rId265" Type="http://schemas.openxmlformats.org/officeDocument/2006/relationships/image" Target="../media/image231.png"/><Relationship Id="rId286" Type="http://schemas.openxmlformats.org/officeDocument/2006/relationships/customXml" Target="../ink/ink2002.xml"/><Relationship Id="rId50" Type="http://schemas.openxmlformats.org/officeDocument/2006/relationships/customXml" Target="../ink/ink1884.xml"/><Relationship Id="rId104" Type="http://schemas.openxmlformats.org/officeDocument/2006/relationships/customXml" Target="../ink/ink1911.xml"/><Relationship Id="rId125" Type="http://schemas.openxmlformats.org/officeDocument/2006/relationships/image" Target="../media/image174.png"/><Relationship Id="rId146" Type="http://schemas.openxmlformats.org/officeDocument/2006/relationships/customXml" Target="../ink/ink1932.xml"/><Relationship Id="rId167" Type="http://schemas.openxmlformats.org/officeDocument/2006/relationships/image" Target="../media/image182.png"/><Relationship Id="rId188" Type="http://schemas.openxmlformats.org/officeDocument/2006/relationships/customXml" Target="../ink/ink1953.xml"/><Relationship Id="rId71" Type="http://schemas.openxmlformats.org/officeDocument/2006/relationships/image" Target="../media/image141.png"/><Relationship Id="rId92" Type="http://schemas.openxmlformats.org/officeDocument/2006/relationships/customXml" Target="../ink/ink1905.xml"/><Relationship Id="rId213" Type="http://schemas.openxmlformats.org/officeDocument/2006/relationships/image" Target="../media/image205.png"/><Relationship Id="rId234" Type="http://schemas.openxmlformats.org/officeDocument/2006/relationships/customXml" Target="../ink/ink1976.xml"/><Relationship Id="rId2" Type="http://schemas.openxmlformats.org/officeDocument/2006/relationships/customXml" Target="../ink/ink1860.xml"/><Relationship Id="rId29" Type="http://schemas.openxmlformats.org/officeDocument/2006/relationships/image" Target="../media/image21.png"/><Relationship Id="rId255" Type="http://schemas.openxmlformats.org/officeDocument/2006/relationships/image" Target="../media/image226.png"/><Relationship Id="rId276" Type="http://schemas.openxmlformats.org/officeDocument/2006/relationships/customXml" Target="../ink/ink1997.xml"/><Relationship Id="rId297" Type="http://schemas.openxmlformats.org/officeDocument/2006/relationships/image" Target="../media/image289.png"/><Relationship Id="rId40" Type="http://schemas.openxmlformats.org/officeDocument/2006/relationships/customXml" Target="../ink/ink1879.xml"/><Relationship Id="rId115" Type="http://schemas.openxmlformats.org/officeDocument/2006/relationships/image" Target="../media/image169.png"/><Relationship Id="rId136" Type="http://schemas.openxmlformats.org/officeDocument/2006/relationships/customXml" Target="../ink/ink1927.xml"/><Relationship Id="rId157" Type="http://schemas.openxmlformats.org/officeDocument/2006/relationships/image" Target="../media/image278.png"/><Relationship Id="rId178" Type="http://schemas.openxmlformats.org/officeDocument/2006/relationships/customXml" Target="../ink/ink1948.xml"/><Relationship Id="rId61" Type="http://schemas.openxmlformats.org/officeDocument/2006/relationships/image" Target="../media/image136.png"/><Relationship Id="rId82" Type="http://schemas.openxmlformats.org/officeDocument/2006/relationships/customXml" Target="../ink/ink1900.xml"/><Relationship Id="rId199" Type="http://schemas.openxmlformats.org/officeDocument/2006/relationships/image" Target="../media/image198.png"/><Relationship Id="rId203" Type="http://schemas.openxmlformats.org/officeDocument/2006/relationships/image" Target="../media/image200.png"/><Relationship Id="rId19" Type="http://schemas.openxmlformats.org/officeDocument/2006/relationships/image" Target="../media/image16.png"/><Relationship Id="rId224" Type="http://schemas.openxmlformats.org/officeDocument/2006/relationships/customXml" Target="../ink/ink1971.xml"/><Relationship Id="rId245" Type="http://schemas.openxmlformats.org/officeDocument/2006/relationships/image" Target="../media/image221.png"/><Relationship Id="rId266" Type="http://schemas.openxmlformats.org/officeDocument/2006/relationships/customXml" Target="../ink/ink1992.xml"/><Relationship Id="rId287" Type="http://schemas.openxmlformats.org/officeDocument/2006/relationships/image" Target="../media/image284.png"/><Relationship Id="rId30" Type="http://schemas.openxmlformats.org/officeDocument/2006/relationships/customXml" Target="../ink/ink1874.xml"/><Relationship Id="rId105" Type="http://schemas.openxmlformats.org/officeDocument/2006/relationships/image" Target="../media/image164.png"/><Relationship Id="rId126" Type="http://schemas.openxmlformats.org/officeDocument/2006/relationships/customXml" Target="../ink/ink1922.xml"/><Relationship Id="rId147" Type="http://schemas.openxmlformats.org/officeDocument/2006/relationships/image" Target="../media/image267.png"/><Relationship Id="rId168" Type="http://schemas.openxmlformats.org/officeDocument/2006/relationships/customXml" Target="../ink/ink1943.xml"/><Relationship Id="rId51" Type="http://schemas.openxmlformats.org/officeDocument/2006/relationships/image" Target="../media/image32.png"/><Relationship Id="rId72" Type="http://schemas.openxmlformats.org/officeDocument/2006/relationships/customXml" Target="../ink/ink1895.xml"/><Relationship Id="rId93" Type="http://schemas.openxmlformats.org/officeDocument/2006/relationships/image" Target="../media/image152.png"/><Relationship Id="rId189" Type="http://schemas.openxmlformats.org/officeDocument/2006/relationships/image" Target="../media/image193.png"/><Relationship Id="rId3" Type="http://schemas.openxmlformats.org/officeDocument/2006/relationships/image" Target="../media/image810.png"/><Relationship Id="rId214" Type="http://schemas.openxmlformats.org/officeDocument/2006/relationships/customXml" Target="../ink/ink1966.xml"/><Relationship Id="rId235" Type="http://schemas.openxmlformats.org/officeDocument/2006/relationships/image" Target="../media/image216.png"/><Relationship Id="rId256" Type="http://schemas.openxmlformats.org/officeDocument/2006/relationships/customXml" Target="../ink/ink1987.xml"/><Relationship Id="rId277" Type="http://schemas.openxmlformats.org/officeDocument/2006/relationships/image" Target="../media/image243.png"/><Relationship Id="rId116" Type="http://schemas.openxmlformats.org/officeDocument/2006/relationships/customXml" Target="../ink/ink1917.xml"/><Relationship Id="rId137" Type="http://schemas.openxmlformats.org/officeDocument/2006/relationships/image" Target="../media/image248.png"/><Relationship Id="rId158" Type="http://schemas.openxmlformats.org/officeDocument/2006/relationships/customXml" Target="../ink/ink1938.xml"/><Relationship Id="rId20" Type="http://schemas.openxmlformats.org/officeDocument/2006/relationships/customXml" Target="../ink/ink1869.xml"/><Relationship Id="rId41" Type="http://schemas.openxmlformats.org/officeDocument/2006/relationships/image" Target="../media/image27.png"/><Relationship Id="rId62" Type="http://schemas.openxmlformats.org/officeDocument/2006/relationships/customXml" Target="../ink/ink1890.xml"/><Relationship Id="rId83" Type="http://schemas.openxmlformats.org/officeDocument/2006/relationships/image" Target="../media/image147.png"/><Relationship Id="rId179" Type="http://schemas.openxmlformats.org/officeDocument/2006/relationships/image" Target="../media/image188.png"/><Relationship Id="rId190" Type="http://schemas.openxmlformats.org/officeDocument/2006/relationships/customXml" Target="../ink/ink1954.xml"/><Relationship Id="rId204" Type="http://schemas.openxmlformats.org/officeDocument/2006/relationships/customXml" Target="../ink/ink1961.xml"/><Relationship Id="rId225" Type="http://schemas.openxmlformats.org/officeDocument/2006/relationships/image" Target="../media/image211.png"/><Relationship Id="rId246" Type="http://schemas.openxmlformats.org/officeDocument/2006/relationships/customXml" Target="../ink/ink1982.xml"/><Relationship Id="rId267" Type="http://schemas.openxmlformats.org/officeDocument/2006/relationships/image" Target="../media/image232.png"/><Relationship Id="rId288" Type="http://schemas.openxmlformats.org/officeDocument/2006/relationships/customXml" Target="../ink/ink2003.xml"/><Relationship Id="rId106" Type="http://schemas.openxmlformats.org/officeDocument/2006/relationships/customXml" Target="../ink/ink1912.xml"/><Relationship Id="rId127" Type="http://schemas.openxmlformats.org/officeDocument/2006/relationships/image" Target="../media/image175.png"/><Relationship Id="rId10" Type="http://schemas.openxmlformats.org/officeDocument/2006/relationships/customXml" Target="../ink/ink1864.xml"/><Relationship Id="rId31" Type="http://schemas.openxmlformats.org/officeDocument/2006/relationships/image" Target="../media/image22.png"/><Relationship Id="rId52" Type="http://schemas.openxmlformats.org/officeDocument/2006/relationships/customXml" Target="../ink/ink1885.xml"/><Relationship Id="rId73" Type="http://schemas.openxmlformats.org/officeDocument/2006/relationships/image" Target="../media/image142.png"/><Relationship Id="rId94" Type="http://schemas.openxmlformats.org/officeDocument/2006/relationships/customXml" Target="../ink/ink1906.xml"/><Relationship Id="rId148" Type="http://schemas.openxmlformats.org/officeDocument/2006/relationships/customXml" Target="../ink/ink1933.xml"/><Relationship Id="rId169" Type="http://schemas.openxmlformats.org/officeDocument/2006/relationships/image" Target="../media/image183.png"/><Relationship Id="rId4" Type="http://schemas.openxmlformats.org/officeDocument/2006/relationships/customXml" Target="../ink/ink1861.xml"/><Relationship Id="rId180" Type="http://schemas.openxmlformats.org/officeDocument/2006/relationships/customXml" Target="../ink/ink1949.xml"/><Relationship Id="rId215" Type="http://schemas.openxmlformats.org/officeDocument/2006/relationships/image" Target="../media/image206.png"/><Relationship Id="rId236" Type="http://schemas.openxmlformats.org/officeDocument/2006/relationships/customXml" Target="../ink/ink1977.xml"/><Relationship Id="rId257" Type="http://schemas.openxmlformats.org/officeDocument/2006/relationships/image" Target="../media/image227.png"/><Relationship Id="rId278" Type="http://schemas.openxmlformats.org/officeDocument/2006/relationships/customXml" Target="../ink/ink1998.xml"/><Relationship Id="rId42" Type="http://schemas.openxmlformats.org/officeDocument/2006/relationships/customXml" Target="../ink/ink1880.xml"/><Relationship Id="rId84" Type="http://schemas.openxmlformats.org/officeDocument/2006/relationships/customXml" Target="../ink/ink1901.xml"/><Relationship Id="rId138" Type="http://schemas.openxmlformats.org/officeDocument/2006/relationships/customXml" Target="../ink/ink1928.xml"/><Relationship Id="rId191" Type="http://schemas.openxmlformats.org/officeDocument/2006/relationships/image" Target="../media/image194.png"/><Relationship Id="rId205" Type="http://schemas.openxmlformats.org/officeDocument/2006/relationships/image" Target="../media/image201.png"/><Relationship Id="rId247" Type="http://schemas.openxmlformats.org/officeDocument/2006/relationships/image" Target="../media/image222.png"/><Relationship Id="rId107" Type="http://schemas.openxmlformats.org/officeDocument/2006/relationships/image" Target="../media/image165.png"/><Relationship Id="rId289" Type="http://schemas.openxmlformats.org/officeDocument/2006/relationships/image" Target="../media/image285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71.png"/><Relationship Id="rId95" Type="http://schemas.openxmlformats.org/officeDocument/2006/relationships/image" Target="../media/image153.png"/><Relationship Id="rId160" Type="http://schemas.openxmlformats.org/officeDocument/2006/relationships/customXml" Target="../ink/ink1939.xml"/><Relationship Id="rId216" Type="http://schemas.openxmlformats.org/officeDocument/2006/relationships/customXml" Target="../ink/ink1967.xml"/><Relationship Id="rId258" Type="http://schemas.openxmlformats.org/officeDocument/2006/relationships/customXml" Target="../ink/ink1988.xml"/><Relationship Id="rId22" Type="http://schemas.openxmlformats.org/officeDocument/2006/relationships/customXml" Target="../ink/ink1870.xml"/><Relationship Id="rId64" Type="http://schemas.openxmlformats.org/officeDocument/2006/relationships/customXml" Target="../ink/ink1891.xml"/><Relationship Id="rId118" Type="http://schemas.openxmlformats.org/officeDocument/2006/relationships/customXml" Target="../ink/ink1918.xml"/><Relationship Id="rId171" Type="http://schemas.openxmlformats.org/officeDocument/2006/relationships/image" Target="../media/image184.png"/><Relationship Id="rId227" Type="http://schemas.openxmlformats.org/officeDocument/2006/relationships/image" Target="../media/image212.png"/><Relationship Id="rId269" Type="http://schemas.openxmlformats.org/officeDocument/2006/relationships/image" Target="../media/image233.png"/><Relationship Id="rId33" Type="http://schemas.openxmlformats.org/officeDocument/2006/relationships/image" Target="../media/image23.png"/><Relationship Id="rId129" Type="http://schemas.openxmlformats.org/officeDocument/2006/relationships/image" Target="../media/image176.png"/><Relationship Id="rId280" Type="http://schemas.openxmlformats.org/officeDocument/2006/relationships/customXml" Target="../ink/ink1999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image" Target="../media/image296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79.png"/><Relationship Id="rId170" Type="http://schemas.openxmlformats.org/officeDocument/2006/relationships/customXml" Target="../ink/ink2092.xml"/><Relationship Id="rId226" Type="http://schemas.openxmlformats.org/officeDocument/2006/relationships/customXml" Target="../ink/ink2120.xml"/><Relationship Id="rId268" Type="http://schemas.openxmlformats.org/officeDocument/2006/relationships/customXml" Target="../ink/ink2141.xml"/><Relationship Id="rId32" Type="http://schemas.openxmlformats.org/officeDocument/2006/relationships/customXml" Target="../ink/ink2023.xml"/><Relationship Id="rId74" Type="http://schemas.openxmlformats.org/officeDocument/2006/relationships/customXml" Target="../ink/ink2044.xml"/><Relationship Id="rId128" Type="http://schemas.openxmlformats.org/officeDocument/2006/relationships/customXml" Target="../ink/ink2071.xml"/><Relationship Id="rId5" Type="http://schemas.openxmlformats.org/officeDocument/2006/relationships/image" Target="../media/image910.png"/><Relationship Id="rId181" Type="http://schemas.openxmlformats.org/officeDocument/2006/relationships/image" Target="../media/image189.png"/><Relationship Id="rId237" Type="http://schemas.openxmlformats.org/officeDocument/2006/relationships/image" Target="../media/image217.png"/><Relationship Id="rId279" Type="http://schemas.openxmlformats.org/officeDocument/2006/relationships/image" Target="../media/image280.png"/><Relationship Id="rId43" Type="http://schemas.openxmlformats.org/officeDocument/2006/relationships/image" Target="../media/image28.png"/><Relationship Id="rId139" Type="http://schemas.openxmlformats.org/officeDocument/2006/relationships/image" Target="../media/image260.png"/><Relationship Id="rId290" Type="http://schemas.openxmlformats.org/officeDocument/2006/relationships/customXml" Target="../ink/ink2152.xml"/><Relationship Id="rId85" Type="http://schemas.openxmlformats.org/officeDocument/2006/relationships/image" Target="../media/image148.png"/><Relationship Id="rId150" Type="http://schemas.openxmlformats.org/officeDocument/2006/relationships/customXml" Target="../ink/ink2082.xml"/><Relationship Id="rId192" Type="http://schemas.openxmlformats.org/officeDocument/2006/relationships/customXml" Target="../ink/ink2103.xml"/><Relationship Id="rId206" Type="http://schemas.openxmlformats.org/officeDocument/2006/relationships/customXml" Target="../ink/ink2110.xml"/><Relationship Id="rId248" Type="http://schemas.openxmlformats.org/officeDocument/2006/relationships/customXml" Target="../ink/ink2131.xml"/><Relationship Id="rId12" Type="http://schemas.openxmlformats.org/officeDocument/2006/relationships/customXml" Target="../ink/ink2013.xml"/><Relationship Id="rId108" Type="http://schemas.openxmlformats.org/officeDocument/2006/relationships/customXml" Target="../ink/ink2061.xml"/><Relationship Id="rId54" Type="http://schemas.openxmlformats.org/officeDocument/2006/relationships/customXml" Target="../ink/ink2034.xml"/><Relationship Id="rId96" Type="http://schemas.openxmlformats.org/officeDocument/2006/relationships/customXml" Target="../ink/ink2055.xml"/><Relationship Id="rId161" Type="http://schemas.openxmlformats.org/officeDocument/2006/relationships/image" Target="../media/image179.png"/><Relationship Id="rId217" Type="http://schemas.openxmlformats.org/officeDocument/2006/relationships/image" Target="../media/image207.png"/><Relationship Id="rId6" Type="http://schemas.openxmlformats.org/officeDocument/2006/relationships/customXml" Target="../ink/ink2010.xml"/><Relationship Id="rId238" Type="http://schemas.openxmlformats.org/officeDocument/2006/relationships/customXml" Target="../ink/ink2126.xml"/><Relationship Id="rId259" Type="http://schemas.openxmlformats.org/officeDocument/2006/relationships/image" Target="../media/image228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customXml" Target="../ink/ink2142.xml"/><Relationship Id="rId291" Type="http://schemas.openxmlformats.org/officeDocument/2006/relationships/image" Target="../media/image292.png"/><Relationship Id="rId44" Type="http://schemas.openxmlformats.org/officeDocument/2006/relationships/customXml" Target="../ink/ink2029.xml"/><Relationship Id="rId65" Type="http://schemas.openxmlformats.org/officeDocument/2006/relationships/image" Target="../media/image138.png"/><Relationship Id="rId86" Type="http://schemas.openxmlformats.org/officeDocument/2006/relationships/customXml" Target="../ink/ink2050.xml"/><Relationship Id="rId130" Type="http://schemas.openxmlformats.org/officeDocument/2006/relationships/customXml" Target="../ink/ink2072.xml"/><Relationship Id="rId151" Type="http://schemas.openxmlformats.org/officeDocument/2006/relationships/image" Target="../media/image272.png"/><Relationship Id="rId172" Type="http://schemas.openxmlformats.org/officeDocument/2006/relationships/customXml" Target="../ink/ink2093.xml"/><Relationship Id="rId193" Type="http://schemas.openxmlformats.org/officeDocument/2006/relationships/image" Target="../media/image195.png"/><Relationship Id="rId207" Type="http://schemas.openxmlformats.org/officeDocument/2006/relationships/image" Target="../media/image202.png"/><Relationship Id="rId228" Type="http://schemas.openxmlformats.org/officeDocument/2006/relationships/customXml" Target="../ink/ink2121.xml"/><Relationship Id="rId249" Type="http://schemas.openxmlformats.org/officeDocument/2006/relationships/image" Target="../media/image223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customXml" Target="../ink/ink2137.xml"/><Relationship Id="rId281" Type="http://schemas.openxmlformats.org/officeDocument/2006/relationships/image" Target="../media/image284.png"/><Relationship Id="rId34" Type="http://schemas.openxmlformats.org/officeDocument/2006/relationships/customXml" Target="../ink/ink2024.xml"/><Relationship Id="rId55" Type="http://schemas.openxmlformats.org/officeDocument/2006/relationships/image" Target="../media/image34.png"/><Relationship Id="rId76" Type="http://schemas.openxmlformats.org/officeDocument/2006/relationships/customXml" Target="../ink/ink2045.xml"/><Relationship Id="rId97" Type="http://schemas.openxmlformats.org/officeDocument/2006/relationships/image" Target="../media/image154.png"/><Relationship Id="rId120" Type="http://schemas.openxmlformats.org/officeDocument/2006/relationships/customXml" Target="../ink/ink2067.xml"/><Relationship Id="rId141" Type="http://schemas.openxmlformats.org/officeDocument/2006/relationships/image" Target="../media/image261.png"/><Relationship Id="rId7" Type="http://schemas.openxmlformats.org/officeDocument/2006/relationships/image" Target="../media/image1010.png"/><Relationship Id="rId162" Type="http://schemas.openxmlformats.org/officeDocument/2006/relationships/customXml" Target="../ink/ink2088.xml"/><Relationship Id="rId183" Type="http://schemas.openxmlformats.org/officeDocument/2006/relationships/image" Target="../media/image190.png"/><Relationship Id="rId218" Type="http://schemas.openxmlformats.org/officeDocument/2006/relationships/customXml" Target="../ink/ink2116.xml"/><Relationship Id="rId239" Type="http://schemas.openxmlformats.org/officeDocument/2006/relationships/image" Target="../media/image218.png"/><Relationship Id="rId250" Type="http://schemas.openxmlformats.org/officeDocument/2006/relationships/customXml" Target="../ink/ink2132.xml"/><Relationship Id="rId271" Type="http://schemas.openxmlformats.org/officeDocument/2006/relationships/image" Target="../media/image234.png"/><Relationship Id="rId292" Type="http://schemas.openxmlformats.org/officeDocument/2006/relationships/customXml" Target="../ink/ink2153.xml"/><Relationship Id="rId24" Type="http://schemas.openxmlformats.org/officeDocument/2006/relationships/customXml" Target="../ink/ink2019.xml"/><Relationship Id="rId45" Type="http://schemas.openxmlformats.org/officeDocument/2006/relationships/image" Target="../media/image29.png"/><Relationship Id="rId66" Type="http://schemas.openxmlformats.org/officeDocument/2006/relationships/customXml" Target="../ink/ink2040.xml"/><Relationship Id="rId87" Type="http://schemas.openxmlformats.org/officeDocument/2006/relationships/image" Target="../media/image149.png"/><Relationship Id="rId110" Type="http://schemas.openxmlformats.org/officeDocument/2006/relationships/customXml" Target="../ink/ink2062.xml"/><Relationship Id="rId131" Type="http://schemas.openxmlformats.org/officeDocument/2006/relationships/image" Target="../media/image177.png"/><Relationship Id="rId152" Type="http://schemas.openxmlformats.org/officeDocument/2006/relationships/customXml" Target="../ink/ink2083.xml"/><Relationship Id="rId173" Type="http://schemas.openxmlformats.org/officeDocument/2006/relationships/image" Target="../media/image185.png"/><Relationship Id="rId194" Type="http://schemas.openxmlformats.org/officeDocument/2006/relationships/customXml" Target="../ink/ink2104.xml"/><Relationship Id="rId208" Type="http://schemas.openxmlformats.org/officeDocument/2006/relationships/customXml" Target="../ink/ink2111.xml"/><Relationship Id="rId229" Type="http://schemas.openxmlformats.org/officeDocument/2006/relationships/image" Target="../media/image213.png"/><Relationship Id="rId240" Type="http://schemas.openxmlformats.org/officeDocument/2006/relationships/customXml" Target="../ink/ink2127.xml"/><Relationship Id="rId261" Type="http://schemas.openxmlformats.org/officeDocument/2006/relationships/image" Target="../media/image229.png"/><Relationship Id="rId14" Type="http://schemas.openxmlformats.org/officeDocument/2006/relationships/customXml" Target="../ink/ink2014.xml"/><Relationship Id="rId35" Type="http://schemas.openxmlformats.org/officeDocument/2006/relationships/image" Target="../media/image24.png"/><Relationship Id="rId56" Type="http://schemas.openxmlformats.org/officeDocument/2006/relationships/customXml" Target="../ink/ink2035.xml"/><Relationship Id="rId77" Type="http://schemas.openxmlformats.org/officeDocument/2006/relationships/image" Target="../media/image144.png"/><Relationship Id="rId100" Type="http://schemas.openxmlformats.org/officeDocument/2006/relationships/customXml" Target="../ink/ink2057.xml"/><Relationship Id="rId282" Type="http://schemas.openxmlformats.org/officeDocument/2006/relationships/customXml" Target="../ink/ink2148.xml"/><Relationship Id="rId8" Type="http://schemas.openxmlformats.org/officeDocument/2006/relationships/customXml" Target="../ink/ink2011.xml"/><Relationship Id="rId98" Type="http://schemas.openxmlformats.org/officeDocument/2006/relationships/customXml" Target="../ink/ink2056.xml"/><Relationship Id="rId121" Type="http://schemas.openxmlformats.org/officeDocument/2006/relationships/image" Target="../media/image172.png"/><Relationship Id="rId142" Type="http://schemas.openxmlformats.org/officeDocument/2006/relationships/customXml" Target="../ink/ink2078.xml"/><Relationship Id="rId163" Type="http://schemas.openxmlformats.org/officeDocument/2006/relationships/image" Target="../media/image180.png"/><Relationship Id="rId184" Type="http://schemas.openxmlformats.org/officeDocument/2006/relationships/customXml" Target="../ink/ink2099.xml"/><Relationship Id="rId219" Type="http://schemas.openxmlformats.org/officeDocument/2006/relationships/image" Target="../media/image208.png"/><Relationship Id="rId230" Type="http://schemas.openxmlformats.org/officeDocument/2006/relationships/customXml" Target="../ink/ink2122.xml"/><Relationship Id="rId251" Type="http://schemas.openxmlformats.org/officeDocument/2006/relationships/image" Target="../media/image224.png"/><Relationship Id="rId25" Type="http://schemas.openxmlformats.org/officeDocument/2006/relationships/image" Target="../media/image19.png"/><Relationship Id="rId46" Type="http://schemas.openxmlformats.org/officeDocument/2006/relationships/customXml" Target="../ink/ink2030.xml"/><Relationship Id="rId67" Type="http://schemas.openxmlformats.org/officeDocument/2006/relationships/image" Target="../media/image139.png"/><Relationship Id="rId272" Type="http://schemas.openxmlformats.org/officeDocument/2006/relationships/customXml" Target="../ink/ink2143.xml"/><Relationship Id="rId293" Type="http://schemas.openxmlformats.org/officeDocument/2006/relationships/image" Target="../media/image293.png"/><Relationship Id="rId88" Type="http://schemas.openxmlformats.org/officeDocument/2006/relationships/customXml" Target="../ink/ink2051.xml"/><Relationship Id="rId111" Type="http://schemas.openxmlformats.org/officeDocument/2006/relationships/image" Target="../media/image167.png"/><Relationship Id="rId132" Type="http://schemas.openxmlformats.org/officeDocument/2006/relationships/customXml" Target="../ink/ink2073.xml"/><Relationship Id="rId153" Type="http://schemas.openxmlformats.org/officeDocument/2006/relationships/image" Target="../media/image273.png"/><Relationship Id="rId174" Type="http://schemas.openxmlformats.org/officeDocument/2006/relationships/customXml" Target="../ink/ink2094.xml"/><Relationship Id="rId195" Type="http://schemas.openxmlformats.org/officeDocument/2006/relationships/image" Target="../media/image196.png"/><Relationship Id="rId209" Type="http://schemas.openxmlformats.org/officeDocument/2006/relationships/image" Target="../media/image203.png"/><Relationship Id="rId220" Type="http://schemas.openxmlformats.org/officeDocument/2006/relationships/customXml" Target="../ink/ink2117.xml"/><Relationship Id="rId241" Type="http://schemas.openxmlformats.org/officeDocument/2006/relationships/image" Target="../media/image219.png"/><Relationship Id="rId15" Type="http://schemas.openxmlformats.org/officeDocument/2006/relationships/image" Target="../media/image14.png"/><Relationship Id="rId36" Type="http://schemas.openxmlformats.org/officeDocument/2006/relationships/customXml" Target="../ink/ink2025.xml"/><Relationship Id="rId57" Type="http://schemas.openxmlformats.org/officeDocument/2006/relationships/image" Target="../media/image35.png"/><Relationship Id="rId262" Type="http://schemas.openxmlformats.org/officeDocument/2006/relationships/customXml" Target="../ink/ink2138.xml"/><Relationship Id="rId283" Type="http://schemas.openxmlformats.org/officeDocument/2006/relationships/image" Target="../media/image285.png"/><Relationship Id="rId78" Type="http://schemas.openxmlformats.org/officeDocument/2006/relationships/customXml" Target="../ink/ink2046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2068.xml"/><Relationship Id="rId143" Type="http://schemas.openxmlformats.org/officeDocument/2006/relationships/image" Target="../media/image265.png"/><Relationship Id="rId164" Type="http://schemas.openxmlformats.org/officeDocument/2006/relationships/customXml" Target="../ink/ink2089.xml"/><Relationship Id="rId185" Type="http://schemas.openxmlformats.org/officeDocument/2006/relationships/image" Target="../media/image191.png"/><Relationship Id="rId9" Type="http://schemas.openxmlformats.org/officeDocument/2006/relationships/image" Target="../media/image1110.png"/><Relationship Id="rId210" Type="http://schemas.openxmlformats.org/officeDocument/2006/relationships/customXml" Target="../ink/ink2112.xml"/><Relationship Id="rId26" Type="http://schemas.openxmlformats.org/officeDocument/2006/relationships/customXml" Target="../ink/ink2020.xml"/><Relationship Id="rId231" Type="http://schemas.openxmlformats.org/officeDocument/2006/relationships/image" Target="../media/image214.png"/><Relationship Id="rId252" Type="http://schemas.openxmlformats.org/officeDocument/2006/relationships/customXml" Target="../ink/ink2133.xml"/><Relationship Id="rId273" Type="http://schemas.openxmlformats.org/officeDocument/2006/relationships/image" Target="../media/image235.png"/><Relationship Id="rId294" Type="http://schemas.openxmlformats.org/officeDocument/2006/relationships/customXml" Target="../ink/ink2154.xml"/><Relationship Id="rId47" Type="http://schemas.openxmlformats.org/officeDocument/2006/relationships/image" Target="../media/image30.png"/><Relationship Id="rId68" Type="http://schemas.openxmlformats.org/officeDocument/2006/relationships/customXml" Target="../ink/ink2041.xml"/><Relationship Id="rId89" Type="http://schemas.openxmlformats.org/officeDocument/2006/relationships/image" Target="../media/image150.png"/><Relationship Id="rId112" Type="http://schemas.openxmlformats.org/officeDocument/2006/relationships/customXml" Target="../ink/ink2063.xml"/><Relationship Id="rId133" Type="http://schemas.openxmlformats.org/officeDocument/2006/relationships/image" Target="../media/image178.png"/><Relationship Id="rId154" Type="http://schemas.openxmlformats.org/officeDocument/2006/relationships/customXml" Target="../ink/ink2084.xml"/><Relationship Id="rId175" Type="http://schemas.openxmlformats.org/officeDocument/2006/relationships/image" Target="../media/image186.png"/><Relationship Id="rId196" Type="http://schemas.openxmlformats.org/officeDocument/2006/relationships/customXml" Target="../ink/ink2105.xml"/><Relationship Id="rId200" Type="http://schemas.openxmlformats.org/officeDocument/2006/relationships/customXml" Target="../ink/ink2107.xml"/><Relationship Id="rId16" Type="http://schemas.openxmlformats.org/officeDocument/2006/relationships/customXml" Target="../ink/ink2015.xml"/><Relationship Id="rId221" Type="http://schemas.openxmlformats.org/officeDocument/2006/relationships/image" Target="../media/image209.png"/><Relationship Id="rId242" Type="http://schemas.openxmlformats.org/officeDocument/2006/relationships/customXml" Target="../ink/ink2128.xml"/><Relationship Id="rId263" Type="http://schemas.openxmlformats.org/officeDocument/2006/relationships/image" Target="../media/image230.png"/><Relationship Id="rId284" Type="http://schemas.openxmlformats.org/officeDocument/2006/relationships/customXml" Target="../ink/ink2149.xml"/><Relationship Id="rId37" Type="http://schemas.openxmlformats.org/officeDocument/2006/relationships/image" Target="../media/image25.png"/><Relationship Id="rId58" Type="http://schemas.openxmlformats.org/officeDocument/2006/relationships/customXml" Target="../ink/ink2036.xml"/><Relationship Id="rId79" Type="http://schemas.openxmlformats.org/officeDocument/2006/relationships/image" Target="../media/image145.png"/><Relationship Id="rId102" Type="http://schemas.openxmlformats.org/officeDocument/2006/relationships/customXml" Target="../ink/ink2058.xml"/><Relationship Id="rId123" Type="http://schemas.openxmlformats.org/officeDocument/2006/relationships/image" Target="../media/image173.png"/><Relationship Id="rId144" Type="http://schemas.openxmlformats.org/officeDocument/2006/relationships/customXml" Target="../ink/ink2079.xml"/><Relationship Id="rId90" Type="http://schemas.openxmlformats.org/officeDocument/2006/relationships/customXml" Target="../ink/ink2052.xml"/><Relationship Id="rId165" Type="http://schemas.openxmlformats.org/officeDocument/2006/relationships/image" Target="../media/image181.png"/><Relationship Id="rId186" Type="http://schemas.openxmlformats.org/officeDocument/2006/relationships/customXml" Target="../ink/ink2100.xml"/><Relationship Id="rId211" Type="http://schemas.openxmlformats.org/officeDocument/2006/relationships/image" Target="../media/image204.png"/><Relationship Id="rId232" Type="http://schemas.openxmlformats.org/officeDocument/2006/relationships/customXml" Target="../ink/ink2123.xml"/><Relationship Id="rId253" Type="http://schemas.openxmlformats.org/officeDocument/2006/relationships/image" Target="../media/image225.png"/><Relationship Id="rId274" Type="http://schemas.openxmlformats.org/officeDocument/2006/relationships/customXml" Target="../ink/ink2144.xml"/><Relationship Id="rId295" Type="http://schemas.openxmlformats.org/officeDocument/2006/relationships/image" Target="../media/image294.png"/><Relationship Id="rId27" Type="http://schemas.openxmlformats.org/officeDocument/2006/relationships/image" Target="../media/image20.png"/><Relationship Id="rId48" Type="http://schemas.openxmlformats.org/officeDocument/2006/relationships/customXml" Target="../ink/ink2031.xml"/><Relationship Id="rId69" Type="http://schemas.openxmlformats.org/officeDocument/2006/relationships/image" Target="../media/image140.png"/><Relationship Id="rId113" Type="http://schemas.openxmlformats.org/officeDocument/2006/relationships/image" Target="../media/image168.png"/><Relationship Id="rId134" Type="http://schemas.openxmlformats.org/officeDocument/2006/relationships/customXml" Target="../ink/ink2074.xml"/><Relationship Id="rId80" Type="http://schemas.openxmlformats.org/officeDocument/2006/relationships/customXml" Target="../ink/ink2047.xml"/><Relationship Id="rId155" Type="http://schemas.openxmlformats.org/officeDocument/2006/relationships/image" Target="../media/image277.png"/><Relationship Id="rId176" Type="http://schemas.openxmlformats.org/officeDocument/2006/relationships/customXml" Target="../ink/ink2095.xml"/><Relationship Id="rId197" Type="http://schemas.openxmlformats.org/officeDocument/2006/relationships/image" Target="../media/image197.png"/><Relationship Id="rId201" Type="http://schemas.openxmlformats.org/officeDocument/2006/relationships/image" Target="../media/image199.png"/><Relationship Id="rId222" Type="http://schemas.openxmlformats.org/officeDocument/2006/relationships/customXml" Target="../ink/ink2118.xml"/><Relationship Id="rId243" Type="http://schemas.openxmlformats.org/officeDocument/2006/relationships/image" Target="../media/image220.png"/><Relationship Id="rId264" Type="http://schemas.openxmlformats.org/officeDocument/2006/relationships/customXml" Target="../ink/ink2139.xml"/><Relationship Id="rId285" Type="http://schemas.openxmlformats.org/officeDocument/2006/relationships/image" Target="../media/image286.png"/><Relationship Id="rId17" Type="http://schemas.openxmlformats.org/officeDocument/2006/relationships/image" Target="../media/image15.png"/><Relationship Id="rId38" Type="http://schemas.openxmlformats.org/officeDocument/2006/relationships/customXml" Target="../ink/ink2026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2069.xml"/><Relationship Id="rId70" Type="http://schemas.openxmlformats.org/officeDocument/2006/relationships/customXml" Target="../ink/ink2042.xml"/><Relationship Id="rId91" Type="http://schemas.openxmlformats.org/officeDocument/2006/relationships/image" Target="../media/image151.png"/><Relationship Id="rId145" Type="http://schemas.openxmlformats.org/officeDocument/2006/relationships/image" Target="../media/image266.png"/><Relationship Id="rId166" Type="http://schemas.openxmlformats.org/officeDocument/2006/relationships/customXml" Target="../ink/ink2090.xml"/><Relationship Id="rId187" Type="http://schemas.openxmlformats.org/officeDocument/2006/relationships/image" Target="../media/image192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2113.xml"/><Relationship Id="rId233" Type="http://schemas.openxmlformats.org/officeDocument/2006/relationships/image" Target="../media/image215.png"/><Relationship Id="rId254" Type="http://schemas.openxmlformats.org/officeDocument/2006/relationships/customXml" Target="../ink/ink2134.xml"/><Relationship Id="rId28" Type="http://schemas.openxmlformats.org/officeDocument/2006/relationships/customXml" Target="../ink/ink2021.xml"/><Relationship Id="rId49" Type="http://schemas.openxmlformats.org/officeDocument/2006/relationships/image" Target="../media/image31.png"/><Relationship Id="rId114" Type="http://schemas.openxmlformats.org/officeDocument/2006/relationships/customXml" Target="../ink/ink2064.xml"/><Relationship Id="rId275" Type="http://schemas.openxmlformats.org/officeDocument/2006/relationships/image" Target="../media/image236.png"/><Relationship Id="rId296" Type="http://schemas.openxmlformats.org/officeDocument/2006/relationships/customXml" Target="../ink/ink2155.xml"/><Relationship Id="rId300" Type="http://schemas.openxmlformats.org/officeDocument/2006/relationships/customXml" Target="../ink/ink2157.xml"/><Relationship Id="rId60" Type="http://schemas.openxmlformats.org/officeDocument/2006/relationships/customXml" Target="../ink/ink2037.xml"/><Relationship Id="rId81" Type="http://schemas.openxmlformats.org/officeDocument/2006/relationships/image" Target="../media/image146.png"/><Relationship Id="rId135" Type="http://schemas.openxmlformats.org/officeDocument/2006/relationships/image" Target="../media/image247.png"/><Relationship Id="rId156" Type="http://schemas.openxmlformats.org/officeDocument/2006/relationships/customXml" Target="../ink/ink2085.xml"/><Relationship Id="rId177" Type="http://schemas.openxmlformats.org/officeDocument/2006/relationships/image" Target="../media/image187.png"/><Relationship Id="rId198" Type="http://schemas.openxmlformats.org/officeDocument/2006/relationships/customXml" Target="../ink/ink2106.xml"/><Relationship Id="rId202" Type="http://schemas.openxmlformats.org/officeDocument/2006/relationships/customXml" Target="../ink/ink2108.xml"/><Relationship Id="rId223" Type="http://schemas.openxmlformats.org/officeDocument/2006/relationships/image" Target="../media/image210.png"/><Relationship Id="rId244" Type="http://schemas.openxmlformats.org/officeDocument/2006/relationships/customXml" Target="../ink/ink2129.xml"/><Relationship Id="rId18" Type="http://schemas.openxmlformats.org/officeDocument/2006/relationships/customXml" Target="../ink/ink2016.xml"/><Relationship Id="rId39" Type="http://schemas.openxmlformats.org/officeDocument/2006/relationships/image" Target="../media/image26.png"/><Relationship Id="rId265" Type="http://schemas.openxmlformats.org/officeDocument/2006/relationships/image" Target="../media/image231.png"/><Relationship Id="rId286" Type="http://schemas.openxmlformats.org/officeDocument/2006/relationships/customXml" Target="../ink/ink2150.xml"/><Relationship Id="rId50" Type="http://schemas.openxmlformats.org/officeDocument/2006/relationships/customXml" Target="../ink/ink2032.xml"/><Relationship Id="rId104" Type="http://schemas.openxmlformats.org/officeDocument/2006/relationships/customXml" Target="../ink/ink2059.xml"/><Relationship Id="rId125" Type="http://schemas.openxmlformats.org/officeDocument/2006/relationships/image" Target="../media/image174.png"/><Relationship Id="rId146" Type="http://schemas.openxmlformats.org/officeDocument/2006/relationships/customXml" Target="../ink/ink2080.xml"/><Relationship Id="rId167" Type="http://schemas.openxmlformats.org/officeDocument/2006/relationships/image" Target="../media/image182.png"/><Relationship Id="rId188" Type="http://schemas.openxmlformats.org/officeDocument/2006/relationships/customXml" Target="../ink/ink2101.xml"/><Relationship Id="rId71" Type="http://schemas.openxmlformats.org/officeDocument/2006/relationships/image" Target="../media/image141.png"/><Relationship Id="rId92" Type="http://schemas.openxmlformats.org/officeDocument/2006/relationships/customXml" Target="../ink/ink2053.xml"/><Relationship Id="rId213" Type="http://schemas.openxmlformats.org/officeDocument/2006/relationships/image" Target="../media/image205.png"/><Relationship Id="rId234" Type="http://schemas.openxmlformats.org/officeDocument/2006/relationships/customXml" Target="../ink/ink2124.xml"/><Relationship Id="rId2" Type="http://schemas.openxmlformats.org/officeDocument/2006/relationships/customXml" Target="../ink/ink2008.xml"/><Relationship Id="rId29" Type="http://schemas.openxmlformats.org/officeDocument/2006/relationships/image" Target="../media/image21.png"/><Relationship Id="rId255" Type="http://schemas.openxmlformats.org/officeDocument/2006/relationships/image" Target="../media/image226.png"/><Relationship Id="rId276" Type="http://schemas.openxmlformats.org/officeDocument/2006/relationships/customXml" Target="../ink/ink2145.xml"/><Relationship Id="rId297" Type="http://schemas.openxmlformats.org/officeDocument/2006/relationships/image" Target="../media/image295.png"/><Relationship Id="rId40" Type="http://schemas.openxmlformats.org/officeDocument/2006/relationships/customXml" Target="../ink/ink2027.xml"/><Relationship Id="rId115" Type="http://schemas.openxmlformats.org/officeDocument/2006/relationships/image" Target="../media/image169.png"/><Relationship Id="rId136" Type="http://schemas.openxmlformats.org/officeDocument/2006/relationships/customXml" Target="../ink/ink2075.xml"/><Relationship Id="rId157" Type="http://schemas.openxmlformats.org/officeDocument/2006/relationships/image" Target="../media/image278.png"/><Relationship Id="rId178" Type="http://schemas.openxmlformats.org/officeDocument/2006/relationships/customXml" Target="../ink/ink2096.xml"/><Relationship Id="rId301" Type="http://schemas.openxmlformats.org/officeDocument/2006/relationships/image" Target="../media/image297.png"/><Relationship Id="rId61" Type="http://schemas.openxmlformats.org/officeDocument/2006/relationships/image" Target="../media/image136.png"/><Relationship Id="rId82" Type="http://schemas.openxmlformats.org/officeDocument/2006/relationships/customXml" Target="../ink/ink2048.xml"/><Relationship Id="rId199" Type="http://schemas.openxmlformats.org/officeDocument/2006/relationships/image" Target="../media/image198.png"/><Relationship Id="rId203" Type="http://schemas.openxmlformats.org/officeDocument/2006/relationships/image" Target="../media/image200.png"/><Relationship Id="rId19" Type="http://schemas.openxmlformats.org/officeDocument/2006/relationships/image" Target="../media/image16.png"/><Relationship Id="rId224" Type="http://schemas.openxmlformats.org/officeDocument/2006/relationships/customXml" Target="../ink/ink2119.xml"/><Relationship Id="rId245" Type="http://schemas.openxmlformats.org/officeDocument/2006/relationships/image" Target="../media/image221.png"/><Relationship Id="rId266" Type="http://schemas.openxmlformats.org/officeDocument/2006/relationships/customXml" Target="../ink/ink2140.xml"/><Relationship Id="rId287" Type="http://schemas.openxmlformats.org/officeDocument/2006/relationships/image" Target="../media/image290.png"/><Relationship Id="rId30" Type="http://schemas.openxmlformats.org/officeDocument/2006/relationships/customXml" Target="../ink/ink2022.xml"/><Relationship Id="rId105" Type="http://schemas.openxmlformats.org/officeDocument/2006/relationships/image" Target="../media/image164.png"/><Relationship Id="rId126" Type="http://schemas.openxmlformats.org/officeDocument/2006/relationships/customXml" Target="../ink/ink2070.xml"/><Relationship Id="rId147" Type="http://schemas.openxmlformats.org/officeDocument/2006/relationships/image" Target="../media/image267.png"/><Relationship Id="rId168" Type="http://schemas.openxmlformats.org/officeDocument/2006/relationships/customXml" Target="../ink/ink2091.xml"/><Relationship Id="rId51" Type="http://schemas.openxmlformats.org/officeDocument/2006/relationships/image" Target="../media/image32.png"/><Relationship Id="rId72" Type="http://schemas.openxmlformats.org/officeDocument/2006/relationships/customXml" Target="../ink/ink2043.xml"/><Relationship Id="rId93" Type="http://schemas.openxmlformats.org/officeDocument/2006/relationships/image" Target="../media/image152.png"/><Relationship Id="rId189" Type="http://schemas.openxmlformats.org/officeDocument/2006/relationships/image" Target="../media/image193.png"/><Relationship Id="rId3" Type="http://schemas.openxmlformats.org/officeDocument/2006/relationships/image" Target="../media/image810.png"/><Relationship Id="rId214" Type="http://schemas.openxmlformats.org/officeDocument/2006/relationships/customXml" Target="../ink/ink2114.xml"/><Relationship Id="rId235" Type="http://schemas.openxmlformats.org/officeDocument/2006/relationships/image" Target="../media/image216.png"/><Relationship Id="rId256" Type="http://schemas.openxmlformats.org/officeDocument/2006/relationships/customXml" Target="../ink/ink2135.xml"/><Relationship Id="rId277" Type="http://schemas.openxmlformats.org/officeDocument/2006/relationships/image" Target="../media/image243.png"/><Relationship Id="rId298" Type="http://schemas.openxmlformats.org/officeDocument/2006/relationships/customXml" Target="../ink/ink2156.xml"/><Relationship Id="rId116" Type="http://schemas.openxmlformats.org/officeDocument/2006/relationships/customXml" Target="../ink/ink2065.xml"/><Relationship Id="rId137" Type="http://schemas.openxmlformats.org/officeDocument/2006/relationships/image" Target="../media/image248.png"/><Relationship Id="rId158" Type="http://schemas.openxmlformats.org/officeDocument/2006/relationships/customXml" Target="../ink/ink2086.xml"/><Relationship Id="rId302" Type="http://schemas.openxmlformats.org/officeDocument/2006/relationships/customXml" Target="../ink/ink2158.xml"/><Relationship Id="rId20" Type="http://schemas.openxmlformats.org/officeDocument/2006/relationships/customXml" Target="../ink/ink2017.xml"/><Relationship Id="rId41" Type="http://schemas.openxmlformats.org/officeDocument/2006/relationships/image" Target="../media/image27.png"/><Relationship Id="rId62" Type="http://schemas.openxmlformats.org/officeDocument/2006/relationships/customXml" Target="../ink/ink2038.xml"/><Relationship Id="rId83" Type="http://schemas.openxmlformats.org/officeDocument/2006/relationships/image" Target="../media/image147.png"/><Relationship Id="rId179" Type="http://schemas.openxmlformats.org/officeDocument/2006/relationships/image" Target="../media/image188.png"/><Relationship Id="rId190" Type="http://schemas.openxmlformats.org/officeDocument/2006/relationships/customXml" Target="../ink/ink2102.xml"/><Relationship Id="rId204" Type="http://schemas.openxmlformats.org/officeDocument/2006/relationships/customXml" Target="../ink/ink2109.xml"/><Relationship Id="rId225" Type="http://schemas.openxmlformats.org/officeDocument/2006/relationships/image" Target="../media/image211.png"/><Relationship Id="rId246" Type="http://schemas.openxmlformats.org/officeDocument/2006/relationships/customXml" Target="../ink/ink2130.xml"/><Relationship Id="rId267" Type="http://schemas.openxmlformats.org/officeDocument/2006/relationships/image" Target="../media/image232.png"/><Relationship Id="rId288" Type="http://schemas.openxmlformats.org/officeDocument/2006/relationships/customXml" Target="../ink/ink2151.xml"/><Relationship Id="rId106" Type="http://schemas.openxmlformats.org/officeDocument/2006/relationships/customXml" Target="../ink/ink2060.xml"/><Relationship Id="rId127" Type="http://schemas.openxmlformats.org/officeDocument/2006/relationships/image" Target="../media/image175.png"/><Relationship Id="rId10" Type="http://schemas.openxmlformats.org/officeDocument/2006/relationships/customXml" Target="../ink/ink2012.xml"/><Relationship Id="rId31" Type="http://schemas.openxmlformats.org/officeDocument/2006/relationships/image" Target="../media/image22.png"/><Relationship Id="rId52" Type="http://schemas.openxmlformats.org/officeDocument/2006/relationships/customXml" Target="../ink/ink2033.xml"/><Relationship Id="rId73" Type="http://schemas.openxmlformats.org/officeDocument/2006/relationships/image" Target="../media/image142.png"/><Relationship Id="rId94" Type="http://schemas.openxmlformats.org/officeDocument/2006/relationships/customXml" Target="../ink/ink2054.xml"/><Relationship Id="rId148" Type="http://schemas.openxmlformats.org/officeDocument/2006/relationships/customXml" Target="../ink/ink2081.xml"/><Relationship Id="rId169" Type="http://schemas.openxmlformats.org/officeDocument/2006/relationships/image" Target="../media/image183.png"/><Relationship Id="rId4" Type="http://schemas.openxmlformats.org/officeDocument/2006/relationships/customXml" Target="../ink/ink2009.xml"/><Relationship Id="rId180" Type="http://schemas.openxmlformats.org/officeDocument/2006/relationships/customXml" Target="../ink/ink2097.xml"/><Relationship Id="rId215" Type="http://schemas.openxmlformats.org/officeDocument/2006/relationships/image" Target="../media/image206.png"/><Relationship Id="rId236" Type="http://schemas.openxmlformats.org/officeDocument/2006/relationships/customXml" Target="../ink/ink2125.xml"/><Relationship Id="rId257" Type="http://schemas.openxmlformats.org/officeDocument/2006/relationships/image" Target="../media/image227.png"/><Relationship Id="rId278" Type="http://schemas.openxmlformats.org/officeDocument/2006/relationships/customXml" Target="../ink/ink2146.xml"/><Relationship Id="rId303" Type="http://schemas.openxmlformats.org/officeDocument/2006/relationships/image" Target="../media/image298.png"/><Relationship Id="rId42" Type="http://schemas.openxmlformats.org/officeDocument/2006/relationships/customXml" Target="../ink/ink2028.xml"/><Relationship Id="rId84" Type="http://schemas.openxmlformats.org/officeDocument/2006/relationships/customXml" Target="../ink/ink2049.xml"/><Relationship Id="rId138" Type="http://schemas.openxmlformats.org/officeDocument/2006/relationships/customXml" Target="../ink/ink2076.xml"/><Relationship Id="rId191" Type="http://schemas.openxmlformats.org/officeDocument/2006/relationships/image" Target="../media/image194.png"/><Relationship Id="rId205" Type="http://schemas.openxmlformats.org/officeDocument/2006/relationships/image" Target="../media/image201.png"/><Relationship Id="rId247" Type="http://schemas.openxmlformats.org/officeDocument/2006/relationships/image" Target="../media/image222.png"/><Relationship Id="rId107" Type="http://schemas.openxmlformats.org/officeDocument/2006/relationships/image" Target="../media/image165.png"/><Relationship Id="rId289" Type="http://schemas.openxmlformats.org/officeDocument/2006/relationships/image" Target="../media/image291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71.png"/><Relationship Id="rId95" Type="http://schemas.openxmlformats.org/officeDocument/2006/relationships/image" Target="../media/image153.png"/><Relationship Id="rId160" Type="http://schemas.openxmlformats.org/officeDocument/2006/relationships/customXml" Target="../ink/ink2087.xml"/><Relationship Id="rId216" Type="http://schemas.openxmlformats.org/officeDocument/2006/relationships/customXml" Target="../ink/ink2115.xml"/><Relationship Id="rId258" Type="http://schemas.openxmlformats.org/officeDocument/2006/relationships/customXml" Target="../ink/ink2136.xml"/><Relationship Id="rId22" Type="http://schemas.openxmlformats.org/officeDocument/2006/relationships/customXml" Target="../ink/ink2018.xml"/><Relationship Id="rId64" Type="http://schemas.openxmlformats.org/officeDocument/2006/relationships/customXml" Target="../ink/ink2039.xml"/><Relationship Id="rId118" Type="http://schemas.openxmlformats.org/officeDocument/2006/relationships/customXml" Target="../ink/ink2066.xml"/><Relationship Id="rId171" Type="http://schemas.openxmlformats.org/officeDocument/2006/relationships/image" Target="../media/image184.png"/><Relationship Id="rId227" Type="http://schemas.openxmlformats.org/officeDocument/2006/relationships/image" Target="../media/image212.png"/><Relationship Id="rId269" Type="http://schemas.openxmlformats.org/officeDocument/2006/relationships/image" Target="../media/image233.png"/><Relationship Id="rId33" Type="http://schemas.openxmlformats.org/officeDocument/2006/relationships/image" Target="../media/image23.png"/><Relationship Id="rId129" Type="http://schemas.openxmlformats.org/officeDocument/2006/relationships/image" Target="../media/image176.png"/><Relationship Id="rId280" Type="http://schemas.openxmlformats.org/officeDocument/2006/relationships/customXml" Target="../ink/ink2147.xml"/><Relationship Id="rId75" Type="http://schemas.openxmlformats.org/officeDocument/2006/relationships/image" Target="../media/image143.png"/><Relationship Id="rId140" Type="http://schemas.openxmlformats.org/officeDocument/2006/relationships/customXml" Target="../ink/ink2077.xml"/><Relationship Id="rId182" Type="http://schemas.openxmlformats.org/officeDocument/2006/relationships/customXml" Target="../ink/ink2098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79.png"/><Relationship Id="rId170" Type="http://schemas.openxmlformats.org/officeDocument/2006/relationships/customXml" Target="../ink/ink2243.xml"/><Relationship Id="rId226" Type="http://schemas.openxmlformats.org/officeDocument/2006/relationships/customXml" Target="../ink/ink2271.xml"/><Relationship Id="rId268" Type="http://schemas.openxmlformats.org/officeDocument/2006/relationships/customXml" Target="../ink/ink2292.xml"/><Relationship Id="rId32" Type="http://schemas.openxmlformats.org/officeDocument/2006/relationships/customXml" Target="../ink/ink2174.xml"/><Relationship Id="rId74" Type="http://schemas.openxmlformats.org/officeDocument/2006/relationships/customXml" Target="../ink/ink2195.xml"/><Relationship Id="rId128" Type="http://schemas.openxmlformats.org/officeDocument/2006/relationships/customXml" Target="../ink/ink2222.xml"/><Relationship Id="rId5" Type="http://schemas.openxmlformats.org/officeDocument/2006/relationships/image" Target="../media/image910.png"/><Relationship Id="rId181" Type="http://schemas.openxmlformats.org/officeDocument/2006/relationships/image" Target="../media/image189.png"/><Relationship Id="rId237" Type="http://schemas.openxmlformats.org/officeDocument/2006/relationships/image" Target="../media/image217.png"/><Relationship Id="rId279" Type="http://schemas.openxmlformats.org/officeDocument/2006/relationships/image" Target="../media/image280.png"/><Relationship Id="rId43" Type="http://schemas.openxmlformats.org/officeDocument/2006/relationships/image" Target="../media/image28.png"/><Relationship Id="rId139" Type="http://schemas.openxmlformats.org/officeDocument/2006/relationships/image" Target="../media/image260.png"/><Relationship Id="rId290" Type="http://schemas.openxmlformats.org/officeDocument/2006/relationships/customXml" Target="../ink/ink2303.xml"/><Relationship Id="rId85" Type="http://schemas.openxmlformats.org/officeDocument/2006/relationships/image" Target="../media/image148.png"/><Relationship Id="rId150" Type="http://schemas.openxmlformats.org/officeDocument/2006/relationships/customXml" Target="../ink/ink2233.xml"/><Relationship Id="rId192" Type="http://schemas.openxmlformats.org/officeDocument/2006/relationships/customXml" Target="../ink/ink2254.xml"/><Relationship Id="rId206" Type="http://schemas.openxmlformats.org/officeDocument/2006/relationships/customXml" Target="../ink/ink2261.xml"/><Relationship Id="rId248" Type="http://schemas.openxmlformats.org/officeDocument/2006/relationships/customXml" Target="../ink/ink2282.xml"/><Relationship Id="rId12" Type="http://schemas.openxmlformats.org/officeDocument/2006/relationships/customXml" Target="../ink/ink2164.xml"/><Relationship Id="rId108" Type="http://schemas.openxmlformats.org/officeDocument/2006/relationships/customXml" Target="../ink/ink2212.xml"/><Relationship Id="rId54" Type="http://schemas.openxmlformats.org/officeDocument/2006/relationships/customXml" Target="../ink/ink2185.xml"/><Relationship Id="rId75" Type="http://schemas.openxmlformats.org/officeDocument/2006/relationships/image" Target="../media/image143.png"/><Relationship Id="rId96" Type="http://schemas.openxmlformats.org/officeDocument/2006/relationships/customXml" Target="../ink/ink2206.xml"/><Relationship Id="rId140" Type="http://schemas.openxmlformats.org/officeDocument/2006/relationships/customXml" Target="../ink/ink2228.xml"/><Relationship Id="rId161" Type="http://schemas.openxmlformats.org/officeDocument/2006/relationships/image" Target="../media/image179.png"/><Relationship Id="rId182" Type="http://schemas.openxmlformats.org/officeDocument/2006/relationships/customXml" Target="../ink/ink2249.xml"/><Relationship Id="rId217" Type="http://schemas.openxmlformats.org/officeDocument/2006/relationships/image" Target="../media/image207.png"/><Relationship Id="rId6" Type="http://schemas.openxmlformats.org/officeDocument/2006/relationships/customXml" Target="../ink/ink2161.xml"/><Relationship Id="rId238" Type="http://schemas.openxmlformats.org/officeDocument/2006/relationships/customXml" Target="../ink/ink2277.xml"/><Relationship Id="rId259" Type="http://schemas.openxmlformats.org/officeDocument/2006/relationships/image" Target="../media/image228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customXml" Target="../ink/ink2293.xml"/><Relationship Id="rId291" Type="http://schemas.openxmlformats.org/officeDocument/2006/relationships/image" Target="../media/image295.png"/><Relationship Id="rId44" Type="http://schemas.openxmlformats.org/officeDocument/2006/relationships/customXml" Target="../ink/ink2180.xml"/><Relationship Id="rId65" Type="http://schemas.openxmlformats.org/officeDocument/2006/relationships/image" Target="../media/image138.png"/><Relationship Id="rId86" Type="http://schemas.openxmlformats.org/officeDocument/2006/relationships/customXml" Target="../ink/ink2201.xml"/><Relationship Id="rId130" Type="http://schemas.openxmlformats.org/officeDocument/2006/relationships/customXml" Target="../ink/ink2223.xml"/><Relationship Id="rId151" Type="http://schemas.openxmlformats.org/officeDocument/2006/relationships/image" Target="../media/image272.png"/><Relationship Id="rId172" Type="http://schemas.openxmlformats.org/officeDocument/2006/relationships/customXml" Target="../ink/ink2244.xml"/><Relationship Id="rId193" Type="http://schemas.openxmlformats.org/officeDocument/2006/relationships/image" Target="../media/image195.png"/><Relationship Id="rId207" Type="http://schemas.openxmlformats.org/officeDocument/2006/relationships/image" Target="../media/image202.png"/><Relationship Id="rId228" Type="http://schemas.openxmlformats.org/officeDocument/2006/relationships/customXml" Target="../ink/ink2272.xml"/><Relationship Id="rId249" Type="http://schemas.openxmlformats.org/officeDocument/2006/relationships/image" Target="../media/image223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customXml" Target="../ink/ink2288.xml"/><Relationship Id="rId281" Type="http://schemas.openxmlformats.org/officeDocument/2006/relationships/image" Target="../media/image284.png"/><Relationship Id="rId34" Type="http://schemas.openxmlformats.org/officeDocument/2006/relationships/customXml" Target="../ink/ink2175.xml"/><Relationship Id="rId55" Type="http://schemas.openxmlformats.org/officeDocument/2006/relationships/image" Target="../media/image34.png"/><Relationship Id="rId76" Type="http://schemas.openxmlformats.org/officeDocument/2006/relationships/customXml" Target="../ink/ink2196.xml"/><Relationship Id="rId97" Type="http://schemas.openxmlformats.org/officeDocument/2006/relationships/image" Target="../media/image154.png"/><Relationship Id="rId120" Type="http://schemas.openxmlformats.org/officeDocument/2006/relationships/customXml" Target="../ink/ink2218.xml"/><Relationship Id="rId141" Type="http://schemas.openxmlformats.org/officeDocument/2006/relationships/image" Target="../media/image261.png"/><Relationship Id="rId7" Type="http://schemas.openxmlformats.org/officeDocument/2006/relationships/image" Target="../media/image1010.png"/><Relationship Id="rId162" Type="http://schemas.openxmlformats.org/officeDocument/2006/relationships/customXml" Target="../ink/ink2239.xml"/><Relationship Id="rId183" Type="http://schemas.openxmlformats.org/officeDocument/2006/relationships/image" Target="../media/image190.png"/><Relationship Id="rId218" Type="http://schemas.openxmlformats.org/officeDocument/2006/relationships/customXml" Target="../ink/ink2267.xml"/><Relationship Id="rId239" Type="http://schemas.openxmlformats.org/officeDocument/2006/relationships/image" Target="../media/image218.png"/><Relationship Id="rId250" Type="http://schemas.openxmlformats.org/officeDocument/2006/relationships/customXml" Target="../ink/ink2283.xml"/><Relationship Id="rId271" Type="http://schemas.openxmlformats.org/officeDocument/2006/relationships/image" Target="../media/image234.png"/><Relationship Id="rId292" Type="http://schemas.openxmlformats.org/officeDocument/2006/relationships/customXml" Target="../ink/ink2304.xml"/><Relationship Id="rId24" Type="http://schemas.openxmlformats.org/officeDocument/2006/relationships/customXml" Target="../ink/ink2170.xml"/><Relationship Id="rId45" Type="http://schemas.openxmlformats.org/officeDocument/2006/relationships/image" Target="../media/image29.png"/><Relationship Id="rId66" Type="http://schemas.openxmlformats.org/officeDocument/2006/relationships/customXml" Target="../ink/ink2191.xml"/><Relationship Id="rId87" Type="http://schemas.openxmlformats.org/officeDocument/2006/relationships/image" Target="../media/image149.png"/><Relationship Id="rId110" Type="http://schemas.openxmlformats.org/officeDocument/2006/relationships/customXml" Target="../ink/ink2213.xml"/><Relationship Id="rId131" Type="http://schemas.openxmlformats.org/officeDocument/2006/relationships/image" Target="../media/image177.png"/><Relationship Id="rId152" Type="http://schemas.openxmlformats.org/officeDocument/2006/relationships/customXml" Target="../ink/ink2234.xml"/><Relationship Id="rId173" Type="http://schemas.openxmlformats.org/officeDocument/2006/relationships/image" Target="../media/image185.png"/><Relationship Id="rId194" Type="http://schemas.openxmlformats.org/officeDocument/2006/relationships/customXml" Target="../ink/ink2255.xml"/><Relationship Id="rId208" Type="http://schemas.openxmlformats.org/officeDocument/2006/relationships/customXml" Target="../ink/ink2262.xml"/><Relationship Id="rId229" Type="http://schemas.openxmlformats.org/officeDocument/2006/relationships/image" Target="../media/image213.png"/><Relationship Id="rId240" Type="http://schemas.openxmlformats.org/officeDocument/2006/relationships/customXml" Target="../ink/ink2278.xml"/><Relationship Id="rId261" Type="http://schemas.openxmlformats.org/officeDocument/2006/relationships/image" Target="../media/image229.png"/><Relationship Id="rId14" Type="http://schemas.openxmlformats.org/officeDocument/2006/relationships/customXml" Target="../ink/ink2165.xml"/><Relationship Id="rId35" Type="http://schemas.openxmlformats.org/officeDocument/2006/relationships/image" Target="../media/image24.png"/><Relationship Id="rId56" Type="http://schemas.openxmlformats.org/officeDocument/2006/relationships/customXml" Target="../ink/ink2186.xml"/><Relationship Id="rId77" Type="http://schemas.openxmlformats.org/officeDocument/2006/relationships/image" Target="../media/image144.png"/><Relationship Id="rId100" Type="http://schemas.openxmlformats.org/officeDocument/2006/relationships/customXml" Target="../ink/ink2208.xml"/><Relationship Id="rId282" Type="http://schemas.openxmlformats.org/officeDocument/2006/relationships/customXml" Target="../ink/ink2299.xml"/><Relationship Id="rId8" Type="http://schemas.openxmlformats.org/officeDocument/2006/relationships/customXml" Target="../ink/ink2162.xml"/><Relationship Id="rId98" Type="http://schemas.openxmlformats.org/officeDocument/2006/relationships/customXml" Target="../ink/ink2207.xml"/><Relationship Id="rId121" Type="http://schemas.openxmlformats.org/officeDocument/2006/relationships/image" Target="../media/image172.png"/><Relationship Id="rId142" Type="http://schemas.openxmlformats.org/officeDocument/2006/relationships/customXml" Target="../ink/ink2229.xml"/><Relationship Id="rId163" Type="http://schemas.openxmlformats.org/officeDocument/2006/relationships/image" Target="../media/image180.png"/><Relationship Id="rId184" Type="http://schemas.openxmlformats.org/officeDocument/2006/relationships/customXml" Target="../ink/ink2250.xml"/><Relationship Id="rId219" Type="http://schemas.openxmlformats.org/officeDocument/2006/relationships/image" Target="../media/image208.png"/><Relationship Id="rId230" Type="http://schemas.openxmlformats.org/officeDocument/2006/relationships/customXml" Target="../ink/ink2273.xml"/><Relationship Id="rId251" Type="http://schemas.openxmlformats.org/officeDocument/2006/relationships/image" Target="../media/image224.png"/><Relationship Id="rId25" Type="http://schemas.openxmlformats.org/officeDocument/2006/relationships/image" Target="../media/image19.png"/><Relationship Id="rId46" Type="http://schemas.openxmlformats.org/officeDocument/2006/relationships/customXml" Target="../ink/ink2181.xml"/><Relationship Id="rId67" Type="http://schemas.openxmlformats.org/officeDocument/2006/relationships/image" Target="../media/image139.png"/><Relationship Id="rId272" Type="http://schemas.openxmlformats.org/officeDocument/2006/relationships/customXml" Target="../ink/ink2294.xml"/><Relationship Id="rId293" Type="http://schemas.openxmlformats.org/officeDocument/2006/relationships/image" Target="../media/image296.png"/><Relationship Id="rId88" Type="http://schemas.openxmlformats.org/officeDocument/2006/relationships/customXml" Target="../ink/ink2202.xml"/><Relationship Id="rId111" Type="http://schemas.openxmlformats.org/officeDocument/2006/relationships/image" Target="../media/image167.png"/><Relationship Id="rId132" Type="http://schemas.openxmlformats.org/officeDocument/2006/relationships/customXml" Target="../ink/ink2224.xml"/><Relationship Id="rId153" Type="http://schemas.openxmlformats.org/officeDocument/2006/relationships/image" Target="../media/image273.png"/><Relationship Id="rId174" Type="http://schemas.openxmlformats.org/officeDocument/2006/relationships/customXml" Target="../ink/ink2245.xml"/><Relationship Id="rId195" Type="http://schemas.openxmlformats.org/officeDocument/2006/relationships/image" Target="../media/image196.png"/><Relationship Id="rId209" Type="http://schemas.openxmlformats.org/officeDocument/2006/relationships/image" Target="../media/image203.png"/><Relationship Id="rId220" Type="http://schemas.openxmlformats.org/officeDocument/2006/relationships/customXml" Target="../ink/ink2268.xml"/><Relationship Id="rId241" Type="http://schemas.openxmlformats.org/officeDocument/2006/relationships/image" Target="../media/image219.png"/><Relationship Id="rId15" Type="http://schemas.openxmlformats.org/officeDocument/2006/relationships/image" Target="../media/image14.png"/><Relationship Id="rId36" Type="http://schemas.openxmlformats.org/officeDocument/2006/relationships/customXml" Target="../ink/ink2176.xml"/><Relationship Id="rId57" Type="http://schemas.openxmlformats.org/officeDocument/2006/relationships/image" Target="../media/image35.png"/><Relationship Id="rId262" Type="http://schemas.openxmlformats.org/officeDocument/2006/relationships/customXml" Target="../ink/ink2289.xml"/><Relationship Id="rId283" Type="http://schemas.openxmlformats.org/officeDocument/2006/relationships/image" Target="../media/image285.png"/><Relationship Id="rId78" Type="http://schemas.openxmlformats.org/officeDocument/2006/relationships/customXml" Target="../ink/ink2197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2219.xml"/><Relationship Id="rId143" Type="http://schemas.openxmlformats.org/officeDocument/2006/relationships/image" Target="../media/image265.png"/><Relationship Id="rId164" Type="http://schemas.openxmlformats.org/officeDocument/2006/relationships/customXml" Target="../ink/ink2240.xml"/><Relationship Id="rId185" Type="http://schemas.openxmlformats.org/officeDocument/2006/relationships/image" Target="../media/image191.png"/><Relationship Id="rId9" Type="http://schemas.openxmlformats.org/officeDocument/2006/relationships/image" Target="../media/image1110.png"/><Relationship Id="rId210" Type="http://schemas.openxmlformats.org/officeDocument/2006/relationships/customXml" Target="../ink/ink2263.xml"/><Relationship Id="rId26" Type="http://schemas.openxmlformats.org/officeDocument/2006/relationships/customXml" Target="../ink/ink2171.xml"/><Relationship Id="rId231" Type="http://schemas.openxmlformats.org/officeDocument/2006/relationships/image" Target="../media/image214.png"/><Relationship Id="rId252" Type="http://schemas.openxmlformats.org/officeDocument/2006/relationships/customXml" Target="../ink/ink2284.xml"/><Relationship Id="rId273" Type="http://schemas.openxmlformats.org/officeDocument/2006/relationships/image" Target="../media/image235.png"/><Relationship Id="rId294" Type="http://schemas.openxmlformats.org/officeDocument/2006/relationships/customXml" Target="../ink/ink2305.xml"/><Relationship Id="rId47" Type="http://schemas.openxmlformats.org/officeDocument/2006/relationships/image" Target="../media/image30.png"/><Relationship Id="rId68" Type="http://schemas.openxmlformats.org/officeDocument/2006/relationships/customXml" Target="../ink/ink2192.xml"/><Relationship Id="rId89" Type="http://schemas.openxmlformats.org/officeDocument/2006/relationships/image" Target="../media/image150.png"/><Relationship Id="rId112" Type="http://schemas.openxmlformats.org/officeDocument/2006/relationships/customXml" Target="../ink/ink2214.xml"/><Relationship Id="rId133" Type="http://schemas.openxmlformats.org/officeDocument/2006/relationships/image" Target="../media/image178.png"/><Relationship Id="rId154" Type="http://schemas.openxmlformats.org/officeDocument/2006/relationships/customXml" Target="../ink/ink2235.xml"/><Relationship Id="rId175" Type="http://schemas.openxmlformats.org/officeDocument/2006/relationships/image" Target="../media/image186.png"/><Relationship Id="rId196" Type="http://schemas.openxmlformats.org/officeDocument/2006/relationships/customXml" Target="../ink/ink2256.xml"/><Relationship Id="rId200" Type="http://schemas.openxmlformats.org/officeDocument/2006/relationships/customXml" Target="../ink/ink2258.xml"/><Relationship Id="rId16" Type="http://schemas.openxmlformats.org/officeDocument/2006/relationships/customXml" Target="../ink/ink2166.xml"/><Relationship Id="rId221" Type="http://schemas.openxmlformats.org/officeDocument/2006/relationships/image" Target="../media/image209.png"/><Relationship Id="rId242" Type="http://schemas.openxmlformats.org/officeDocument/2006/relationships/customXml" Target="../ink/ink2279.xml"/><Relationship Id="rId263" Type="http://schemas.openxmlformats.org/officeDocument/2006/relationships/image" Target="../media/image230.png"/><Relationship Id="rId284" Type="http://schemas.openxmlformats.org/officeDocument/2006/relationships/customXml" Target="../ink/ink2300.xml"/><Relationship Id="rId37" Type="http://schemas.openxmlformats.org/officeDocument/2006/relationships/image" Target="../media/image25.png"/><Relationship Id="rId58" Type="http://schemas.openxmlformats.org/officeDocument/2006/relationships/customXml" Target="../ink/ink2187.xml"/><Relationship Id="rId79" Type="http://schemas.openxmlformats.org/officeDocument/2006/relationships/image" Target="../media/image145.png"/><Relationship Id="rId102" Type="http://schemas.openxmlformats.org/officeDocument/2006/relationships/customXml" Target="../ink/ink2209.xml"/><Relationship Id="rId123" Type="http://schemas.openxmlformats.org/officeDocument/2006/relationships/image" Target="../media/image173.png"/><Relationship Id="rId144" Type="http://schemas.openxmlformats.org/officeDocument/2006/relationships/customXml" Target="../ink/ink2230.xml"/><Relationship Id="rId90" Type="http://schemas.openxmlformats.org/officeDocument/2006/relationships/customXml" Target="../ink/ink2203.xml"/><Relationship Id="rId165" Type="http://schemas.openxmlformats.org/officeDocument/2006/relationships/image" Target="../media/image181.png"/><Relationship Id="rId186" Type="http://schemas.openxmlformats.org/officeDocument/2006/relationships/customXml" Target="../ink/ink2251.xml"/><Relationship Id="rId211" Type="http://schemas.openxmlformats.org/officeDocument/2006/relationships/image" Target="../media/image204.png"/><Relationship Id="rId232" Type="http://schemas.openxmlformats.org/officeDocument/2006/relationships/customXml" Target="../ink/ink2274.xml"/><Relationship Id="rId253" Type="http://schemas.openxmlformats.org/officeDocument/2006/relationships/image" Target="../media/image225.png"/><Relationship Id="rId274" Type="http://schemas.openxmlformats.org/officeDocument/2006/relationships/customXml" Target="../ink/ink2295.xml"/><Relationship Id="rId295" Type="http://schemas.openxmlformats.org/officeDocument/2006/relationships/image" Target="../media/image297.png"/><Relationship Id="rId27" Type="http://schemas.openxmlformats.org/officeDocument/2006/relationships/image" Target="../media/image20.png"/><Relationship Id="rId48" Type="http://schemas.openxmlformats.org/officeDocument/2006/relationships/customXml" Target="../ink/ink2182.xml"/><Relationship Id="rId69" Type="http://schemas.openxmlformats.org/officeDocument/2006/relationships/image" Target="../media/image140.png"/><Relationship Id="rId113" Type="http://schemas.openxmlformats.org/officeDocument/2006/relationships/image" Target="../media/image168.png"/><Relationship Id="rId134" Type="http://schemas.openxmlformats.org/officeDocument/2006/relationships/customXml" Target="../ink/ink2225.xml"/><Relationship Id="rId80" Type="http://schemas.openxmlformats.org/officeDocument/2006/relationships/customXml" Target="../ink/ink2198.xml"/><Relationship Id="rId155" Type="http://schemas.openxmlformats.org/officeDocument/2006/relationships/image" Target="../media/image277.png"/><Relationship Id="rId176" Type="http://schemas.openxmlformats.org/officeDocument/2006/relationships/customXml" Target="../ink/ink2246.xml"/><Relationship Id="rId197" Type="http://schemas.openxmlformats.org/officeDocument/2006/relationships/image" Target="../media/image197.png"/><Relationship Id="rId201" Type="http://schemas.openxmlformats.org/officeDocument/2006/relationships/image" Target="../media/image199.png"/><Relationship Id="rId222" Type="http://schemas.openxmlformats.org/officeDocument/2006/relationships/customXml" Target="../ink/ink2269.xml"/><Relationship Id="rId243" Type="http://schemas.openxmlformats.org/officeDocument/2006/relationships/image" Target="../media/image220.png"/><Relationship Id="rId264" Type="http://schemas.openxmlformats.org/officeDocument/2006/relationships/customXml" Target="../ink/ink2290.xml"/><Relationship Id="rId285" Type="http://schemas.openxmlformats.org/officeDocument/2006/relationships/image" Target="../media/image286.png"/><Relationship Id="rId17" Type="http://schemas.openxmlformats.org/officeDocument/2006/relationships/image" Target="../media/image15.png"/><Relationship Id="rId38" Type="http://schemas.openxmlformats.org/officeDocument/2006/relationships/customXml" Target="../ink/ink2177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2220.xml"/><Relationship Id="rId70" Type="http://schemas.openxmlformats.org/officeDocument/2006/relationships/customXml" Target="../ink/ink2193.xml"/><Relationship Id="rId91" Type="http://schemas.openxmlformats.org/officeDocument/2006/relationships/image" Target="../media/image151.png"/><Relationship Id="rId145" Type="http://schemas.openxmlformats.org/officeDocument/2006/relationships/image" Target="../media/image266.png"/><Relationship Id="rId166" Type="http://schemas.openxmlformats.org/officeDocument/2006/relationships/customXml" Target="../ink/ink2241.xml"/><Relationship Id="rId187" Type="http://schemas.openxmlformats.org/officeDocument/2006/relationships/image" Target="../media/image192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2264.xml"/><Relationship Id="rId233" Type="http://schemas.openxmlformats.org/officeDocument/2006/relationships/image" Target="../media/image215.png"/><Relationship Id="rId254" Type="http://schemas.openxmlformats.org/officeDocument/2006/relationships/customXml" Target="../ink/ink2285.xml"/><Relationship Id="rId28" Type="http://schemas.openxmlformats.org/officeDocument/2006/relationships/customXml" Target="../ink/ink2172.xml"/><Relationship Id="rId49" Type="http://schemas.openxmlformats.org/officeDocument/2006/relationships/image" Target="../media/image31.png"/><Relationship Id="rId114" Type="http://schemas.openxmlformats.org/officeDocument/2006/relationships/customXml" Target="../ink/ink2215.xml"/><Relationship Id="rId275" Type="http://schemas.openxmlformats.org/officeDocument/2006/relationships/image" Target="../media/image236.png"/><Relationship Id="rId296" Type="http://schemas.openxmlformats.org/officeDocument/2006/relationships/customXml" Target="../ink/ink2306.xml"/><Relationship Id="rId60" Type="http://schemas.openxmlformats.org/officeDocument/2006/relationships/customXml" Target="../ink/ink2188.xml"/><Relationship Id="rId81" Type="http://schemas.openxmlformats.org/officeDocument/2006/relationships/image" Target="../media/image146.png"/><Relationship Id="rId135" Type="http://schemas.openxmlformats.org/officeDocument/2006/relationships/image" Target="../media/image247.png"/><Relationship Id="rId156" Type="http://schemas.openxmlformats.org/officeDocument/2006/relationships/customXml" Target="../ink/ink2236.xml"/><Relationship Id="rId177" Type="http://schemas.openxmlformats.org/officeDocument/2006/relationships/image" Target="../media/image187.png"/><Relationship Id="rId198" Type="http://schemas.openxmlformats.org/officeDocument/2006/relationships/customXml" Target="../ink/ink2257.xml"/><Relationship Id="rId202" Type="http://schemas.openxmlformats.org/officeDocument/2006/relationships/customXml" Target="../ink/ink2259.xml"/><Relationship Id="rId223" Type="http://schemas.openxmlformats.org/officeDocument/2006/relationships/image" Target="../media/image210.png"/><Relationship Id="rId244" Type="http://schemas.openxmlformats.org/officeDocument/2006/relationships/customXml" Target="../ink/ink2280.xml"/><Relationship Id="rId18" Type="http://schemas.openxmlformats.org/officeDocument/2006/relationships/customXml" Target="../ink/ink2167.xml"/><Relationship Id="rId39" Type="http://schemas.openxmlformats.org/officeDocument/2006/relationships/image" Target="../media/image26.png"/><Relationship Id="rId265" Type="http://schemas.openxmlformats.org/officeDocument/2006/relationships/image" Target="../media/image231.png"/><Relationship Id="rId286" Type="http://schemas.openxmlformats.org/officeDocument/2006/relationships/customXml" Target="../ink/ink2301.xml"/><Relationship Id="rId50" Type="http://schemas.openxmlformats.org/officeDocument/2006/relationships/customXml" Target="../ink/ink2183.xml"/><Relationship Id="rId104" Type="http://schemas.openxmlformats.org/officeDocument/2006/relationships/customXml" Target="../ink/ink2210.xml"/><Relationship Id="rId125" Type="http://schemas.openxmlformats.org/officeDocument/2006/relationships/image" Target="../media/image174.png"/><Relationship Id="rId146" Type="http://schemas.openxmlformats.org/officeDocument/2006/relationships/customXml" Target="../ink/ink2231.xml"/><Relationship Id="rId167" Type="http://schemas.openxmlformats.org/officeDocument/2006/relationships/image" Target="../media/image182.png"/><Relationship Id="rId188" Type="http://schemas.openxmlformats.org/officeDocument/2006/relationships/customXml" Target="../ink/ink2252.xml"/><Relationship Id="rId71" Type="http://schemas.openxmlformats.org/officeDocument/2006/relationships/image" Target="../media/image141.png"/><Relationship Id="rId92" Type="http://schemas.openxmlformats.org/officeDocument/2006/relationships/customXml" Target="../ink/ink2204.xml"/><Relationship Id="rId213" Type="http://schemas.openxmlformats.org/officeDocument/2006/relationships/image" Target="../media/image205.png"/><Relationship Id="rId234" Type="http://schemas.openxmlformats.org/officeDocument/2006/relationships/customXml" Target="../ink/ink2275.xml"/><Relationship Id="rId2" Type="http://schemas.openxmlformats.org/officeDocument/2006/relationships/customXml" Target="../ink/ink2159.xml"/><Relationship Id="rId29" Type="http://schemas.openxmlformats.org/officeDocument/2006/relationships/image" Target="../media/image21.png"/><Relationship Id="rId255" Type="http://schemas.openxmlformats.org/officeDocument/2006/relationships/image" Target="../media/image226.png"/><Relationship Id="rId276" Type="http://schemas.openxmlformats.org/officeDocument/2006/relationships/customXml" Target="../ink/ink2296.xml"/><Relationship Id="rId297" Type="http://schemas.openxmlformats.org/officeDocument/2006/relationships/image" Target="../media/image298.png"/><Relationship Id="rId40" Type="http://schemas.openxmlformats.org/officeDocument/2006/relationships/customXml" Target="../ink/ink2178.xml"/><Relationship Id="rId115" Type="http://schemas.openxmlformats.org/officeDocument/2006/relationships/image" Target="../media/image169.png"/><Relationship Id="rId136" Type="http://schemas.openxmlformats.org/officeDocument/2006/relationships/customXml" Target="../ink/ink2226.xml"/><Relationship Id="rId157" Type="http://schemas.openxmlformats.org/officeDocument/2006/relationships/image" Target="../media/image278.png"/><Relationship Id="rId178" Type="http://schemas.openxmlformats.org/officeDocument/2006/relationships/customXml" Target="../ink/ink2247.xml"/><Relationship Id="rId61" Type="http://schemas.openxmlformats.org/officeDocument/2006/relationships/image" Target="../media/image136.png"/><Relationship Id="rId82" Type="http://schemas.openxmlformats.org/officeDocument/2006/relationships/customXml" Target="../ink/ink2199.xml"/><Relationship Id="rId199" Type="http://schemas.openxmlformats.org/officeDocument/2006/relationships/image" Target="../media/image198.png"/><Relationship Id="rId203" Type="http://schemas.openxmlformats.org/officeDocument/2006/relationships/image" Target="../media/image200.png"/><Relationship Id="rId19" Type="http://schemas.openxmlformats.org/officeDocument/2006/relationships/image" Target="../media/image16.png"/><Relationship Id="rId224" Type="http://schemas.openxmlformats.org/officeDocument/2006/relationships/customXml" Target="../ink/ink2270.xml"/><Relationship Id="rId245" Type="http://schemas.openxmlformats.org/officeDocument/2006/relationships/image" Target="../media/image221.png"/><Relationship Id="rId266" Type="http://schemas.openxmlformats.org/officeDocument/2006/relationships/customXml" Target="../ink/ink2291.xml"/><Relationship Id="rId287" Type="http://schemas.openxmlformats.org/officeDocument/2006/relationships/image" Target="../media/image293.png"/><Relationship Id="rId30" Type="http://schemas.openxmlformats.org/officeDocument/2006/relationships/customXml" Target="../ink/ink2173.xml"/><Relationship Id="rId105" Type="http://schemas.openxmlformats.org/officeDocument/2006/relationships/image" Target="../media/image164.png"/><Relationship Id="rId126" Type="http://schemas.openxmlformats.org/officeDocument/2006/relationships/customXml" Target="../ink/ink2221.xml"/><Relationship Id="rId147" Type="http://schemas.openxmlformats.org/officeDocument/2006/relationships/image" Target="../media/image267.png"/><Relationship Id="rId168" Type="http://schemas.openxmlformats.org/officeDocument/2006/relationships/customXml" Target="../ink/ink2242.xml"/><Relationship Id="rId51" Type="http://schemas.openxmlformats.org/officeDocument/2006/relationships/image" Target="../media/image32.png"/><Relationship Id="rId72" Type="http://schemas.openxmlformats.org/officeDocument/2006/relationships/customXml" Target="../ink/ink2194.xml"/><Relationship Id="rId93" Type="http://schemas.openxmlformats.org/officeDocument/2006/relationships/image" Target="../media/image152.png"/><Relationship Id="rId189" Type="http://schemas.openxmlformats.org/officeDocument/2006/relationships/image" Target="../media/image193.png"/><Relationship Id="rId3" Type="http://schemas.openxmlformats.org/officeDocument/2006/relationships/image" Target="../media/image810.png"/><Relationship Id="rId214" Type="http://schemas.openxmlformats.org/officeDocument/2006/relationships/customXml" Target="../ink/ink2265.xml"/><Relationship Id="rId235" Type="http://schemas.openxmlformats.org/officeDocument/2006/relationships/image" Target="../media/image216.png"/><Relationship Id="rId256" Type="http://schemas.openxmlformats.org/officeDocument/2006/relationships/customXml" Target="../ink/ink2286.xml"/><Relationship Id="rId277" Type="http://schemas.openxmlformats.org/officeDocument/2006/relationships/image" Target="../media/image243.png"/><Relationship Id="rId116" Type="http://schemas.openxmlformats.org/officeDocument/2006/relationships/customXml" Target="../ink/ink2216.xml"/><Relationship Id="rId137" Type="http://schemas.openxmlformats.org/officeDocument/2006/relationships/image" Target="../media/image248.png"/><Relationship Id="rId158" Type="http://schemas.openxmlformats.org/officeDocument/2006/relationships/customXml" Target="../ink/ink2237.xml"/><Relationship Id="rId20" Type="http://schemas.openxmlformats.org/officeDocument/2006/relationships/customXml" Target="../ink/ink2168.xml"/><Relationship Id="rId41" Type="http://schemas.openxmlformats.org/officeDocument/2006/relationships/image" Target="../media/image27.png"/><Relationship Id="rId62" Type="http://schemas.openxmlformats.org/officeDocument/2006/relationships/customXml" Target="../ink/ink2189.xml"/><Relationship Id="rId83" Type="http://schemas.openxmlformats.org/officeDocument/2006/relationships/image" Target="../media/image147.png"/><Relationship Id="rId179" Type="http://schemas.openxmlformats.org/officeDocument/2006/relationships/image" Target="../media/image188.png"/><Relationship Id="rId190" Type="http://schemas.openxmlformats.org/officeDocument/2006/relationships/customXml" Target="../ink/ink2253.xml"/><Relationship Id="rId204" Type="http://schemas.openxmlformats.org/officeDocument/2006/relationships/customXml" Target="../ink/ink2260.xml"/><Relationship Id="rId225" Type="http://schemas.openxmlformats.org/officeDocument/2006/relationships/image" Target="../media/image211.png"/><Relationship Id="rId246" Type="http://schemas.openxmlformats.org/officeDocument/2006/relationships/customXml" Target="../ink/ink2281.xml"/><Relationship Id="rId267" Type="http://schemas.openxmlformats.org/officeDocument/2006/relationships/image" Target="../media/image232.png"/><Relationship Id="rId288" Type="http://schemas.openxmlformats.org/officeDocument/2006/relationships/customXml" Target="../ink/ink2302.xml"/><Relationship Id="rId106" Type="http://schemas.openxmlformats.org/officeDocument/2006/relationships/customXml" Target="../ink/ink2211.xml"/><Relationship Id="rId127" Type="http://schemas.openxmlformats.org/officeDocument/2006/relationships/image" Target="../media/image175.png"/><Relationship Id="rId10" Type="http://schemas.openxmlformats.org/officeDocument/2006/relationships/customXml" Target="../ink/ink2163.xml"/><Relationship Id="rId31" Type="http://schemas.openxmlformats.org/officeDocument/2006/relationships/image" Target="../media/image22.png"/><Relationship Id="rId52" Type="http://schemas.openxmlformats.org/officeDocument/2006/relationships/customXml" Target="../ink/ink2184.xml"/><Relationship Id="rId73" Type="http://schemas.openxmlformats.org/officeDocument/2006/relationships/image" Target="../media/image142.png"/><Relationship Id="rId94" Type="http://schemas.openxmlformats.org/officeDocument/2006/relationships/customXml" Target="../ink/ink2205.xml"/><Relationship Id="rId148" Type="http://schemas.openxmlformats.org/officeDocument/2006/relationships/customXml" Target="../ink/ink2232.xml"/><Relationship Id="rId169" Type="http://schemas.openxmlformats.org/officeDocument/2006/relationships/image" Target="../media/image183.png"/><Relationship Id="rId4" Type="http://schemas.openxmlformats.org/officeDocument/2006/relationships/customXml" Target="../ink/ink2160.xml"/><Relationship Id="rId180" Type="http://schemas.openxmlformats.org/officeDocument/2006/relationships/customXml" Target="../ink/ink2248.xml"/><Relationship Id="rId215" Type="http://schemas.openxmlformats.org/officeDocument/2006/relationships/image" Target="../media/image206.png"/><Relationship Id="rId236" Type="http://schemas.openxmlformats.org/officeDocument/2006/relationships/customXml" Target="../ink/ink2276.xml"/><Relationship Id="rId257" Type="http://schemas.openxmlformats.org/officeDocument/2006/relationships/image" Target="../media/image227.png"/><Relationship Id="rId278" Type="http://schemas.openxmlformats.org/officeDocument/2006/relationships/customXml" Target="../ink/ink2297.xml"/><Relationship Id="rId42" Type="http://schemas.openxmlformats.org/officeDocument/2006/relationships/customXml" Target="../ink/ink2179.xml"/><Relationship Id="rId84" Type="http://schemas.openxmlformats.org/officeDocument/2006/relationships/customXml" Target="../ink/ink2200.xml"/><Relationship Id="rId138" Type="http://schemas.openxmlformats.org/officeDocument/2006/relationships/customXml" Target="../ink/ink2227.xml"/><Relationship Id="rId191" Type="http://schemas.openxmlformats.org/officeDocument/2006/relationships/image" Target="../media/image194.png"/><Relationship Id="rId205" Type="http://schemas.openxmlformats.org/officeDocument/2006/relationships/image" Target="../media/image201.png"/><Relationship Id="rId247" Type="http://schemas.openxmlformats.org/officeDocument/2006/relationships/image" Target="../media/image222.png"/><Relationship Id="rId107" Type="http://schemas.openxmlformats.org/officeDocument/2006/relationships/image" Target="../media/image165.png"/><Relationship Id="rId289" Type="http://schemas.openxmlformats.org/officeDocument/2006/relationships/image" Target="../media/image294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71.png"/><Relationship Id="rId95" Type="http://schemas.openxmlformats.org/officeDocument/2006/relationships/image" Target="../media/image153.png"/><Relationship Id="rId160" Type="http://schemas.openxmlformats.org/officeDocument/2006/relationships/customXml" Target="../ink/ink2238.xml"/><Relationship Id="rId216" Type="http://schemas.openxmlformats.org/officeDocument/2006/relationships/customXml" Target="../ink/ink2266.xml"/><Relationship Id="rId258" Type="http://schemas.openxmlformats.org/officeDocument/2006/relationships/customXml" Target="../ink/ink2287.xml"/><Relationship Id="rId22" Type="http://schemas.openxmlformats.org/officeDocument/2006/relationships/customXml" Target="../ink/ink2169.xml"/><Relationship Id="rId64" Type="http://schemas.openxmlformats.org/officeDocument/2006/relationships/customXml" Target="../ink/ink2190.xml"/><Relationship Id="rId118" Type="http://schemas.openxmlformats.org/officeDocument/2006/relationships/customXml" Target="../ink/ink2217.xml"/><Relationship Id="rId171" Type="http://schemas.openxmlformats.org/officeDocument/2006/relationships/image" Target="../media/image184.png"/><Relationship Id="rId227" Type="http://schemas.openxmlformats.org/officeDocument/2006/relationships/image" Target="../media/image212.png"/><Relationship Id="rId269" Type="http://schemas.openxmlformats.org/officeDocument/2006/relationships/image" Target="../media/image233.png"/><Relationship Id="rId33" Type="http://schemas.openxmlformats.org/officeDocument/2006/relationships/image" Target="../media/image23.png"/><Relationship Id="rId129" Type="http://schemas.openxmlformats.org/officeDocument/2006/relationships/image" Target="../media/image176.png"/><Relationship Id="rId280" Type="http://schemas.openxmlformats.org/officeDocument/2006/relationships/customXml" Target="../ink/ink229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2456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2469.xml"/><Relationship Id="rId170" Type="http://schemas.openxmlformats.org/officeDocument/2006/relationships/customXml" Target="../ink/ink2391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2322.xml"/><Relationship Id="rId74" Type="http://schemas.openxmlformats.org/officeDocument/2006/relationships/customXml" Target="../ink/ink2343.xml"/><Relationship Id="rId128" Type="http://schemas.openxmlformats.org/officeDocument/2006/relationships/customXml" Target="../ink/ink2370.xml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2425.xml"/><Relationship Id="rId279" Type="http://schemas.openxmlformats.org/officeDocument/2006/relationships/customXml" Target="../ink/ink2446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85" Type="http://schemas.openxmlformats.org/officeDocument/2006/relationships/image" Target="../media/image311.png"/><Relationship Id="rId150" Type="http://schemas.openxmlformats.org/officeDocument/2006/relationships/customXml" Target="../ink/ink2381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2312.xml"/><Relationship Id="rId108" Type="http://schemas.openxmlformats.org/officeDocument/2006/relationships/customXml" Target="../ink/ink2360.xml"/><Relationship Id="rId315" Type="http://schemas.openxmlformats.org/officeDocument/2006/relationships/customXml" Target="../ink/ink2464.xml"/><Relationship Id="rId54" Type="http://schemas.openxmlformats.org/officeDocument/2006/relationships/customXml" Target="../ink/ink2333.xml"/><Relationship Id="rId96" Type="http://schemas.openxmlformats.org/officeDocument/2006/relationships/customXml" Target="../ink/ink2354.xml"/><Relationship Id="rId161" Type="http://schemas.openxmlformats.org/officeDocument/2006/relationships/image" Target="../media/image335.png"/><Relationship Id="rId217" Type="http://schemas.openxmlformats.org/officeDocument/2006/relationships/customXml" Target="../ink/ink2415.xml"/><Relationship Id="rId259" Type="http://schemas.openxmlformats.org/officeDocument/2006/relationships/customXml" Target="../ink/ink2436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2470.xml"/><Relationship Id="rId65" Type="http://schemas.openxmlformats.org/officeDocument/2006/relationships/image" Target="../media/image301.png"/><Relationship Id="rId130" Type="http://schemas.openxmlformats.org/officeDocument/2006/relationships/customXml" Target="../ink/ink2371.xml"/><Relationship Id="rId172" Type="http://schemas.openxmlformats.org/officeDocument/2006/relationships/customXml" Target="../ink/ink2392.xml"/><Relationship Id="rId228" Type="http://schemas.openxmlformats.org/officeDocument/2006/relationships/image" Target="../media/image367.png"/><Relationship Id="rId281" Type="http://schemas.openxmlformats.org/officeDocument/2006/relationships/customXml" Target="../ink/ink2447.xml"/><Relationship Id="rId34" Type="http://schemas.openxmlformats.org/officeDocument/2006/relationships/customXml" Target="../ink/ink2323.xml"/><Relationship Id="rId76" Type="http://schemas.openxmlformats.org/officeDocument/2006/relationships/customXml" Target="../ink/ink2344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2426.xml"/><Relationship Id="rId250" Type="http://schemas.openxmlformats.org/officeDocument/2006/relationships/image" Target="../media/image378.png"/><Relationship Id="rId271" Type="http://schemas.openxmlformats.org/officeDocument/2006/relationships/customXml" Target="../ink/ink2442.xml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24" Type="http://schemas.openxmlformats.org/officeDocument/2006/relationships/customXml" Target="../ink/ink2318.xml"/><Relationship Id="rId45" Type="http://schemas.openxmlformats.org/officeDocument/2006/relationships/image" Target="../media/image29.png"/><Relationship Id="rId66" Type="http://schemas.openxmlformats.org/officeDocument/2006/relationships/customXml" Target="../ink/ink2339.xml"/><Relationship Id="rId87" Type="http://schemas.openxmlformats.org/officeDocument/2006/relationships/image" Target="../media/image312.png"/><Relationship Id="rId110" Type="http://schemas.openxmlformats.org/officeDocument/2006/relationships/customXml" Target="../ink/ink2361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52" Type="http://schemas.openxmlformats.org/officeDocument/2006/relationships/customXml" Target="../ink/ink2382.xml"/><Relationship Id="rId173" Type="http://schemas.openxmlformats.org/officeDocument/2006/relationships/image" Target="../media/image59.png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29" Type="http://schemas.openxmlformats.org/officeDocument/2006/relationships/customXml" Target="../ink/ink2421.xml"/><Relationship Id="rId240" Type="http://schemas.openxmlformats.org/officeDocument/2006/relationships/image" Target="../media/image373.png"/><Relationship Id="rId261" Type="http://schemas.openxmlformats.org/officeDocument/2006/relationships/customXml" Target="../ink/ink2437.xml"/><Relationship Id="rId14" Type="http://schemas.openxmlformats.org/officeDocument/2006/relationships/customXml" Target="../ink/ink2313.xml"/><Relationship Id="rId35" Type="http://schemas.openxmlformats.org/officeDocument/2006/relationships/image" Target="../media/image24.png"/><Relationship Id="rId56" Type="http://schemas.openxmlformats.org/officeDocument/2006/relationships/customXml" Target="../ink/ink2334.xml"/><Relationship Id="rId77" Type="http://schemas.openxmlformats.org/officeDocument/2006/relationships/image" Target="../media/image307.png"/><Relationship Id="rId100" Type="http://schemas.openxmlformats.org/officeDocument/2006/relationships/customXml" Target="../ink/ink2356.xml"/><Relationship Id="rId282" Type="http://schemas.openxmlformats.org/officeDocument/2006/relationships/image" Target="../media/image394.png"/><Relationship Id="rId317" Type="http://schemas.openxmlformats.org/officeDocument/2006/relationships/image" Target="../media/image411.png"/><Relationship Id="rId8" Type="http://schemas.openxmlformats.org/officeDocument/2006/relationships/customXml" Target="../ink/ink2310.xml"/><Relationship Id="rId98" Type="http://schemas.openxmlformats.org/officeDocument/2006/relationships/customXml" Target="../ink/ink2355.xml"/><Relationship Id="rId121" Type="http://schemas.openxmlformats.org/officeDocument/2006/relationships/image" Target="../media/image173.png"/><Relationship Id="rId142" Type="http://schemas.openxmlformats.org/officeDocument/2006/relationships/customXml" Target="../ink/ink2377.xml"/><Relationship Id="rId163" Type="http://schemas.openxmlformats.org/officeDocument/2006/relationships/image" Target="../media/image336.png"/><Relationship Id="rId184" Type="http://schemas.openxmlformats.org/officeDocument/2006/relationships/customXml" Target="../ink/ink2398.xml"/><Relationship Id="rId219" Type="http://schemas.openxmlformats.org/officeDocument/2006/relationships/customXml" Target="../ink/ink2416.xml"/><Relationship Id="rId230" Type="http://schemas.openxmlformats.org/officeDocument/2006/relationships/image" Target="../media/image368.png"/><Relationship Id="rId251" Type="http://schemas.openxmlformats.org/officeDocument/2006/relationships/customXml" Target="../ink/ink2432.xml"/><Relationship Id="rId25" Type="http://schemas.openxmlformats.org/officeDocument/2006/relationships/image" Target="../media/image19.png"/><Relationship Id="rId46" Type="http://schemas.openxmlformats.org/officeDocument/2006/relationships/customXml" Target="../ink/ink2329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2453.xml"/><Relationship Id="rId307" Type="http://schemas.openxmlformats.org/officeDocument/2006/relationships/customXml" Target="../ink/ink2460.xml"/><Relationship Id="rId328" Type="http://schemas.openxmlformats.org/officeDocument/2006/relationships/customXml" Target="../ink/ink2471.xml"/><Relationship Id="rId88" Type="http://schemas.openxmlformats.org/officeDocument/2006/relationships/customXml" Target="../ink/ink2350.xml"/><Relationship Id="rId111" Type="http://schemas.openxmlformats.org/officeDocument/2006/relationships/image" Target="../media/image168.png"/><Relationship Id="rId132" Type="http://schemas.openxmlformats.org/officeDocument/2006/relationships/customXml" Target="../ink/ink2372.xml"/><Relationship Id="rId153" Type="http://schemas.openxmlformats.org/officeDocument/2006/relationships/image" Target="../media/image331.png"/><Relationship Id="rId174" Type="http://schemas.openxmlformats.org/officeDocument/2006/relationships/customXml" Target="../ink/ink2393.xml"/><Relationship Id="rId195" Type="http://schemas.openxmlformats.org/officeDocument/2006/relationships/customXml" Target="../ink/ink2404.xml"/><Relationship Id="rId209" Type="http://schemas.openxmlformats.org/officeDocument/2006/relationships/customXml" Target="../ink/ink2411.xml"/><Relationship Id="rId220" Type="http://schemas.openxmlformats.org/officeDocument/2006/relationships/image" Target="../media/image363.png"/><Relationship Id="rId241" Type="http://schemas.openxmlformats.org/officeDocument/2006/relationships/customXml" Target="../ink/ink2427.xml"/><Relationship Id="rId15" Type="http://schemas.openxmlformats.org/officeDocument/2006/relationships/image" Target="../media/image14.png"/><Relationship Id="rId36" Type="http://schemas.openxmlformats.org/officeDocument/2006/relationships/customXml" Target="../ink/ink2324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2448.xml"/><Relationship Id="rId318" Type="http://schemas.openxmlformats.org/officeDocument/2006/relationships/customXml" Target="../ink/ink2466.xml"/><Relationship Id="rId78" Type="http://schemas.openxmlformats.org/officeDocument/2006/relationships/customXml" Target="../ink/ink2345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2367.xml"/><Relationship Id="rId143" Type="http://schemas.openxmlformats.org/officeDocument/2006/relationships/image" Target="../media/image326.png"/><Relationship Id="rId164" Type="http://schemas.openxmlformats.org/officeDocument/2006/relationships/customXml" Target="../ink/ink2388.xml"/><Relationship Id="rId185" Type="http://schemas.openxmlformats.org/officeDocument/2006/relationships/customXml" Target="../ink/ink2399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2319.xml"/><Relationship Id="rId231" Type="http://schemas.openxmlformats.org/officeDocument/2006/relationships/customXml" Target="../ink/ink2422.xml"/><Relationship Id="rId252" Type="http://schemas.openxmlformats.org/officeDocument/2006/relationships/image" Target="../media/image379.png"/><Relationship Id="rId273" Type="http://schemas.openxmlformats.org/officeDocument/2006/relationships/customXml" Target="../ink/ink2443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2340.xml"/><Relationship Id="rId89" Type="http://schemas.openxmlformats.org/officeDocument/2006/relationships/image" Target="../media/image313.png"/><Relationship Id="rId112" Type="http://schemas.openxmlformats.org/officeDocument/2006/relationships/customXml" Target="../ink/ink2362.xml"/><Relationship Id="rId133" Type="http://schemas.openxmlformats.org/officeDocument/2006/relationships/image" Target="../media/image321.png"/><Relationship Id="rId154" Type="http://schemas.openxmlformats.org/officeDocument/2006/relationships/customXml" Target="../ink/ink2383.xml"/><Relationship Id="rId175" Type="http://schemas.openxmlformats.org/officeDocument/2006/relationships/image" Target="../media/image341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2314.xml"/><Relationship Id="rId221" Type="http://schemas.openxmlformats.org/officeDocument/2006/relationships/customXml" Target="../ink/ink2417.xml"/><Relationship Id="rId242" Type="http://schemas.openxmlformats.org/officeDocument/2006/relationships/image" Target="../media/image374.png"/><Relationship Id="rId263" Type="http://schemas.openxmlformats.org/officeDocument/2006/relationships/customXml" Target="../ink/ink2438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2335.xml"/><Relationship Id="rId79" Type="http://schemas.openxmlformats.org/officeDocument/2006/relationships/image" Target="../media/image308.png"/><Relationship Id="rId102" Type="http://schemas.openxmlformats.org/officeDocument/2006/relationships/customXml" Target="../ink/ink2357.xml"/><Relationship Id="rId123" Type="http://schemas.openxmlformats.org/officeDocument/2006/relationships/image" Target="../media/image174.png"/><Relationship Id="rId144" Type="http://schemas.openxmlformats.org/officeDocument/2006/relationships/customXml" Target="../ink/ink2378.xml"/><Relationship Id="rId90" Type="http://schemas.openxmlformats.org/officeDocument/2006/relationships/customXml" Target="../ink/ink2351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211" Type="http://schemas.openxmlformats.org/officeDocument/2006/relationships/customXml" Target="../ink/ink2412.xml"/><Relationship Id="rId232" Type="http://schemas.openxmlformats.org/officeDocument/2006/relationships/image" Target="../media/image369.png"/><Relationship Id="rId253" Type="http://schemas.openxmlformats.org/officeDocument/2006/relationships/customXml" Target="../ink/ink2433.xml"/><Relationship Id="rId274" Type="http://schemas.openxmlformats.org/officeDocument/2006/relationships/image" Target="../media/image390.png"/><Relationship Id="rId295" Type="http://schemas.openxmlformats.org/officeDocument/2006/relationships/customXml" Target="../ink/ink2454.xml"/><Relationship Id="rId309" Type="http://schemas.openxmlformats.org/officeDocument/2006/relationships/customXml" Target="../ink/ink2461.xml"/><Relationship Id="rId27" Type="http://schemas.openxmlformats.org/officeDocument/2006/relationships/image" Target="../media/image20.png"/><Relationship Id="rId48" Type="http://schemas.openxmlformats.org/officeDocument/2006/relationships/customXml" Target="../ink/ink2330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2373.xml"/><Relationship Id="rId320" Type="http://schemas.openxmlformats.org/officeDocument/2006/relationships/customXml" Target="../ink/ink2467.xml"/><Relationship Id="rId80" Type="http://schemas.openxmlformats.org/officeDocument/2006/relationships/customXml" Target="../ink/ink2346.xml"/><Relationship Id="rId155" Type="http://schemas.openxmlformats.org/officeDocument/2006/relationships/image" Target="../media/image332.png"/><Relationship Id="rId176" Type="http://schemas.openxmlformats.org/officeDocument/2006/relationships/customXml" Target="../ink/ink2394.xml"/><Relationship Id="rId197" Type="http://schemas.openxmlformats.org/officeDocument/2006/relationships/customXml" Target="../ink/ink2405.xml"/><Relationship Id="rId201" Type="http://schemas.openxmlformats.org/officeDocument/2006/relationships/customXml" Target="../ink/ink2407.xml"/><Relationship Id="rId222" Type="http://schemas.openxmlformats.org/officeDocument/2006/relationships/image" Target="../media/image364.png"/><Relationship Id="rId243" Type="http://schemas.openxmlformats.org/officeDocument/2006/relationships/customXml" Target="../ink/ink2428.xml"/><Relationship Id="rId264" Type="http://schemas.openxmlformats.org/officeDocument/2006/relationships/image" Target="../media/image385.png"/><Relationship Id="rId285" Type="http://schemas.openxmlformats.org/officeDocument/2006/relationships/customXml" Target="../ink/ink2449.xml"/><Relationship Id="rId17" Type="http://schemas.openxmlformats.org/officeDocument/2006/relationships/image" Target="../media/image15.png"/><Relationship Id="rId38" Type="http://schemas.openxmlformats.org/officeDocument/2006/relationships/customXml" Target="../ink/ink2325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2368.xml"/><Relationship Id="rId310" Type="http://schemas.openxmlformats.org/officeDocument/2006/relationships/image" Target="../media/image408.png"/><Relationship Id="rId70" Type="http://schemas.openxmlformats.org/officeDocument/2006/relationships/customXml" Target="../ink/ink2341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2389.xml"/><Relationship Id="rId187" Type="http://schemas.openxmlformats.org/officeDocument/2006/relationships/customXml" Target="../ink/ink2400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2423.xml"/><Relationship Id="rId254" Type="http://schemas.openxmlformats.org/officeDocument/2006/relationships/image" Target="../media/image380.png"/><Relationship Id="rId28" Type="http://schemas.openxmlformats.org/officeDocument/2006/relationships/customXml" Target="../ink/ink2320.xml"/><Relationship Id="rId49" Type="http://schemas.openxmlformats.org/officeDocument/2006/relationships/image" Target="../media/image31.png"/><Relationship Id="rId114" Type="http://schemas.openxmlformats.org/officeDocument/2006/relationships/customXml" Target="../ink/ink2363.xml"/><Relationship Id="rId275" Type="http://schemas.openxmlformats.org/officeDocument/2006/relationships/customXml" Target="../ink/ink2444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2336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2384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202" Type="http://schemas.openxmlformats.org/officeDocument/2006/relationships/image" Target="../media/image354.png"/><Relationship Id="rId223" Type="http://schemas.openxmlformats.org/officeDocument/2006/relationships/customXml" Target="../ink/ink2418.xml"/><Relationship Id="rId244" Type="http://schemas.openxmlformats.org/officeDocument/2006/relationships/image" Target="../media/image375.png"/><Relationship Id="rId18" Type="http://schemas.openxmlformats.org/officeDocument/2006/relationships/customXml" Target="../ink/ink2315.xml"/><Relationship Id="rId39" Type="http://schemas.openxmlformats.org/officeDocument/2006/relationships/image" Target="../media/image26.png"/><Relationship Id="rId265" Type="http://schemas.openxmlformats.org/officeDocument/2006/relationships/customXml" Target="../ink/ink2439.xml"/><Relationship Id="rId286" Type="http://schemas.openxmlformats.org/officeDocument/2006/relationships/image" Target="../media/image396.png"/><Relationship Id="rId50" Type="http://schemas.openxmlformats.org/officeDocument/2006/relationships/customXml" Target="../ink/ink2331.xml"/><Relationship Id="rId104" Type="http://schemas.openxmlformats.org/officeDocument/2006/relationships/customXml" Target="../ink/ink2358.xml"/><Relationship Id="rId125" Type="http://schemas.openxmlformats.org/officeDocument/2006/relationships/image" Target="../media/image175.png"/><Relationship Id="rId146" Type="http://schemas.openxmlformats.org/officeDocument/2006/relationships/customXml" Target="../ink/ink2379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2462.xml"/><Relationship Id="rId71" Type="http://schemas.openxmlformats.org/officeDocument/2006/relationships/image" Target="../media/image304.png"/><Relationship Id="rId92" Type="http://schemas.openxmlformats.org/officeDocument/2006/relationships/customXml" Target="../ink/ink2352.xml"/><Relationship Id="rId213" Type="http://schemas.openxmlformats.org/officeDocument/2006/relationships/customXml" Target="../ink/ink2413.xml"/><Relationship Id="rId234" Type="http://schemas.openxmlformats.org/officeDocument/2006/relationships/image" Target="../media/image370.png"/><Relationship Id="rId2" Type="http://schemas.openxmlformats.org/officeDocument/2006/relationships/customXml" Target="../ink/ink2307.xml"/><Relationship Id="rId29" Type="http://schemas.openxmlformats.org/officeDocument/2006/relationships/image" Target="../media/image21.png"/><Relationship Id="rId255" Type="http://schemas.openxmlformats.org/officeDocument/2006/relationships/customXml" Target="../ink/ink2434.xml"/><Relationship Id="rId276" Type="http://schemas.openxmlformats.org/officeDocument/2006/relationships/image" Target="../media/image391.png"/><Relationship Id="rId297" Type="http://schemas.openxmlformats.org/officeDocument/2006/relationships/customXml" Target="../ink/ink2455.xml"/><Relationship Id="rId40" Type="http://schemas.openxmlformats.org/officeDocument/2006/relationships/customXml" Target="../ink/ink2326.xml"/><Relationship Id="rId115" Type="http://schemas.openxmlformats.org/officeDocument/2006/relationships/image" Target="../media/image170.png"/><Relationship Id="rId136" Type="http://schemas.openxmlformats.org/officeDocument/2006/relationships/customXml" Target="../ink/ink2374.xml"/><Relationship Id="rId157" Type="http://schemas.openxmlformats.org/officeDocument/2006/relationships/image" Target="../media/image333.png"/><Relationship Id="rId178" Type="http://schemas.openxmlformats.org/officeDocument/2006/relationships/customXml" Target="../ink/ink2395.xml"/><Relationship Id="rId301" Type="http://schemas.openxmlformats.org/officeDocument/2006/relationships/customXml" Target="../ink/ink2457.xml"/><Relationship Id="rId322" Type="http://schemas.openxmlformats.org/officeDocument/2006/relationships/customXml" Target="../ink/ink2468.xml"/><Relationship Id="rId61" Type="http://schemas.openxmlformats.org/officeDocument/2006/relationships/image" Target="../media/image299.png"/><Relationship Id="rId82" Type="http://schemas.openxmlformats.org/officeDocument/2006/relationships/customXml" Target="../ink/ink2347.xml"/><Relationship Id="rId199" Type="http://schemas.openxmlformats.org/officeDocument/2006/relationships/customXml" Target="../ink/ink2406.xml"/><Relationship Id="rId203" Type="http://schemas.openxmlformats.org/officeDocument/2006/relationships/customXml" Target="../ink/ink2408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2429.xml"/><Relationship Id="rId266" Type="http://schemas.openxmlformats.org/officeDocument/2006/relationships/image" Target="../media/image386.png"/><Relationship Id="rId287" Type="http://schemas.openxmlformats.org/officeDocument/2006/relationships/customXml" Target="../ink/ink2450.xml"/><Relationship Id="rId30" Type="http://schemas.openxmlformats.org/officeDocument/2006/relationships/customXml" Target="../ink/ink2321.xml"/><Relationship Id="rId105" Type="http://schemas.openxmlformats.org/officeDocument/2006/relationships/image" Target="../media/image165.png"/><Relationship Id="rId126" Type="http://schemas.openxmlformats.org/officeDocument/2006/relationships/customXml" Target="../ink/ink2369.xml"/><Relationship Id="rId147" Type="http://schemas.openxmlformats.org/officeDocument/2006/relationships/image" Target="../media/image328.png"/><Relationship Id="rId168" Type="http://schemas.openxmlformats.org/officeDocument/2006/relationships/customXml" Target="../ink/ink2390.xml"/><Relationship Id="rId312" Type="http://schemas.openxmlformats.org/officeDocument/2006/relationships/image" Target="../media/image409.png"/><Relationship Id="rId51" Type="http://schemas.openxmlformats.org/officeDocument/2006/relationships/image" Target="../media/image32.png"/><Relationship Id="rId72" Type="http://schemas.openxmlformats.org/officeDocument/2006/relationships/customXml" Target="../ink/ink2342.xml"/><Relationship Id="rId93" Type="http://schemas.openxmlformats.org/officeDocument/2006/relationships/image" Target="../media/image315.png"/><Relationship Id="rId189" Type="http://schemas.openxmlformats.org/officeDocument/2006/relationships/customXml" Target="../ink/ink2401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2424.xml"/><Relationship Id="rId256" Type="http://schemas.openxmlformats.org/officeDocument/2006/relationships/image" Target="../media/image381.png"/><Relationship Id="rId277" Type="http://schemas.openxmlformats.org/officeDocument/2006/relationships/customXml" Target="../ink/ink2445.xml"/><Relationship Id="rId298" Type="http://schemas.openxmlformats.org/officeDocument/2006/relationships/image" Target="../media/image402.png"/><Relationship Id="rId116" Type="http://schemas.openxmlformats.org/officeDocument/2006/relationships/customXml" Target="../ink/ink2364.xml"/><Relationship Id="rId137" Type="http://schemas.openxmlformats.org/officeDocument/2006/relationships/image" Target="../media/image323.png"/><Relationship Id="rId158" Type="http://schemas.openxmlformats.org/officeDocument/2006/relationships/customXml" Target="../ink/ink2385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20" Type="http://schemas.openxmlformats.org/officeDocument/2006/relationships/customXml" Target="../ink/ink2316.xml"/><Relationship Id="rId41" Type="http://schemas.openxmlformats.org/officeDocument/2006/relationships/image" Target="../media/image27.png"/><Relationship Id="rId62" Type="http://schemas.openxmlformats.org/officeDocument/2006/relationships/customXml" Target="../ink/ink2337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2419.xml"/><Relationship Id="rId246" Type="http://schemas.openxmlformats.org/officeDocument/2006/relationships/image" Target="../media/image376.png"/><Relationship Id="rId267" Type="http://schemas.openxmlformats.org/officeDocument/2006/relationships/customXml" Target="../ink/ink2440.xml"/><Relationship Id="rId288" Type="http://schemas.openxmlformats.org/officeDocument/2006/relationships/image" Target="../media/image397.png"/><Relationship Id="rId106" Type="http://schemas.openxmlformats.org/officeDocument/2006/relationships/customXml" Target="../ink/ink2359.xml"/><Relationship Id="rId127" Type="http://schemas.openxmlformats.org/officeDocument/2006/relationships/image" Target="../media/image176.png"/><Relationship Id="rId313" Type="http://schemas.openxmlformats.org/officeDocument/2006/relationships/customXml" Target="../ink/ink2463.xml"/><Relationship Id="rId10" Type="http://schemas.openxmlformats.org/officeDocument/2006/relationships/customXml" Target="../ink/ink2311.xml"/><Relationship Id="rId31" Type="http://schemas.openxmlformats.org/officeDocument/2006/relationships/image" Target="../media/image22.png"/><Relationship Id="rId52" Type="http://schemas.openxmlformats.org/officeDocument/2006/relationships/customXml" Target="../ink/ink2332.xml"/><Relationship Id="rId73" Type="http://schemas.openxmlformats.org/officeDocument/2006/relationships/image" Target="../media/image305.png"/><Relationship Id="rId94" Type="http://schemas.openxmlformats.org/officeDocument/2006/relationships/customXml" Target="../ink/ink2353.xml"/><Relationship Id="rId148" Type="http://schemas.openxmlformats.org/officeDocument/2006/relationships/customXml" Target="../ink/ink2380.xml"/><Relationship Id="rId169" Type="http://schemas.openxmlformats.org/officeDocument/2006/relationships/image" Target="../media/image339.png"/><Relationship Id="rId4" Type="http://schemas.openxmlformats.org/officeDocument/2006/relationships/customXml" Target="../ink/ink2308.xml"/><Relationship Id="rId180" Type="http://schemas.openxmlformats.org/officeDocument/2006/relationships/customXml" Target="../ink/ink2396.xml"/><Relationship Id="rId215" Type="http://schemas.openxmlformats.org/officeDocument/2006/relationships/customXml" Target="../ink/ink2414.xml"/><Relationship Id="rId236" Type="http://schemas.openxmlformats.org/officeDocument/2006/relationships/image" Target="../media/image371.png"/><Relationship Id="rId257" Type="http://schemas.openxmlformats.org/officeDocument/2006/relationships/customXml" Target="../ink/ink2435.xml"/><Relationship Id="rId278" Type="http://schemas.openxmlformats.org/officeDocument/2006/relationships/image" Target="../media/image392.png"/><Relationship Id="rId303" Type="http://schemas.openxmlformats.org/officeDocument/2006/relationships/customXml" Target="../ink/ink2458.xml"/><Relationship Id="rId42" Type="http://schemas.openxmlformats.org/officeDocument/2006/relationships/customXml" Target="../ink/ink2327.xml"/><Relationship Id="rId84" Type="http://schemas.openxmlformats.org/officeDocument/2006/relationships/customXml" Target="../ink/ink2348.xml"/><Relationship Id="rId138" Type="http://schemas.openxmlformats.org/officeDocument/2006/relationships/customXml" Target="../ink/ink2375.xml"/><Relationship Id="rId191" Type="http://schemas.openxmlformats.org/officeDocument/2006/relationships/customXml" Target="../ink/ink2402.xml"/><Relationship Id="rId205" Type="http://schemas.openxmlformats.org/officeDocument/2006/relationships/customXml" Target="../ink/ink2409.xml"/><Relationship Id="rId247" Type="http://schemas.openxmlformats.org/officeDocument/2006/relationships/customXml" Target="../ink/ink2430.xml"/><Relationship Id="rId107" Type="http://schemas.openxmlformats.org/officeDocument/2006/relationships/image" Target="../media/image166.png"/><Relationship Id="rId289" Type="http://schemas.openxmlformats.org/officeDocument/2006/relationships/customXml" Target="../ink/ink2451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95" Type="http://schemas.openxmlformats.org/officeDocument/2006/relationships/image" Target="../media/image316.png"/><Relationship Id="rId160" Type="http://schemas.openxmlformats.org/officeDocument/2006/relationships/customXml" Target="../ink/ink2386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2317.xml"/><Relationship Id="rId64" Type="http://schemas.openxmlformats.org/officeDocument/2006/relationships/customXml" Target="../ink/ink2338.xml"/><Relationship Id="rId118" Type="http://schemas.openxmlformats.org/officeDocument/2006/relationships/customXml" Target="../ink/ink2365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2420.xml"/><Relationship Id="rId269" Type="http://schemas.openxmlformats.org/officeDocument/2006/relationships/customXml" Target="../ink/ink2441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75" Type="http://schemas.openxmlformats.org/officeDocument/2006/relationships/image" Target="../media/image306.png"/><Relationship Id="rId140" Type="http://schemas.openxmlformats.org/officeDocument/2006/relationships/customXml" Target="../ink/ink2376.xml"/><Relationship Id="rId182" Type="http://schemas.openxmlformats.org/officeDocument/2006/relationships/customXml" Target="../ink/ink2397.xml"/><Relationship Id="rId6" Type="http://schemas.openxmlformats.org/officeDocument/2006/relationships/customXml" Target="../ink/ink2309.xml"/><Relationship Id="rId238" Type="http://schemas.openxmlformats.org/officeDocument/2006/relationships/image" Target="../media/image372.png"/><Relationship Id="rId291" Type="http://schemas.openxmlformats.org/officeDocument/2006/relationships/customXml" Target="../ink/ink2452.xml"/><Relationship Id="rId305" Type="http://schemas.openxmlformats.org/officeDocument/2006/relationships/customXml" Target="../ink/ink2459.xml"/><Relationship Id="rId44" Type="http://schemas.openxmlformats.org/officeDocument/2006/relationships/customXml" Target="../ink/ink2328.xml"/><Relationship Id="rId86" Type="http://schemas.openxmlformats.org/officeDocument/2006/relationships/customXml" Target="../ink/ink2349.xml"/><Relationship Id="rId151" Type="http://schemas.openxmlformats.org/officeDocument/2006/relationships/image" Target="../media/image330.png"/><Relationship Id="rId193" Type="http://schemas.openxmlformats.org/officeDocument/2006/relationships/customXml" Target="../ink/ink2403.xml"/><Relationship Id="rId207" Type="http://schemas.openxmlformats.org/officeDocument/2006/relationships/customXml" Target="../ink/ink2410.xml"/><Relationship Id="rId249" Type="http://schemas.openxmlformats.org/officeDocument/2006/relationships/customXml" Target="../ink/ink2431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2465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2366.xml"/><Relationship Id="rId162" Type="http://schemas.openxmlformats.org/officeDocument/2006/relationships/customXml" Target="../ink/ink2387.xml"/><Relationship Id="rId218" Type="http://schemas.openxmlformats.org/officeDocument/2006/relationships/image" Target="../media/image362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2621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2634.xml"/><Relationship Id="rId170" Type="http://schemas.openxmlformats.org/officeDocument/2006/relationships/customXml" Target="../ink/ink2556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2487.xml"/><Relationship Id="rId74" Type="http://schemas.openxmlformats.org/officeDocument/2006/relationships/customXml" Target="../ink/ink2508.xml"/><Relationship Id="rId128" Type="http://schemas.openxmlformats.org/officeDocument/2006/relationships/customXml" Target="../ink/ink2535.xml"/><Relationship Id="rId335" Type="http://schemas.openxmlformats.org/officeDocument/2006/relationships/image" Target="../media/image420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2590.xml"/><Relationship Id="rId279" Type="http://schemas.openxmlformats.org/officeDocument/2006/relationships/customXml" Target="../ink/ink2611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2645.xml"/><Relationship Id="rId85" Type="http://schemas.openxmlformats.org/officeDocument/2006/relationships/image" Target="../media/image311.png"/><Relationship Id="rId150" Type="http://schemas.openxmlformats.org/officeDocument/2006/relationships/customXml" Target="../ink/ink2546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2477.xml"/><Relationship Id="rId108" Type="http://schemas.openxmlformats.org/officeDocument/2006/relationships/customXml" Target="../ink/ink2525.xml"/><Relationship Id="rId315" Type="http://schemas.openxmlformats.org/officeDocument/2006/relationships/customXml" Target="../ink/ink2629.xml"/><Relationship Id="rId54" Type="http://schemas.openxmlformats.org/officeDocument/2006/relationships/customXml" Target="../ink/ink2498.xml"/><Relationship Id="rId96" Type="http://schemas.openxmlformats.org/officeDocument/2006/relationships/customXml" Target="../ink/ink2519.xml"/><Relationship Id="rId161" Type="http://schemas.openxmlformats.org/officeDocument/2006/relationships/image" Target="../media/image335.png"/><Relationship Id="rId217" Type="http://schemas.openxmlformats.org/officeDocument/2006/relationships/customXml" Target="../ink/ink2580.xml"/><Relationship Id="rId259" Type="http://schemas.openxmlformats.org/officeDocument/2006/relationships/customXml" Target="../ink/ink2601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2635.xml"/><Relationship Id="rId65" Type="http://schemas.openxmlformats.org/officeDocument/2006/relationships/image" Target="../media/image301.png"/><Relationship Id="rId130" Type="http://schemas.openxmlformats.org/officeDocument/2006/relationships/customXml" Target="../ink/ink2536.xml"/><Relationship Id="rId172" Type="http://schemas.openxmlformats.org/officeDocument/2006/relationships/customXml" Target="../ink/ink2557.xml"/><Relationship Id="rId228" Type="http://schemas.openxmlformats.org/officeDocument/2006/relationships/image" Target="../media/image367.png"/><Relationship Id="rId281" Type="http://schemas.openxmlformats.org/officeDocument/2006/relationships/customXml" Target="../ink/ink2612.xml"/><Relationship Id="rId337" Type="http://schemas.openxmlformats.org/officeDocument/2006/relationships/image" Target="../media/image421.png"/><Relationship Id="rId34" Type="http://schemas.openxmlformats.org/officeDocument/2006/relationships/customXml" Target="../ink/ink2488.xml"/><Relationship Id="rId76" Type="http://schemas.openxmlformats.org/officeDocument/2006/relationships/customXml" Target="../ink/ink2509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2591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2526.xml"/><Relationship Id="rId348" Type="http://schemas.openxmlformats.org/officeDocument/2006/relationships/customXml" Target="../ink/ink2646.xml"/><Relationship Id="rId152" Type="http://schemas.openxmlformats.org/officeDocument/2006/relationships/customXml" Target="../ink/ink2547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2602.xml"/><Relationship Id="rId14" Type="http://schemas.openxmlformats.org/officeDocument/2006/relationships/customXml" Target="../ink/ink2478.xml"/><Relationship Id="rId56" Type="http://schemas.openxmlformats.org/officeDocument/2006/relationships/customXml" Target="../ink/ink2499.xml"/><Relationship Id="rId317" Type="http://schemas.openxmlformats.org/officeDocument/2006/relationships/image" Target="../media/image411.png"/><Relationship Id="rId98" Type="http://schemas.openxmlformats.org/officeDocument/2006/relationships/customXml" Target="../ink/ink2520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2581.xml"/><Relationship Id="rId230" Type="http://schemas.openxmlformats.org/officeDocument/2006/relationships/image" Target="../media/image368.png"/><Relationship Id="rId251" Type="http://schemas.openxmlformats.org/officeDocument/2006/relationships/customXml" Target="../ink/ink2597.xml"/><Relationship Id="rId25" Type="http://schemas.openxmlformats.org/officeDocument/2006/relationships/image" Target="../media/image19.png"/><Relationship Id="rId46" Type="http://schemas.openxmlformats.org/officeDocument/2006/relationships/customXml" Target="../ink/ink2494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2618.xml"/><Relationship Id="rId307" Type="http://schemas.openxmlformats.org/officeDocument/2006/relationships/customXml" Target="../ink/ink2625.xml"/><Relationship Id="rId328" Type="http://schemas.openxmlformats.org/officeDocument/2006/relationships/customXml" Target="../ink/ink2636.xml"/><Relationship Id="rId349" Type="http://schemas.openxmlformats.org/officeDocument/2006/relationships/image" Target="../media/image427.png"/><Relationship Id="rId88" Type="http://schemas.openxmlformats.org/officeDocument/2006/relationships/customXml" Target="../ink/ink2515.xml"/><Relationship Id="rId111" Type="http://schemas.openxmlformats.org/officeDocument/2006/relationships/image" Target="../media/image168.png"/><Relationship Id="rId132" Type="http://schemas.openxmlformats.org/officeDocument/2006/relationships/customXml" Target="../ink/ink2537.xml"/><Relationship Id="rId153" Type="http://schemas.openxmlformats.org/officeDocument/2006/relationships/image" Target="../media/image331.png"/><Relationship Id="rId174" Type="http://schemas.openxmlformats.org/officeDocument/2006/relationships/customXml" Target="../ink/ink2558.xml"/><Relationship Id="rId195" Type="http://schemas.openxmlformats.org/officeDocument/2006/relationships/customXml" Target="../ink/ink2569.xml"/><Relationship Id="rId209" Type="http://schemas.openxmlformats.org/officeDocument/2006/relationships/customXml" Target="../ink/ink2576.xml"/><Relationship Id="rId220" Type="http://schemas.openxmlformats.org/officeDocument/2006/relationships/image" Target="../media/image363.png"/><Relationship Id="rId241" Type="http://schemas.openxmlformats.org/officeDocument/2006/relationships/customXml" Target="../ink/ink2592.xml"/><Relationship Id="rId15" Type="http://schemas.openxmlformats.org/officeDocument/2006/relationships/image" Target="../media/image14.png"/><Relationship Id="rId36" Type="http://schemas.openxmlformats.org/officeDocument/2006/relationships/customXml" Target="../ink/ink2489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2613.xml"/><Relationship Id="rId318" Type="http://schemas.openxmlformats.org/officeDocument/2006/relationships/customXml" Target="../ink/ink2631.xml"/><Relationship Id="rId339" Type="http://schemas.openxmlformats.org/officeDocument/2006/relationships/image" Target="../media/image422.png"/><Relationship Id="rId78" Type="http://schemas.openxmlformats.org/officeDocument/2006/relationships/customXml" Target="../ink/ink2510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2532.xml"/><Relationship Id="rId143" Type="http://schemas.openxmlformats.org/officeDocument/2006/relationships/image" Target="../media/image326.png"/><Relationship Id="rId164" Type="http://schemas.openxmlformats.org/officeDocument/2006/relationships/customXml" Target="../ink/ink2553.xml"/><Relationship Id="rId185" Type="http://schemas.openxmlformats.org/officeDocument/2006/relationships/customXml" Target="../ink/ink2564.xml"/><Relationship Id="rId350" Type="http://schemas.openxmlformats.org/officeDocument/2006/relationships/customXml" Target="../ink/ink2647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2484.xml"/><Relationship Id="rId231" Type="http://schemas.openxmlformats.org/officeDocument/2006/relationships/customXml" Target="../ink/ink2587.xml"/><Relationship Id="rId252" Type="http://schemas.openxmlformats.org/officeDocument/2006/relationships/image" Target="../media/image379.png"/><Relationship Id="rId273" Type="http://schemas.openxmlformats.org/officeDocument/2006/relationships/customXml" Target="../ink/ink2608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2505.xml"/><Relationship Id="rId89" Type="http://schemas.openxmlformats.org/officeDocument/2006/relationships/image" Target="../media/image313.png"/><Relationship Id="rId112" Type="http://schemas.openxmlformats.org/officeDocument/2006/relationships/customXml" Target="../ink/ink2527.xml"/><Relationship Id="rId133" Type="http://schemas.openxmlformats.org/officeDocument/2006/relationships/image" Target="../media/image321.png"/><Relationship Id="rId154" Type="http://schemas.openxmlformats.org/officeDocument/2006/relationships/customXml" Target="../ink/ink2548.xml"/><Relationship Id="rId175" Type="http://schemas.openxmlformats.org/officeDocument/2006/relationships/image" Target="../media/image341.png"/><Relationship Id="rId340" Type="http://schemas.openxmlformats.org/officeDocument/2006/relationships/customXml" Target="../ink/ink2642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2479.xml"/><Relationship Id="rId221" Type="http://schemas.openxmlformats.org/officeDocument/2006/relationships/customXml" Target="../ink/ink2582.xml"/><Relationship Id="rId242" Type="http://schemas.openxmlformats.org/officeDocument/2006/relationships/image" Target="../media/image374.png"/><Relationship Id="rId263" Type="http://schemas.openxmlformats.org/officeDocument/2006/relationships/customXml" Target="../ink/ink2603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2500.xml"/><Relationship Id="rId79" Type="http://schemas.openxmlformats.org/officeDocument/2006/relationships/image" Target="../media/image308.png"/><Relationship Id="rId102" Type="http://schemas.openxmlformats.org/officeDocument/2006/relationships/customXml" Target="../ink/ink2522.xml"/><Relationship Id="rId123" Type="http://schemas.openxmlformats.org/officeDocument/2006/relationships/image" Target="../media/image174.png"/><Relationship Id="rId144" Type="http://schemas.openxmlformats.org/officeDocument/2006/relationships/customXml" Target="../ink/ink2543.xml"/><Relationship Id="rId330" Type="http://schemas.openxmlformats.org/officeDocument/2006/relationships/customXml" Target="../ink/ink2637.xml"/><Relationship Id="rId90" Type="http://schemas.openxmlformats.org/officeDocument/2006/relationships/customXml" Target="../ink/ink2516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28.png"/><Relationship Id="rId211" Type="http://schemas.openxmlformats.org/officeDocument/2006/relationships/customXml" Target="../ink/ink2577.xml"/><Relationship Id="rId232" Type="http://schemas.openxmlformats.org/officeDocument/2006/relationships/image" Target="../media/image369.png"/><Relationship Id="rId253" Type="http://schemas.openxmlformats.org/officeDocument/2006/relationships/customXml" Target="../ink/ink2598.xml"/><Relationship Id="rId274" Type="http://schemas.openxmlformats.org/officeDocument/2006/relationships/image" Target="../media/image390.png"/><Relationship Id="rId295" Type="http://schemas.openxmlformats.org/officeDocument/2006/relationships/customXml" Target="../ink/ink2619.xml"/><Relationship Id="rId309" Type="http://schemas.openxmlformats.org/officeDocument/2006/relationships/customXml" Target="../ink/ink2626.xml"/><Relationship Id="rId27" Type="http://schemas.openxmlformats.org/officeDocument/2006/relationships/image" Target="../media/image20.png"/><Relationship Id="rId48" Type="http://schemas.openxmlformats.org/officeDocument/2006/relationships/customXml" Target="../ink/ink2495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2538.xml"/><Relationship Id="rId320" Type="http://schemas.openxmlformats.org/officeDocument/2006/relationships/customXml" Target="../ink/ink2632.xml"/><Relationship Id="rId80" Type="http://schemas.openxmlformats.org/officeDocument/2006/relationships/customXml" Target="../ink/ink2511.xml"/><Relationship Id="rId155" Type="http://schemas.openxmlformats.org/officeDocument/2006/relationships/image" Target="../media/image332.png"/><Relationship Id="rId176" Type="http://schemas.openxmlformats.org/officeDocument/2006/relationships/customXml" Target="../ink/ink2559.xml"/><Relationship Id="rId197" Type="http://schemas.openxmlformats.org/officeDocument/2006/relationships/customXml" Target="../ink/ink2570.xml"/><Relationship Id="rId341" Type="http://schemas.openxmlformats.org/officeDocument/2006/relationships/image" Target="../media/image423.png"/><Relationship Id="rId201" Type="http://schemas.openxmlformats.org/officeDocument/2006/relationships/customXml" Target="../ink/ink2572.xml"/><Relationship Id="rId222" Type="http://schemas.openxmlformats.org/officeDocument/2006/relationships/image" Target="../media/image364.png"/><Relationship Id="rId243" Type="http://schemas.openxmlformats.org/officeDocument/2006/relationships/customXml" Target="../ink/ink2593.xml"/><Relationship Id="rId264" Type="http://schemas.openxmlformats.org/officeDocument/2006/relationships/image" Target="../media/image385.png"/><Relationship Id="rId285" Type="http://schemas.openxmlformats.org/officeDocument/2006/relationships/customXml" Target="../ink/ink2614.xml"/><Relationship Id="rId17" Type="http://schemas.openxmlformats.org/officeDocument/2006/relationships/image" Target="../media/image15.png"/><Relationship Id="rId38" Type="http://schemas.openxmlformats.org/officeDocument/2006/relationships/customXml" Target="../ink/ink2490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2533.xml"/><Relationship Id="rId310" Type="http://schemas.openxmlformats.org/officeDocument/2006/relationships/image" Target="../media/image408.png"/><Relationship Id="rId70" Type="http://schemas.openxmlformats.org/officeDocument/2006/relationships/customXml" Target="../ink/ink2506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2554.xml"/><Relationship Id="rId187" Type="http://schemas.openxmlformats.org/officeDocument/2006/relationships/customXml" Target="../ink/ink2565.xml"/><Relationship Id="rId331" Type="http://schemas.openxmlformats.org/officeDocument/2006/relationships/image" Target="../media/image418.png"/><Relationship Id="rId352" Type="http://schemas.openxmlformats.org/officeDocument/2006/relationships/customXml" Target="../ink/ink2648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2588.xml"/><Relationship Id="rId254" Type="http://schemas.openxmlformats.org/officeDocument/2006/relationships/image" Target="../media/image380.png"/><Relationship Id="rId28" Type="http://schemas.openxmlformats.org/officeDocument/2006/relationships/customXml" Target="../ink/ink2485.xml"/><Relationship Id="rId49" Type="http://schemas.openxmlformats.org/officeDocument/2006/relationships/image" Target="../media/image31.png"/><Relationship Id="rId114" Type="http://schemas.openxmlformats.org/officeDocument/2006/relationships/customXml" Target="../ink/ink2528.xml"/><Relationship Id="rId275" Type="http://schemas.openxmlformats.org/officeDocument/2006/relationships/customXml" Target="../ink/ink2609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2501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2549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2643.xml"/><Relationship Id="rId202" Type="http://schemas.openxmlformats.org/officeDocument/2006/relationships/image" Target="../media/image354.png"/><Relationship Id="rId223" Type="http://schemas.openxmlformats.org/officeDocument/2006/relationships/customXml" Target="../ink/ink2583.xml"/><Relationship Id="rId244" Type="http://schemas.openxmlformats.org/officeDocument/2006/relationships/image" Target="../media/image375.png"/><Relationship Id="rId18" Type="http://schemas.openxmlformats.org/officeDocument/2006/relationships/customXml" Target="../ink/ink2480.xml"/><Relationship Id="rId39" Type="http://schemas.openxmlformats.org/officeDocument/2006/relationships/image" Target="../media/image26.png"/><Relationship Id="rId265" Type="http://schemas.openxmlformats.org/officeDocument/2006/relationships/customXml" Target="../ink/ink2604.xml"/><Relationship Id="rId286" Type="http://schemas.openxmlformats.org/officeDocument/2006/relationships/image" Target="../media/image396.png"/><Relationship Id="rId50" Type="http://schemas.openxmlformats.org/officeDocument/2006/relationships/customXml" Target="../ink/ink2496.xml"/><Relationship Id="rId104" Type="http://schemas.openxmlformats.org/officeDocument/2006/relationships/customXml" Target="../ink/ink2523.xml"/><Relationship Id="rId125" Type="http://schemas.openxmlformats.org/officeDocument/2006/relationships/image" Target="../media/image175.png"/><Relationship Id="rId146" Type="http://schemas.openxmlformats.org/officeDocument/2006/relationships/customXml" Target="../ink/ink2544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2627.xml"/><Relationship Id="rId332" Type="http://schemas.openxmlformats.org/officeDocument/2006/relationships/customXml" Target="../ink/ink2638.xml"/><Relationship Id="rId353" Type="http://schemas.openxmlformats.org/officeDocument/2006/relationships/image" Target="../media/image429.png"/><Relationship Id="rId71" Type="http://schemas.openxmlformats.org/officeDocument/2006/relationships/image" Target="../media/image304.png"/><Relationship Id="rId92" Type="http://schemas.openxmlformats.org/officeDocument/2006/relationships/customXml" Target="../ink/ink2517.xml"/><Relationship Id="rId213" Type="http://schemas.openxmlformats.org/officeDocument/2006/relationships/customXml" Target="../ink/ink2578.xml"/><Relationship Id="rId234" Type="http://schemas.openxmlformats.org/officeDocument/2006/relationships/image" Target="../media/image370.png"/><Relationship Id="rId2" Type="http://schemas.openxmlformats.org/officeDocument/2006/relationships/customXml" Target="../ink/ink2472.xml"/><Relationship Id="rId29" Type="http://schemas.openxmlformats.org/officeDocument/2006/relationships/image" Target="../media/image21.png"/><Relationship Id="rId255" Type="http://schemas.openxmlformats.org/officeDocument/2006/relationships/customXml" Target="../ink/ink2599.xml"/><Relationship Id="rId276" Type="http://schemas.openxmlformats.org/officeDocument/2006/relationships/image" Target="../media/image391.png"/><Relationship Id="rId297" Type="http://schemas.openxmlformats.org/officeDocument/2006/relationships/customXml" Target="../ink/ink2620.xml"/><Relationship Id="rId40" Type="http://schemas.openxmlformats.org/officeDocument/2006/relationships/customXml" Target="../ink/ink2491.xml"/><Relationship Id="rId115" Type="http://schemas.openxmlformats.org/officeDocument/2006/relationships/image" Target="../media/image170.png"/><Relationship Id="rId136" Type="http://schemas.openxmlformats.org/officeDocument/2006/relationships/customXml" Target="../ink/ink2539.xml"/><Relationship Id="rId157" Type="http://schemas.openxmlformats.org/officeDocument/2006/relationships/image" Target="../media/image333.png"/><Relationship Id="rId178" Type="http://schemas.openxmlformats.org/officeDocument/2006/relationships/customXml" Target="../ink/ink2560.xml"/><Relationship Id="rId301" Type="http://schemas.openxmlformats.org/officeDocument/2006/relationships/customXml" Target="../ink/ink2622.xml"/><Relationship Id="rId322" Type="http://schemas.openxmlformats.org/officeDocument/2006/relationships/customXml" Target="../ink/ink2633.xml"/><Relationship Id="rId343" Type="http://schemas.openxmlformats.org/officeDocument/2006/relationships/image" Target="../media/image424.png"/><Relationship Id="rId61" Type="http://schemas.openxmlformats.org/officeDocument/2006/relationships/image" Target="../media/image299.png"/><Relationship Id="rId82" Type="http://schemas.openxmlformats.org/officeDocument/2006/relationships/customXml" Target="../ink/ink2512.xml"/><Relationship Id="rId199" Type="http://schemas.openxmlformats.org/officeDocument/2006/relationships/customXml" Target="../ink/ink2571.xml"/><Relationship Id="rId203" Type="http://schemas.openxmlformats.org/officeDocument/2006/relationships/customXml" Target="../ink/ink2573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2594.xml"/><Relationship Id="rId266" Type="http://schemas.openxmlformats.org/officeDocument/2006/relationships/image" Target="../media/image386.png"/><Relationship Id="rId287" Type="http://schemas.openxmlformats.org/officeDocument/2006/relationships/customXml" Target="../ink/ink2615.xml"/><Relationship Id="rId30" Type="http://schemas.openxmlformats.org/officeDocument/2006/relationships/customXml" Target="../ink/ink2486.xml"/><Relationship Id="rId105" Type="http://schemas.openxmlformats.org/officeDocument/2006/relationships/image" Target="../media/image165.png"/><Relationship Id="rId126" Type="http://schemas.openxmlformats.org/officeDocument/2006/relationships/customXml" Target="../ink/ink2534.xml"/><Relationship Id="rId147" Type="http://schemas.openxmlformats.org/officeDocument/2006/relationships/image" Target="../media/image328.png"/><Relationship Id="rId168" Type="http://schemas.openxmlformats.org/officeDocument/2006/relationships/customXml" Target="../ink/ink2555.xml"/><Relationship Id="rId312" Type="http://schemas.openxmlformats.org/officeDocument/2006/relationships/image" Target="../media/image409.png"/><Relationship Id="rId333" Type="http://schemas.openxmlformats.org/officeDocument/2006/relationships/image" Target="../media/image419.png"/><Relationship Id="rId51" Type="http://schemas.openxmlformats.org/officeDocument/2006/relationships/image" Target="../media/image32.png"/><Relationship Id="rId72" Type="http://schemas.openxmlformats.org/officeDocument/2006/relationships/customXml" Target="../ink/ink2507.xml"/><Relationship Id="rId93" Type="http://schemas.openxmlformats.org/officeDocument/2006/relationships/image" Target="../media/image315.png"/><Relationship Id="rId189" Type="http://schemas.openxmlformats.org/officeDocument/2006/relationships/customXml" Target="../ink/ink2566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2589.xml"/><Relationship Id="rId256" Type="http://schemas.openxmlformats.org/officeDocument/2006/relationships/image" Target="../media/image381.png"/><Relationship Id="rId277" Type="http://schemas.openxmlformats.org/officeDocument/2006/relationships/customXml" Target="../ink/ink2610.xml"/><Relationship Id="rId298" Type="http://schemas.openxmlformats.org/officeDocument/2006/relationships/image" Target="../media/image402.png"/><Relationship Id="rId116" Type="http://schemas.openxmlformats.org/officeDocument/2006/relationships/customXml" Target="../ink/ink2529.xml"/><Relationship Id="rId137" Type="http://schemas.openxmlformats.org/officeDocument/2006/relationships/image" Target="../media/image323.png"/><Relationship Id="rId158" Type="http://schemas.openxmlformats.org/officeDocument/2006/relationships/customXml" Target="../ink/ink2550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2644.xml"/><Relationship Id="rId20" Type="http://schemas.openxmlformats.org/officeDocument/2006/relationships/customXml" Target="../ink/ink2481.xml"/><Relationship Id="rId41" Type="http://schemas.openxmlformats.org/officeDocument/2006/relationships/image" Target="../media/image27.png"/><Relationship Id="rId62" Type="http://schemas.openxmlformats.org/officeDocument/2006/relationships/customXml" Target="../ink/ink2502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2584.xml"/><Relationship Id="rId246" Type="http://schemas.openxmlformats.org/officeDocument/2006/relationships/image" Target="../media/image376.png"/><Relationship Id="rId267" Type="http://schemas.openxmlformats.org/officeDocument/2006/relationships/customXml" Target="../ink/ink2605.xml"/><Relationship Id="rId288" Type="http://schemas.openxmlformats.org/officeDocument/2006/relationships/image" Target="../media/image397.png"/><Relationship Id="rId106" Type="http://schemas.openxmlformats.org/officeDocument/2006/relationships/customXml" Target="../ink/ink2524.xml"/><Relationship Id="rId127" Type="http://schemas.openxmlformats.org/officeDocument/2006/relationships/image" Target="../media/image176.png"/><Relationship Id="rId313" Type="http://schemas.openxmlformats.org/officeDocument/2006/relationships/customXml" Target="../ink/ink2628.xml"/><Relationship Id="rId10" Type="http://schemas.openxmlformats.org/officeDocument/2006/relationships/customXml" Target="../ink/ink2476.xml"/><Relationship Id="rId31" Type="http://schemas.openxmlformats.org/officeDocument/2006/relationships/image" Target="../media/image22.png"/><Relationship Id="rId52" Type="http://schemas.openxmlformats.org/officeDocument/2006/relationships/customXml" Target="../ink/ink2497.xml"/><Relationship Id="rId73" Type="http://schemas.openxmlformats.org/officeDocument/2006/relationships/image" Target="../media/image305.png"/><Relationship Id="rId94" Type="http://schemas.openxmlformats.org/officeDocument/2006/relationships/customXml" Target="../ink/ink2518.xml"/><Relationship Id="rId148" Type="http://schemas.openxmlformats.org/officeDocument/2006/relationships/customXml" Target="../ink/ink2545.xml"/><Relationship Id="rId169" Type="http://schemas.openxmlformats.org/officeDocument/2006/relationships/image" Target="../media/image339.png"/><Relationship Id="rId334" Type="http://schemas.openxmlformats.org/officeDocument/2006/relationships/customXml" Target="../ink/ink2639.xml"/><Relationship Id="rId4" Type="http://schemas.openxmlformats.org/officeDocument/2006/relationships/customXml" Target="../ink/ink2473.xml"/><Relationship Id="rId180" Type="http://schemas.openxmlformats.org/officeDocument/2006/relationships/customXml" Target="../ink/ink2561.xml"/><Relationship Id="rId215" Type="http://schemas.openxmlformats.org/officeDocument/2006/relationships/customXml" Target="../ink/ink2579.xml"/><Relationship Id="rId236" Type="http://schemas.openxmlformats.org/officeDocument/2006/relationships/image" Target="../media/image371.png"/><Relationship Id="rId257" Type="http://schemas.openxmlformats.org/officeDocument/2006/relationships/customXml" Target="../ink/ink2600.xml"/><Relationship Id="rId278" Type="http://schemas.openxmlformats.org/officeDocument/2006/relationships/image" Target="../media/image392.png"/><Relationship Id="rId303" Type="http://schemas.openxmlformats.org/officeDocument/2006/relationships/customXml" Target="../ink/ink2623.xml"/><Relationship Id="rId42" Type="http://schemas.openxmlformats.org/officeDocument/2006/relationships/customXml" Target="../ink/ink2492.xml"/><Relationship Id="rId84" Type="http://schemas.openxmlformats.org/officeDocument/2006/relationships/customXml" Target="../ink/ink2513.xml"/><Relationship Id="rId138" Type="http://schemas.openxmlformats.org/officeDocument/2006/relationships/customXml" Target="../ink/ink2540.xml"/><Relationship Id="rId345" Type="http://schemas.openxmlformats.org/officeDocument/2006/relationships/image" Target="../media/image425.png"/><Relationship Id="rId191" Type="http://schemas.openxmlformats.org/officeDocument/2006/relationships/customXml" Target="../ink/ink2567.xml"/><Relationship Id="rId205" Type="http://schemas.openxmlformats.org/officeDocument/2006/relationships/customXml" Target="../ink/ink2574.xml"/><Relationship Id="rId247" Type="http://schemas.openxmlformats.org/officeDocument/2006/relationships/customXml" Target="../ink/ink2595.xml"/><Relationship Id="rId107" Type="http://schemas.openxmlformats.org/officeDocument/2006/relationships/image" Target="../media/image166.png"/><Relationship Id="rId289" Type="http://schemas.openxmlformats.org/officeDocument/2006/relationships/customXml" Target="../ink/ink2616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95" Type="http://schemas.openxmlformats.org/officeDocument/2006/relationships/image" Target="../media/image316.png"/><Relationship Id="rId160" Type="http://schemas.openxmlformats.org/officeDocument/2006/relationships/customXml" Target="../ink/ink2551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2482.xml"/><Relationship Id="rId64" Type="http://schemas.openxmlformats.org/officeDocument/2006/relationships/customXml" Target="../ink/ink2503.xml"/><Relationship Id="rId118" Type="http://schemas.openxmlformats.org/officeDocument/2006/relationships/customXml" Target="../ink/ink2530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2585.xml"/><Relationship Id="rId269" Type="http://schemas.openxmlformats.org/officeDocument/2006/relationships/customXml" Target="../ink/ink2606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2640.xml"/><Relationship Id="rId75" Type="http://schemas.openxmlformats.org/officeDocument/2006/relationships/image" Target="../media/image306.png"/><Relationship Id="rId140" Type="http://schemas.openxmlformats.org/officeDocument/2006/relationships/customXml" Target="../ink/ink2541.xml"/><Relationship Id="rId182" Type="http://schemas.openxmlformats.org/officeDocument/2006/relationships/customXml" Target="../ink/ink2562.xml"/><Relationship Id="rId6" Type="http://schemas.openxmlformats.org/officeDocument/2006/relationships/customXml" Target="../ink/ink2474.xml"/><Relationship Id="rId238" Type="http://schemas.openxmlformats.org/officeDocument/2006/relationships/image" Target="../media/image372.png"/><Relationship Id="rId291" Type="http://schemas.openxmlformats.org/officeDocument/2006/relationships/customXml" Target="../ink/ink2617.xml"/><Relationship Id="rId305" Type="http://schemas.openxmlformats.org/officeDocument/2006/relationships/customXml" Target="../ink/ink2624.xml"/><Relationship Id="rId347" Type="http://schemas.openxmlformats.org/officeDocument/2006/relationships/image" Target="../media/image426.png"/><Relationship Id="rId44" Type="http://schemas.openxmlformats.org/officeDocument/2006/relationships/customXml" Target="../ink/ink2493.xml"/><Relationship Id="rId86" Type="http://schemas.openxmlformats.org/officeDocument/2006/relationships/customXml" Target="../ink/ink2514.xml"/><Relationship Id="rId151" Type="http://schemas.openxmlformats.org/officeDocument/2006/relationships/image" Target="../media/image330.png"/><Relationship Id="rId193" Type="http://schemas.openxmlformats.org/officeDocument/2006/relationships/customXml" Target="../ink/ink2568.xml"/><Relationship Id="rId207" Type="http://schemas.openxmlformats.org/officeDocument/2006/relationships/customXml" Target="../ink/ink2575.xml"/><Relationship Id="rId249" Type="http://schemas.openxmlformats.org/officeDocument/2006/relationships/customXml" Target="../ink/ink2596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2630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2531.xml"/><Relationship Id="rId162" Type="http://schemas.openxmlformats.org/officeDocument/2006/relationships/customXml" Target="../ink/ink2552.xml"/><Relationship Id="rId218" Type="http://schemas.openxmlformats.org/officeDocument/2006/relationships/image" Target="../media/image362.png"/><Relationship Id="rId271" Type="http://schemas.openxmlformats.org/officeDocument/2006/relationships/customXml" Target="../ink/ink2607.xml"/><Relationship Id="rId24" Type="http://schemas.openxmlformats.org/officeDocument/2006/relationships/customXml" Target="../ink/ink2483.xml"/><Relationship Id="rId66" Type="http://schemas.openxmlformats.org/officeDocument/2006/relationships/customXml" Target="../ink/ink2504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2586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2521.xml"/><Relationship Id="rId282" Type="http://schemas.openxmlformats.org/officeDocument/2006/relationships/image" Target="../media/image394.png"/><Relationship Id="rId338" Type="http://schemas.openxmlformats.org/officeDocument/2006/relationships/customXml" Target="../ink/ink2641.xml"/><Relationship Id="rId8" Type="http://schemas.openxmlformats.org/officeDocument/2006/relationships/customXml" Target="../ink/ink2475.xml"/><Relationship Id="rId142" Type="http://schemas.openxmlformats.org/officeDocument/2006/relationships/customXml" Target="../ink/ink2542.xml"/><Relationship Id="rId184" Type="http://schemas.openxmlformats.org/officeDocument/2006/relationships/customXml" Target="../ink/ink2563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2798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2811.xml"/><Relationship Id="rId170" Type="http://schemas.openxmlformats.org/officeDocument/2006/relationships/customXml" Target="../ink/ink2733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2664.xml"/><Relationship Id="rId74" Type="http://schemas.openxmlformats.org/officeDocument/2006/relationships/customXml" Target="../ink/ink2685.xml"/><Relationship Id="rId128" Type="http://schemas.openxmlformats.org/officeDocument/2006/relationships/customXml" Target="../ink/ink2712.xml"/><Relationship Id="rId335" Type="http://schemas.openxmlformats.org/officeDocument/2006/relationships/image" Target="../media/image421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2767.xml"/><Relationship Id="rId279" Type="http://schemas.openxmlformats.org/officeDocument/2006/relationships/customXml" Target="../ink/ink2788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2822.xml"/><Relationship Id="rId85" Type="http://schemas.openxmlformats.org/officeDocument/2006/relationships/image" Target="../media/image311.png"/><Relationship Id="rId150" Type="http://schemas.openxmlformats.org/officeDocument/2006/relationships/customXml" Target="../ink/ink2723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2654.xml"/><Relationship Id="rId108" Type="http://schemas.openxmlformats.org/officeDocument/2006/relationships/customXml" Target="../ink/ink2702.xml"/><Relationship Id="rId315" Type="http://schemas.openxmlformats.org/officeDocument/2006/relationships/customXml" Target="../ink/ink2806.xml"/><Relationship Id="rId54" Type="http://schemas.openxmlformats.org/officeDocument/2006/relationships/customXml" Target="../ink/ink2675.xml"/><Relationship Id="rId96" Type="http://schemas.openxmlformats.org/officeDocument/2006/relationships/customXml" Target="../ink/ink2696.xml"/><Relationship Id="rId161" Type="http://schemas.openxmlformats.org/officeDocument/2006/relationships/image" Target="../media/image335.png"/><Relationship Id="rId217" Type="http://schemas.openxmlformats.org/officeDocument/2006/relationships/customXml" Target="../ink/ink2757.xml"/><Relationship Id="rId259" Type="http://schemas.openxmlformats.org/officeDocument/2006/relationships/customXml" Target="../ink/ink2778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2812.xml"/><Relationship Id="rId65" Type="http://schemas.openxmlformats.org/officeDocument/2006/relationships/image" Target="../media/image301.png"/><Relationship Id="rId130" Type="http://schemas.openxmlformats.org/officeDocument/2006/relationships/customXml" Target="../ink/ink2713.xml"/><Relationship Id="rId172" Type="http://schemas.openxmlformats.org/officeDocument/2006/relationships/customXml" Target="../ink/ink2734.xml"/><Relationship Id="rId228" Type="http://schemas.openxmlformats.org/officeDocument/2006/relationships/image" Target="../media/image367.png"/><Relationship Id="rId281" Type="http://schemas.openxmlformats.org/officeDocument/2006/relationships/customXml" Target="../ink/ink2789.xml"/><Relationship Id="rId337" Type="http://schemas.openxmlformats.org/officeDocument/2006/relationships/image" Target="../media/image422.png"/><Relationship Id="rId34" Type="http://schemas.openxmlformats.org/officeDocument/2006/relationships/customXml" Target="../ink/ink2665.xml"/><Relationship Id="rId76" Type="http://schemas.openxmlformats.org/officeDocument/2006/relationships/customXml" Target="../ink/ink2686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2768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2703.xml"/><Relationship Id="rId348" Type="http://schemas.openxmlformats.org/officeDocument/2006/relationships/customXml" Target="../ink/ink2823.xml"/><Relationship Id="rId152" Type="http://schemas.openxmlformats.org/officeDocument/2006/relationships/customXml" Target="../ink/ink2724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2779.xml"/><Relationship Id="rId14" Type="http://schemas.openxmlformats.org/officeDocument/2006/relationships/customXml" Target="../ink/ink2655.xml"/><Relationship Id="rId56" Type="http://schemas.openxmlformats.org/officeDocument/2006/relationships/customXml" Target="../ink/ink2676.xml"/><Relationship Id="rId317" Type="http://schemas.openxmlformats.org/officeDocument/2006/relationships/image" Target="../media/image411.png"/><Relationship Id="rId8" Type="http://schemas.openxmlformats.org/officeDocument/2006/relationships/customXml" Target="../ink/ink2652.xml"/><Relationship Id="rId98" Type="http://schemas.openxmlformats.org/officeDocument/2006/relationships/customXml" Target="../ink/ink2697.xml"/><Relationship Id="rId121" Type="http://schemas.openxmlformats.org/officeDocument/2006/relationships/image" Target="../media/image173.png"/><Relationship Id="rId142" Type="http://schemas.openxmlformats.org/officeDocument/2006/relationships/customXml" Target="../ink/ink2719.xml"/><Relationship Id="rId163" Type="http://schemas.openxmlformats.org/officeDocument/2006/relationships/image" Target="../media/image336.png"/><Relationship Id="rId184" Type="http://schemas.openxmlformats.org/officeDocument/2006/relationships/customXml" Target="../ink/ink2740.xml"/><Relationship Id="rId219" Type="http://schemas.openxmlformats.org/officeDocument/2006/relationships/customXml" Target="../ink/ink2758.xml"/><Relationship Id="rId230" Type="http://schemas.openxmlformats.org/officeDocument/2006/relationships/image" Target="../media/image368.png"/><Relationship Id="rId251" Type="http://schemas.openxmlformats.org/officeDocument/2006/relationships/customXml" Target="../ink/ink2774.xml"/><Relationship Id="rId25" Type="http://schemas.openxmlformats.org/officeDocument/2006/relationships/image" Target="../media/image19.png"/><Relationship Id="rId46" Type="http://schemas.openxmlformats.org/officeDocument/2006/relationships/customXml" Target="../ink/ink2671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2795.xml"/><Relationship Id="rId307" Type="http://schemas.openxmlformats.org/officeDocument/2006/relationships/customXml" Target="../ink/ink2802.xml"/><Relationship Id="rId328" Type="http://schemas.openxmlformats.org/officeDocument/2006/relationships/customXml" Target="../ink/ink2813.xml"/><Relationship Id="rId349" Type="http://schemas.openxmlformats.org/officeDocument/2006/relationships/image" Target="../media/image431.png"/><Relationship Id="rId88" Type="http://schemas.openxmlformats.org/officeDocument/2006/relationships/customXml" Target="../ink/ink2692.xml"/><Relationship Id="rId111" Type="http://schemas.openxmlformats.org/officeDocument/2006/relationships/image" Target="../media/image168.png"/><Relationship Id="rId132" Type="http://schemas.openxmlformats.org/officeDocument/2006/relationships/customXml" Target="../ink/ink2714.xml"/><Relationship Id="rId153" Type="http://schemas.openxmlformats.org/officeDocument/2006/relationships/image" Target="../media/image331.png"/><Relationship Id="rId174" Type="http://schemas.openxmlformats.org/officeDocument/2006/relationships/customXml" Target="../ink/ink2735.xml"/><Relationship Id="rId195" Type="http://schemas.openxmlformats.org/officeDocument/2006/relationships/customXml" Target="../ink/ink2746.xml"/><Relationship Id="rId209" Type="http://schemas.openxmlformats.org/officeDocument/2006/relationships/customXml" Target="../ink/ink2753.xml"/><Relationship Id="rId220" Type="http://schemas.openxmlformats.org/officeDocument/2006/relationships/image" Target="../media/image363.png"/><Relationship Id="rId241" Type="http://schemas.openxmlformats.org/officeDocument/2006/relationships/customXml" Target="../ink/ink2769.xml"/><Relationship Id="rId15" Type="http://schemas.openxmlformats.org/officeDocument/2006/relationships/image" Target="../media/image14.png"/><Relationship Id="rId36" Type="http://schemas.openxmlformats.org/officeDocument/2006/relationships/customXml" Target="../ink/ink2666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2790.xml"/><Relationship Id="rId318" Type="http://schemas.openxmlformats.org/officeDocument/2006/relationships/customXml" Target="../ink/ink2808.xml"/><Relationship Id="rId339" Type="http://schemas.openxmlformats.org/officeDocument/2006/relationships/image" Target="../media/image423.png"/><Relationship Id="rId78" Type="http://schemas.openxmlformats.org/officeDocument/2006/relationships/customXml" Target="../ink/ink2687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2709.xml"/><Relationship Id="rId143" Type="http://schemas.openxmlformats.org/officeDocument/2006/relationships/image" Target="../media/image326.png"/><Relationship Id="rId164" Type="http://schemas.openxmlformats.org/officeDocument/2006/relationships/customXml" Target="../ink/ink2730.xml"/><Relationship Id="rId185" Type="http://schemas.openxmlformats.org/officeDocument/2006/relationships/customXml" Target="../ink/ink2741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2661.xml"/><Relationship Id="rId231" Type="http://schemas.openxmlformats.org/officeDocument/2006/relationships/customXml" Target="../ink/ink2764.xml"/><Relationship Id="rId252" Type="http://schemas.openxmlformats.org/officeDocument/2006/relationships/image" Target="../media/image379.png"/><Relationship Id="rId273" Type="http://schemas.openxmlformats.org/officeDocument/2006/relationships/customXml" Target="../ink/ink2785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2682.xml"/><Relationship Id="rId89" Type="http://schemas.openxmlformats.org/officeDocument/2006/relationships/image" Target="../media/image313.png"/><Relationship Id="rId112" Type="http://schemas.openxmlformats.org/officeDocument/2006/relationships/customXml" Target="../ink/ink2704.xml"/><Relationship Id="rId133" Type="http://schemas.openxmlformats.org/officeDocument/2006/relationships/image" Target="../media/image321.png"/><Relationship Id="rId154" Type="http://schemas.openxmlformats.org/officeDocument/2006/relationships/customXml" Target="../ink/ink2725.xml"/><Relationship Id="rId175" Type="http://schemas.openxmlformats.org/officeDocument/2006/relationships/image" Target="../media/image341.png"/><Relationship Id="rId340" Type="http://schemas.openxmlformats.org/officeDocument/2006/relationships/customXml" Target="../ink/ink2819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2656.xml"/><Relationship Id="rId221" Type="http://schemas.openxmlformats.org/officeDocument/2006/relationships/customXml" Target="../ink/ink2759.xml"/><Relationship Id="rId242" Type="http://schemas.openxmlformats.org/officeDocument/2006/relationships/image" Target="../media/image374.png"/><Relationship Id="rId263" Type="http://schemas.openxmlformats.org/officeDocument/2006/relationships/customXml" Target="../ink/ink2780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2677.xml"/><Relationship Id="rId79" Type="http://schemas.openxmlformats.org/officeDocument/2006/relationships/image" Target="../media/image308.png"/><Relationship Id="rId102" Type="http://schemas.openxmlformats.org/officeDocument/2006/relationships/customXml" Target="../ink/ink2699.xml"/><Relationship Id="rId123" Type="http://schemas.openxmlformats.org/officeDocument/2006/relationships/image" Target="../media/image174.png"/><Relationship Id="rId144" Type="http://schemas.openxmlformats.org/officeDocument/2006/relationships/customXml" Target="../ink/ink2720.xml"/><Relationship Id="rId330" Type="http://schemas.openxmlformats.org/officeDocument/2006/relationships/customXml" Target="../ink/ink2814.xml"/><Relationship Id="rId90" Type="http://schemas.openxmlformats.org/officeDocument/2006/relationships/customXml" Target="../ink/ink2693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211" Type="http://schemas.openxmlformats.org/officeDocument/2006/relationships/customXml" Target="../ink/ink2754.xml"/><Relationship Id="rId232" Type="http://schemas.openxmlformats.org/officeDocument/2006/relationships/image" Target="../media/image369.png"/><Relationship Id="rId253" Type="http://schemas.openxmlformats.org/officeDocument/2006/relationships/customXml" Target="../ink/ink2775.xml"/><Relationship Id="rId274" Type="http://schemas.openxmlformats.org/officeDocument/2006/relationships/image" Target="../media/image390.png"/><Relationship Id="rId295" Type="http://schemas.openxmlformats.org/officeDocument/2006/relationships/customXml" Target="../ink/ink2796.xml"/><Relationship Id="rId309" Type="http://schemas.openxmlformats.org/officeDocument/2006/relationships/customXml" Target="../ink/ink2803.xml"/><Relationship Id="rId27" Type="http://schemas.openxmlformats.org/officeDocument/2006/relationships/image" Target="../media/image20.png"/><Relationship Id="rId48" Type="http://schemas.openxmlformats.org/officeDocument/2006/relationships/customXml" Target="../ink/ink2672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2715.xml"/><Relationship Id="rId320" Type="http://schemas.openxmlformats.org/officeDocument/2006/relationships/customXml" Target="../ink/ink2809.xml"/><Relationship Id="rId80" Type="http://schemas.openxmlformats.org/officeDocument/2006/relationships/customXml" Target="../ink/ink2688.xml"/><Relationship Id="rId155" Type="http://schemas.openxmlformats.org/officeDocument/2006/relationships/image" Target="../media/image332.png"/><Relationship Id="rId176" Type="http://schemas.openxmlformats.org/officeDocument/2006/relationships/customXml" Target="../ink/ink2736.xml"/><Relationship Id="rId197" Type="http://schemas.openxmlformats.org/officeDocument/2006/relationships/customXml" Target="../ink/ink2747.xml"/><Relationship Id="rId341" Type="http://schemas.openxmlformats.org/officeDocument/2006/relationships/image" Target="../media/image424.png"/><Relationship Id="rId201" Type="http://schemas.openxmlformats.org/officeDocument/2006/relationships/customXml" Target="../ink/ink2749.xml"/><Relationship Id="rId222" Type="http://schemas.openxmlformats.org/officeDocument/2006/relationships/image" Target="../media/image364.png"/><Relationship Id="rId243" Type="http://schemas.openxmlformats.org/officeDocument/2006/relationships/customXml" Target="../ink/ink2770.xml"/><Relationship Id="rId264" Type="http://schemas.openxmlformats.org/officeDocument/2006/relationships/image" Target="../media/image385.png"/><Relationship Id="rId285" Type="http://schemas.openxmlformats.org/officeDocument/2006/relationships/customXml" Target="../ink/ink2791.xml"/><Relationship Id="rId17" Type="http://schemas.openxmlformats.org/officeDocument/2006/relationships/image" Target="../media/image15.png"/><Relationship Id="rId38" Type="http://schemas.openxmlformats.org/officeDocument/2006/relationships/customXml" Target="../ink/ink2667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2710.xml"/><Relationship Id="rId310" Type="http://schemas.openxmlformats.org/officeDocument/2006/relationships/image" Target="../media/image408.png"/><Relationship Id="rId70" Type="http://schemas.openxmlformats.org/officeDocument/2006/relationships/customXml" Target="../ink/ink2683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2731.xml"/><Relationship Id="rId187" Type="http://schemas.openxmlformats.org/officeDocument/2006/relationships/customXml" Target="../ink/ink2742.xml"/><Relationship Id="rId331" Type="http://schemas.openxmlformats.org/officeDocument/2006/relationships/image" Target="../media/image419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2765.xml"/><Relationship Id="rId254" Type="http://schemas.openxmlformats.org/officeDocument/2006/relationships/image" Target="../media/image380.png"/><Relationship Id="rId28" Type="http://schemas.openxmlformats.org/officeDocument/2006/relationships/customXml" Target="../ink/ink2662.xml"/><Relationship Id="rId49" Type="http://schemas.openxmlformats.org/officeDocument/2006/relationships/image" Target="../media/image31.png"/><Relationship Id="rId114" Type="http://schemas.openxmlformats.org/officeDocument/2006/relationships/customXml" Target="../ink/ink2705.xml"/><Relationship Id="rId275" Type="http://schemas.openxmlformats.org/officeDocument/2006/relationships/customXml" Target="../ink/ink2786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2678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2726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2820.xml"/><Relationship Id="rId202" Type="http://schemas.openxmlformats.org/officeDocument/2006/relationships/image" Target="../media/image354.png"/><Relationship Id="rId223" Type="http://schemas.openxmlformats.org/officeDocument/2006/relationships/customXml" Target="../ink/ink2760.xml"/><Relationship Id="rId244" Type="http://schemas.openxmlformats.org/officeDocument/2006/relationships/image" Target="../media/image375.png"/><Relationship Id="rId18" Type="http://schemas.openxmlformats.org/officeDocument/2006/relationships/customXml" Target="../ink/ink2657.xml"/><Relationship Id="rId39" Type="http://schemas.openxmlformats.org/officeDocument/2006/relationships/image" Target="../media/image26.png"/><Relationship Id="rId265" Type="http://schemas.openxmlformats.org/officeDocument/2006/relationships/customXml" Target="../ink/ink2781.xml"/><Relationship Id="rId286" Type="http://schemas.openxmlformats.org/officeDocument/2006/relationships/image" Target="../media/image396.png"/><Relationship Id="rId50" Type="http://schemas.openxmlformats.org/officeDocument/2006/relationships/customXml" Target="../ink/ink2673.xml"/><Relationship Id="rId104" Type="http://schemas.openxmlformats.org/officeDocument/2006/relationships/customXml" Target="../ink/ink2700.xml"/><Relationship Id="rId125" Type="http://schemas.openxmlformats.org/officeDocument/2006/relationships/image" Target="../media/image175.png"/><Relationship Id="rId146" Type="http://schemas.openxmlformats.org/officeDocument/2006/relationships/customXml" Target="../ink/ink2721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2804.xml"/><Relationship Id="rId332" Type="http://schemas.openxmlformats.org/officeDocument/2006/relationships/customXml" Target="../ink/ink2815.xml"/><Relationship Id="rId71" Type="http://schemas.openxmlformats.org/officeDocument/2006/relationships/image" Target="../media/image304.png"/><Relationship Id="rId92" Type="http://schemas.openxmlformats.org/officeDocument/2006/relationships/customXml" Target="../ink/ink2694.xml"/><Relationship Id="rId213" Type="http://schemas.openxmlformats.org/officeDocument/2006/relationships/customXml" Target="../ink/ink2755.xml"/><Relationship Id="rId234" Type="http://schemas.openxmlformats.org/officeDocument/2006/relationships/image" Target="../media/image370.png"/><Relationship Id="rId2" Type="http://schemas.openxmlformats.org/officeDocument/2006/relationships/customXml" Target="../ink/ink2649.xml"/><Relationship Id="rId29" Type="http://schemas.openxmlformats.org/officeDocument/2006/relationships/image" Target="../media/image21.png"/><Relationship Id="rId255" Type="http://schemas.openxmlformats.org/officeDocument/2006/relationships/customXml" Target="../ink/ink2776.xml"/><Relationship Id="rId276" Type="http://schemas.openxmlformats.org/officeDocument/2006/relationships/image" Target="../media/image391.png"/><Relationship Id="rId297" Type="http://schemas.openxmlformats.org/officeDocument/2006/relationships/customXml" Target="../ink/ink2797.xml"/><Relationship Id="rId40" Type="http://schemas.openxmlformats.org/officeDocument/2006/relationships/customXml" Target="../ink/ink2668.xml"/><Relationship Id="rId115" Type="http://schemas.openxmlformats.org/officeDocument/2006/relationships/image" Target="../media/image170.png"/><Relationship Id="rId136" Type="http://schemas.openxmlformats.org/officeDocument/2006/relationships/customXml" Target="../ink/ink2716.xml"/><Relationship Id="rId157" Type="http://schemas.openxmlformats.org/officeDocument/2006/relationships/image" Target="../media/image333.png"/><Relationship Id="rId178" Type="http://schemas.openxmlformats.org/officeDocument/2006/relationships/customXml" Target="../ink/ink2737.xml"/><Relationship Id="rId301" Type="http://schemas.openxmlformats.org/officeDocument/2006/relationships/customXml" Target="../ink/ink2799.xml"/><Relationship Id="rId322" Type="http://schemas.openxmlformats.org/officeDocument/2006/relationships/customXml" Target="../ink/ink2810.xml"/><Relationship Id="rId343" Type="http://schemas.openxmlformats.org/officeDocument/2006/relationships/image" Target="../media/image425.png"/><Relationship Id="rId61" Type="http://schemas.openxmlformats.org/officeDocument/2006/relationships/image" Target="../media/image299.png"/><Relationship Id="rId82" Type="http://schemas.openxmlformats.org/officeDocument/2006/relationships/customXml" Target="../ink/ink2689.xml"/><Relationship Id="rId199" Type="http://schemas.openxmlformats.org/officeDocument/2006/relationships/customXml" Target="../ink/ink2748.xml"/><Relationship Id="rId203" Type="http://schemas.openxmlformats.org/officeDocument/2006/relationships/customXml" Target="../ink/ink2750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2771.xml"/><Relationship Id="rId266" Type="http://schemas.openxmlformats.org/officeDocument/2006/relationships/image" Target="../media/image386.png"/><Relationship Id="rId287" Type="http://schemas.openxmlformats.org/officeDocument/2006/relationships/customXml" Target="../ink/ink2792.xml"/><Relationship Id="rId30" Type="http://schemas.openxmlformats.org/officeDocument/2006/relationships/customXml" Target="../ink/ink2663.xml"/><Relationship Id="rId105" Type="http://schemas.openxmlformats.org/officeDocument/2006/relationships/image" Target="../media/image165.png"/><Relationship Id="rId126" Type="http://schemas.openxmlformats.org/officeDocument/2006/relationships/customXml" Target="../ink/ink2711.xml"/><Relationship Id="rId147" Type="http://schemas.openxmlformats.org/officeDocument/2006/relationships/image" Target="../media/image328.png"/><Relationship Id="rId168" Type="http://schemas.openxmlformats.org/officeDocument/2006/relationships/customXml" Target="../ink/ink2732.xml"/><Relationship Id="rId312" Type="http://schemas.openxmlformats.org/officeDocument/2006/relationships/image" Target="../media/image409.png"/><Relationship Id="rId333" Type="http://schemas.openxmlformats.org/officeDocument/2006/relationships/image" Target="../media/image420.png"/><Relationship Id="rId51" Type="http://schemas.openxmlformats.org/officeDocument/2006/relationships/image" Target="../media/image32.png"/><Relationship Id="rId72" Type="http://schemas.openxmlformats.org/officeDocument/2006/relationships/customXml" Target="../ink/ink2684.xml"/><Relationship Id="rId93" Type="http://schemas.openxmlformats.org/officeDocument/2006/relationships/image" Target="../media/image315.png"/><Relationship Id="rId189" Type="http://schemas.openxmlformats.org/officeDocument/2006/relationships/customXml" Target="../ink/ink2743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2766.xml"/><Relationship Id="rId256" Type="http://schemas.openxmlformats.org/officeDocument/2006/relationships/image" Target="../media/image381.png"/><Relationship Id="rId277" Type="http://schemas.openxmlformats.org/officeDocument/2006/relationships/customXml" Target="../ink/ink2787.xml"/><Relationship Id="rId298" Type="http://schemas.openxmlformats.org/officeDocument/2006/relationships/image" Target="../media/image402.png"/><Relationship Id="rId116" Type="http://schemas.openxmlformats.org/officeDocument/2006/relationships/customXml" Target="../ink/ink2706.xml"/><Relationship Id="rId137" Type="http://schemas.openxmlformats.org/officeDocument/2006/relationships/image" Target="../media/image323.png"/><Relationship Id="rId158" Type="http://schemas.openxmlformats.org/officeDocument/2006/relationships/customXml" Target="../ink/ink2727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2821.xml"/><Relationship Id="rId20" Type="http://schemas.openxmlformats.org/officeDocument/2006/relationships/customXml" Target="../ink/ink2658.xml"/><Relationship Id="rId41" Type="http://schemas.openxmlformats.org/officeDocument/2006/relationships/image" Target="../media/image27.png"/><Relationship Id="rId62" Type="http://schemas.openxmlformats.org/officeDocument/2006/relationships/customXml" Target="../ink/ink2679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2761.xml"/><Relationship Id="rId246" Type="http://schemas.openxmlformats.org/officeDocument/2006/relationships/image" Target="../media/image376.png"/><Relationship Id="rId267" Type="http://schemas.openxmlformats.org/officeDocument/2006/relationships/customXml" Target="../ink/ink2782.xml"/><Relationship Id="rId288" Type="http://schemas.openxmlformats.org/officeDocument/2006/relationships/image" Target="../media/image397.png"/><Relationship Id="rId106" Type="http://schemas.openxmlformats.org/officeDocument/2006/relationships/customXml" Target="../ink/ink2701.xml"/><Relationship Id="rId127" Type="http://schemas.openxmlformats.org/officeDocument/2006/relationships/image" Target="../media/image176.png"/><Relationship Id="rId313" Type="http://schemas.openxmlformats.org/officeDocument/2006/relationships/customXml" Target="../ink/ink2805.xml"/><Relationship Id="rId10" Type="http://schemas.openxmlformats.org/officeDocument/2006/relationships/customXml" Target="../ink/ink2653.xml"/><Relationship Id="rId31" Type="http://schemas.openxmlformats.org/officeDocument/2006/relationships/image" Target="../media/image22.png"/><Relationship Id="rId52" Type="http://schemas.openxmlformats.org/officeDocument/2006/relationships/customXml" Target="../ink/ink2674.xml"/><Relationship Id="rId73" Type="http://schemas.openxmlformats.org/officeDocument/2006/relationships/image" Target="../media/image305.png"/><Relationship Id="rId94" Type="http://schemas.openxmlformats.org/officeDocument/2006/relationships/customXml" Target="../ink/ink2695.xml"/><Relationship Id="rId148" Type="http://schemas.openxmlformats.org/officeDocument/2006/relationships/customXml" Target="../ink/ink2722.xml"/><Relationship Id="rId169" Type="http://schemas.openxmlformats.org/officeDocument/2006/relationships/image" Target="../media/image339.png"/><Relationship Id="rId334" Type="http://schemas.openxmlformats.org/officeDocument/2006/relationships/customXml" Target="../ink/ink2816.xml"/><Relationship Id="rId4" Type="http://schemas.openxmlformats.org/officeDocument/2006/relationships/customXml" Target="../ink/ink2650.xml"/><Relationship Id="rId180" Type="http://schemas.openxmlformats.org/officeDocument/2006/relationships/customXml" Target="../ink/ink2738.xml"/><Relationship Id="rId215" Type="http://schemas.openxmlformats.org/officeDocument/2006/relationships/customXml" Target="../ink/ink2756.xml"/><Relationship Id="rId236" Type="http://schemas.openxmlformats.org/officeDocument/2006/relationships/image" Target="../media/image371.png"/><Relationship Id="rId257" Type="http://schemas.openxmlformats.org/officeDocument/2006/relationships/customXml" Target="../ink/ink2777.xml"/><Relationship Id="rId278" Type="http://schemas.openxmlformats.org/officeDocument/2006/relationships/image" Target="../media/image392.png"/><Relationship Id="rId303" Type="http://schemas.openxmlformats.org/officeDocument/2006/relationships/customXml" Target="../ink/ink2800.xml"/><Relationship Id="rId42" Type="http://schemas.openxmlformats.org/officeDocument/2006/relationships/customXml" Target="../ink/ink2669.xml"/><Relationship Id="rId84" Type="http://schemas.openxmlformats.org/officeDocument/2006/relationships/customXml" Target="../ink/ink2690.xml"/><Relationship Id="rId138" Type="http://schemas.openxmlformats.org/officeDocument/2006/relationships/customXml" Target="../ink/ink2717.xml"/><Relationship Id="rId345" Type="http://schemas.openxmlformats.org/officeDocument/2006/relationships/image" Target="../media/image426.png"/><Relationship Id="rId191" Type="http://schemas.openxmlformats.org/officeDocument/2006/relationships/customXml" Target="../ink/ink2744.xml"/><Relationship Id="rId205" Type="http://schemas.openxmlformats.org/officeDocument/2006/relationships/customXml" Target="../ink/ink2751.xml"/><Relationship Id="rId247" Type="http://schemas.openxmlformats.org/officeDocument/2006/relationships/customXml" Target="../ink/ink2772.xml"/><Relationship Id="rId107" Type="http://schemas.openxmlformats.org/officeDocument/2006/relationships/image" Target="../media/image166.png"/><Relationship Id="rId289" Type="http://schemas.openxmlformats.org/officeDocument/2006/relationships/customXml" Target="../ink/ink2793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95" Type="http://schemas.openxmlformats.org/officeDocument/2006/relationships/image" Target="../media/image316.png"/><Relationship Id="rId160" Type="http://schemas.openxmlformats.org/officeDocument/2006/relationships/customXml" Target="../ink/ink2728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2659.xml"/><Relationship Id="rId64" Type="http://schemas.openxmlformats.org/officeDocument/2006/relationships/customXml" Target="../ink/ink2680.xml"/><Relationship Id="rId118" Type="http://schemas.openxmlformats.org/officeDocument/2006/relationships/customXml" Target="../ink/ink2707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2762.xml"/><Relationship Id="rId269" Type="http://schemas.openxmlformats.org/officeDocument/2006/relationships/customXml" Target="../ink/ink2783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2817.xml"/><Relationship Id="rId75" Type="http://schemas.openxmlformats.org/officeDocument/2006/relationships/image" Target="../media/image306.png"/><Relationship Id="rId140" Type="http://schemas.openxmlformats.org/officeDocument/2006/relationships/customXml" Target="../ink/ink2718.xml"/><Relationship Id="rId182" Type="http://schemas.openxmlformats.org/officeDocument/2006/relationships/customXml" Target="../ink/ink2739.xml"/><Relationship Id="rId6" Type="http://schemas.openxmlformats.org/officeDocument/2006/relationships/customXml" Target="../ink/ink2651.xml"/><Relationship Id="rId238" Type="http://schemas.openxmlformats.org/officeDocument/2006/relationships/image" Target="../media/image372.png"/><Relationship Id="rId291" Type="http://schemas.openxmlformats.org/officeDocument/2006/relationships/customXml" Target="../ink/ink2794.xml"/><Relationship Id="rId305" Type="http://schemas.openxmlformats.org/officeDocument/2006/relationships/customXml" Target="../ink/ink2801.xml"/><Relationship Id="rId347" Type="http://schemas.openxmlformats.org/officeDocument/2006/relationships/image" Target="../media/image430.png"/><Relationship Id="rId44" Type="http://schemas.openxmlformats.org/officeDocument/2006/relationships/customXml" Target="../ink/ink2670.xml"/><Relationship Id="rId86" Type="http://schemas.openxmlformats.org/officeDocument/2006/relationships/customXml" Target="../ink/ink2691.xml"/><Relationship Id="rId151" Type="http://schemas.openxmlformats.org/officeDocument/2006/relationships/image" Target="../media/image330.png"/><Relationship Id="rId193" Type="http://schemas.openxmlformats.org/officeDocument/2006/relationships/customXml" Target="../ink/ink2745.xml"/><Relationship Id="rId207" Type="http://schemas.openxmlformats.org/officeDocument/2006/relationships/customXml" Target="../ink/ink2752.xml"/><Relationship Id="rId249" Type="http://schemas.openxmlformats.org/officeDocument/2006/relationships/customXml" Target="../ink/ink2773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2807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2708.xml"/><Relationship Id="rId162" Type="http://schemas.openxmlformats.org/officeDocument/2006/relationships/customXml" Target="../ink/ink2729.xml"/><Relationship Id="rId218" Type="http://schemas.openxmlformats.org/officeDocument/2006/relationships/image" Target="../media/image362.png"/><Relationship Id="rId271" Type="http://schemas.openxmlformats.org/officeDocument/2006/relationships/customXml" Target="../ink/ink2784.xml"/><Relationship Id="rId24" Type="http://schemas.openxmlformats.org/officeDocument/2006/relationships/customXml" Target="../ink/ink2660.xml"/><Relationship Id="rId66" Type="http://schemas.openxmlformats.org/officeDocument/2006/relationships/customXml" Target="../ink/ink2681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2763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2698.xml"/><Relationship Id="rId282" Type="http://schemas.openxmlformats.org/officeDocument/2006/relationships/image" Target="../media/image394.png"/><Relationship Id="rId338" Type="http://schemas.openxmlformats.org/officeDocument/2006/relationships/customXml" Target="../ink/ink2818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2973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2986.xml"/><Relationship Id="rId170" Type="http://schemas.openxmlformats.org/officeDocument/2006/relationships/customXml" Target="../ink/ink2908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2839.xml"/><Relationship Id="rId74" Type="http://schemas.openxmlformats.org/officeDocument/2006/relationships/customXml" Target="../ink/ink2860.xml"/><Relationship Id="rId128" Type="http://schemas.openxmlformats.org/officeDocument/2006/relationships/customXml" Target="../ink/ink2887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2942.xml"/><Relationship Id="rId279" Type="http://schemas.openxmlformats.org/officeDocument/2006/relationships/customXml" Target="../ink/ink2963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2997.xml"/><Relationship Id="rId85" Type="http://schemas.openxmlformats.org/officeDocument/2006/relationships/image" Target="../media/image311.png"/><Relationship Id="rId150" Type="http://schemas.openxmlformats.org/officeDocument/2006/relationships/customXml" Target="../ink/ink2898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2829.xml"/><Relationship Id="rId108" Type="http://schemas.openxmlformats.org/officeDocument/2006/relationships/customXml" Target="../ink/ink2877.xml"/><Relationship Id="rId315" Type="http://schemas.openxmlformats.org/officeDocument/2006/relationships/customXml" Target="../ink/ink2981.xml"/><Relationship Id="rId54" Type="http://schemas.openxmlformats.org/officeDocument/2006/relationships/customXml" Target="../ink/ink2850.xml"/><Relationship Id="rId96" Type="http://schemas.openxmlformats.org/officeDocument/2006/relationships/customXml" Target="../ink/ink2871.xml"/><Relationship Id="rId161" Type="http://schemas.openxmlformats.org/officeDocument/2006/relationships/image" Target="../media/image335.png"/><Relationship Id="rId217" Type="http://schemas.openxmlformats.org/officeDocument/2006/relationships/customXml" Target="../ink/ink2932.xml"/><Relationship Id="rId259" Type="http://schemas.openxmlformats.org/officeDocument/2006/relationships/customXml" Target="../ink/ink2953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2987.xml"/><Relationship Id="rId65" Type="http://schemas.openxmlformats.org/officeDocument/2006/relationships/image" Target="../media/image301.png"/><Relationship Id="rId130" Type="http://schemas.openxmlformats.org/officeDocument/2006/relationships/customXml" Target="../ink/ink2888.xml"/><Relationship Id="rId172" Type="http://schemas.openxmlformats.org/officeDocument/2006/relationships/customXml" Target="../ink/ink2909.xml"/><Relationship Id="rId228" Type="http://schemas.openxmlformats.org/officeDocument/2006/relationships/image" Target="../media/image367.png"/><Relationship Id="rId281" Type="http://schemas.openxmlformats.org/officeDocument/2006/relationships/customXml" Target="../ink/ink2964.xml"/><Relationship Id="rId337" Type="http://schemas.openxmlformats.org/officeDocument/2006/relationships/image" Target="../media/image425.png"/><Relationship Id="rId34" Type="http://schemas.openxmlformats.org/officeDocument/2006/relationships/customXml" Target="../ink/ink2840.xml"/><Relationship Id="rId76" Type="http://schemas.openxmlformats.org/officeDocument/2006/relationships/customXml" Target="../ink/ink2861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2943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2878.xml"/><Relationship Id="rId348" Type="http://schemas.openxmlformats.org/officeDocument/2006/relationships/customXml" Target="../ink/ink2998.xml"/><Relationship Id="rId152" Type="http://schemas.openxmlformats.org/officeDocument/2006/relationships/customXml" Target="../ink/ink2899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2954.xml"/><Relationship Id="rId14" Type="http://schemas.openxmlformats.org/officeDocument/2006/relationships/customXml" Target="../ink/ink2830.xml"/><Relationship Id="rId56" Type="http://schemas.openxmlformats.org/officeDocument/2006/relationships/customXml" Target="../ink/ink2851.xml"/><Relationship Id="rId317" Type="http://schemas.openxmlformats.org/officeDocument/2006/relationships/image" Target="../media/image411.png"/><Relationship Id="rId8" Type="http://schemas.openxmlformats.org/officeDocument/2006/relationships/customXml" Target="../ink/ink2827.xml"/><Relationship Id="rId98" Type="http://schemas.openxmlformats.org/officeDocument/2006/relationships/customXml" Target="../ink/ink2872.xml"/><Relationship Id="rId121" Type="http://schemas.openxmlformats.org/officeDocument/2006/relationships/image" Target="../media/image173.png"/><Relationship Id="rId142" Type="http://schemas.openxmlformats.org/officeDocument/2006/relationships/customXml" Target="../ink/ink2894.xml"/><Relationship Id="rId163" Type="http://schemas.openxmlformats.org/officeDocument/2006/relationships/image" Target="../media/image336.png"/><Relationship Id="rId184" Type="http://schemas.openxmlformats.org/officeDocument/2006/relationships/customXml" Target="../ink/ink2915.xml"/><Relationship Id="rId219" Type="http://schemas.openxmlformats.org/officeDocument/2006/relationships/customXml" Target="../ink/ink2933.xml"/><Relationship Id="rId230" Type="http://schemas.openxmlformats.org/officeDocument/2006/relationships/image" Target="../media/image368.png"/><Relationship Id="rId251" Type="http://schemas.openxmlformats.org/officeDocument/2006/relationships/customXml" Target="../ink/ink2949.xml"/><Relationship Id="rId25" Type="http://schemas.openxmlformats.org/officeDocument/2006/relationships/image" Target="../media/image19.png"/><Relationship Id="rId46" Type="http://schemas.openxmlformats.org/officeDocument/2006/relationships/customXml" Target="../ink/ink2846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2970.xml"/><Relationship Id="rId307" Type="http://schemas.openxmlformats.org/officeDocument/2006/relationships/customXml" Target="../ink/ink2977.xml"/><Relationship Id="rId328" Type="http://schemas.openxmlformats.org/officeDocument/2006/relationships/customXml" Target="../ink/ink2988.xml"/><Relationship Id="rId349" Type="http://schemas.openxmlformats.org/officeDocument/2006/relationships/image" Target="../media/image435.png"/><Relationship Id="rId88" Type="http://schemas.openxmlformats.org/officeDocument/2006/relationships/customXml" Target="../ink/ink2867.xml"/><Relationship Id="rId111" Type="http://schemas.openxmlformats.org/officeDocument/2006/relationships/image" Target="../media/image168.png"/><Relationship Id="rId132" Type="http://schemas.openxmlformats.org/officeDocument/2006/relationships/customXml" Target="../ink/ink2889.xml"/><Relationship Id="rId153" Type="http://schemas.openxmlformats.org/officeDocument/2006/relationships/image" Target="../media/image331.png"/><Relationship Id="rId174" Type="http://schemas.openxmlformats.org/officeDocument/2006/relationships/customXml" Target="../ink/ink2910.xml"/><Relationship Id="rId195" Type="http://schemas.openxmlformats.org/officeDocument/2006/relationships/customXml" Target="../ink/ink2921.xml"/><Relationship Id="rId209" Type="http://schemas.openxmlformats.org/officeDocument/2006/relationships/customXml" Target="../ink/ink2928.xml"/><Relationship Id="rId220" Type="http://schemas.openxmlformats.org/officeDocument/2006/relationships/image" Target="../media/image363.png"/><Relationship Id="rId241" Type="http://schemas.openxmlformats.org/officeDocument/2006/relationships/customXml" Target="../ink/ink2944.xml"/><Relationship Id="rId15" Type="http://schemas.openxmlformats.org/officeDocument/2006/relationships/image" Target="../media/image14.png"/><Relationship Id="rId36" Type="http://schemas.openxmlformats.org/officeDocument/2006/relationships/customXml" Target="../ink/ink2841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2965.xml"/><Relationship Id="rId318" Type="http://schemas.openxmlformats.org/officeDocument/2006/relationships/customXml" Target="../ink/ink2983.xml"/><Relationship Id="rId339" Type="http://schemas.openxmlformats.org/officeDocument/2006/relationships/image" Target="../media/image426.png"/><Relationship Id="rId78" Type="http://schemas.openxmlformats.org/officeDocument/2006/relationships/customXml" Target="../ink/ink2862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2884.xml"/><Relationship Id="rId143" Type="http://schemas.openxmlformats.org/officeDocument/2006/relationships/image" Target="../media/image326.png"/><Relationship Id="rId164" Type="http://schemas.openxmlformats.org/officeDocument/2006/relationships/customXml" Target="../ink/ink2905.xml"/><Relationship Id="rId185" Type="http://schemas.openxmlformats.org/officeDocument/2006/relationships/customXml" Target="../ink/ink2916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2836.xml"/><Relationship Id="rId231" Type="http://schemas.openxmlformats.org/officeDocument/2006/relationships/customXml" Target="../ink/ink2939.xml"/><Relationship Id="rId252" Type="http://schemas.openxmlformats.org/officeDocument/2006/relationships/image" Target="../media/image379.png"/><Relationship Id="rId273" Type="http://schemas.openxmlformats.org/officeDocument/2006/relationships/customXml" Target="../ink/ink2960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2857.xml"/><Relationship Id="rId89" Type="http://schemas.openxmlformats.org/officeDocument/2006/relationships/image" Target="../media/image313.png"/><Relationship Id="rId112" Type="http://schemas.openxmlformats.org/officeDocument/2006/relationships/customXml" Target="../ink/ink2879.xml"/><Relationship Id="rId133" Type="http://schemas.openxmlformats.org/officeDocument/2006/relationships/image" Target="../media/image321.png"/><Relationship Id="rId154" Type="http://schemas.openxmlformats.org/officeDocument/2006/relationships/customXml" Target="../ink/ink2900.xml"/><Relationship Id="rId175" Type="http://schemas.openxmlformats.org/officeDocument/2006/relationships/image" Target="../media/image341.png"/><Relationship Id="rId340" Type="http://schemas.openxmlformats.org/officeDocument/2006/relationships/customXml" Target="../ink/ink2994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2831.xml"/><Relationship Id="rId221" Type="http://schemas.openxmlformats.org/officeDocument/2006/relationships/customXml" Target="../ink/ink2934.xml"/><Relationship Id="rId242" Type="http://schemas.openxmlformats.org/officeDocument/2006/relationships/image" Target="../media/image374.png"/><Relationship Id="rId263" Type="http://schemas.openxmlformats.org/officeDocument/2006/relationships/customXml" Target="../ink/ink2955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2852.xml"/><Relationship Id="rId79" Type="http://schemas.openxmlformats.org/officeDocument/2006/relationships/image" Target="../media/image308.png"/><Relationship Id="rId102" Type="http://schemas.openxmlformats.org/officeDocument/2006/relationships/customXml" Target="../ink/ink2874.xml"/><Relationship Id="rId123" Type="http://schemas.openxmlformats.org/officeDocument/2006/relationships/image" Target="../media/image174.png"/><Relationship Id="rId144" Type="http://schemas.openxmlformats.org/officeDocument/2006/relationships/customXml" Target="../ink/ink2895.xml"/><Relationship Id="rId330" Type="http://schemas.openxmlformats.org/officeDocument/2006/relationships/customXml" Target="../ink/ink2989.xml"/><Relationship Id="rId90" Type="http://schemas.openxmlformats.org/officeDocument/2006/relationships/customXml" Target="../ink/ink2868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211" Type="http://schemas.openxmlformats.org/officeDocument/2006/relationships/customXml" Target="../ink/ink2929.xml"/><Relationship Id="rId232" Type="http://schemas.openxmlformats.org/officeDocument/2006/relationships/image" Target="../media/image369.png"/><Relationship Id="rId253" Type="http://schemas.openxmlformats.org/officeDocument/2006/relationships/customXml" Target="../ink/ink2950.xml"/><Relationship Id="rId274" Type="http://schemas.openxmlformats.org/officeDocument/2006/relationships/image" Target="../media/image390.png"/><Relationship Id="rId295" Type="http://schemas.openxmlformats.org/officeDocument/2006/relationships/customXml" Target="../ink/ink2971.xml"/><Relationship Id="rId309" Type="http://schemas.openxmlformats.org/officeDocument/2006/relationships/customXml" Target="../ink/ink2978.xml"/><Relationship Id="rId27" Type="http://schemas.openxmlformats.org/officeDocument/2006/relationships/image" Target="../media/image20.png"/><Relationship Id="rId48" Type="http://schemas.openxmlformats.org/officeDocument/2006/relationships/customXml" Target="../ink/ink2847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2890.xml"/><Relationship Id="rId320" Type="http://schemas.openxmlformats.org/officeDocument/2006/relationships/customXml" Target="../ink/ink2984.xml"/><Relationship Id="rId80" Type="http://schemas.openxmlformats.org/officeDocument/2006/relationships/customXml" Target="../ink/ink2863.xml"/><Relationship Id="rId155" Type="http://schemas.openxmlformats.org/officeDocument/2006/relationships/image" Target="../media/image332.png"/><Relationship Id="rId176" Type="http://schemas.openxmlformats.org/officeDocument/2006/relationships/customXml" Target="../ink/ink2911.xml"/><Relationship Id="rId197" Type="http://schemas.openxmlformats.org/officeDocument/2006/relationships/customXml" Target="../ink/ink2922.xml"/><Relationship Id="rId341" Type="http://schemas.openxmlformats.org/officeDocument/2006/relationships/image" Target="../media/image431.png"/><Relationship Id="rId201" Type="http://schemas.openxmlformats.org/officeDocument/2006/relationships/customXml" Target="../ink/ink2924.xml"/><Relationship Id="rId222" Type="http://schemas.openxmlformats.org/officeDocument/2006/relationships/image" Target="../media/image364.png"/><Relationship Id="rId243" Type="http://schemas.openxmlformats.org/officeDocument/2006/relationships/customXml" Target="../ink/ink2945.xml"/><Relationship Id="rId264" Type="http://schemas.openxmlformats.org/officeDocument/2006/relationships/image" Target="../media/image385.png"/><Relationship Id="rId285" Type="http://schemas.openxmlformats.org/officeDocument/2006/relationships/customXml" Target="../ink/ink2966.xml"/><Relationship Id="rId17" Type="http://schemas.openxmlformats.org/officeDocument/2006/relationships/image" Target="../media/image15.png"/><Relationship Id="rId38" Type="http://schemas.openxmlformats.org/officeDocument/2006/relationships/customXml" Target="../ink/ink2842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2885.xml"/><Relationship Id="rId310" Type="http://schemas.openxmlformats.org/officeDocument/2006/relationships/image" Target="../media/image408.png"/><Relationship Id="rId70" Type="http://schemas.openxmlformats.org/officeDocument/2006/relationships/customXml" Target="../ink/ink2858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2906.xml"/><Relationship Id="rId187" Type="http://schemas.openxmlformats.org/officeDocument/2006/relationships/customXml" Target="../ink/ink2917.xml"/><Relationship Id="rId331" Type="http://schemas.openxmlformats.org/officeDocument/2006/relationships/image" Target="../media/image422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2940.xml"/><Relationship Id="rId254" Type="http://schemas.openxmlformats.org/officeDocument/2006/relationships/image" Target="../media/image380.png"/><Relationship Id="rId28" Type="http://schemas.openxmlformats.org/officeDocument/2006/relationships/customXml" Target="../ink/ink2837.xml"/><Relationship Id="rId49" Type="http://schemas.openxmlformats.org/officeDocument/2006/relationships/image" Target="../media/image31.png"/><Relationship Id="rId114" Type="http://schemas.openxmlformats.org/officeDocument/2006/relationships/customXml" Target="../ink/ink2880.xml"/><Relationship Id="rId275" Type="http://schemas.openxmlformats.org/officeDocument/2006/relationships/customXml" Target="../ink/ink2961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2853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2901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2995.xml"/><Relationship Id="rId202" Type="http://schemas.openxmlformats.org/officeDocument/2006/relationships/image" Target="../media/image354.png"/><Relationship Id="rId223" Type="http://schemas.openxmlformats.org/officeDocument/2006/relationships/customXml" Target="../ink/ink2935.xml"/><Relationship Id="rId244" Type="http://schemas.openxmlformats.org/officeDocument/2006/relationships/image" Target="../media/image375.png"/><Relationship Id="rId18" Type="http://schemas.openxmlformats.org/officeDocument/2006/relationships/customXml" Target="../ink/ink2832.xml"/><Relationship Id="rId39" Type="http://schemas.openxmlformats.org/officeDocument/2006/relationships/image" Target="../media/image26.png"/><Relationship Id="rId265" Type="http://schemas.openxmlformats.org/officeDocument/2006/relationships/customXml" Target="../ink/ink2956.xml"/><Relationship Id="rId286" Type="http://schemas.openxmlformats.org/officeDocument/2006/relationships/image" Target="../media/image396.png"/><Relationship Id="rId50" Type="http://schemas.openxmlformats.org/officeDocument/2006/relationships/customXml" Target="../ink/ink2848.xml"/><Relationship Id="rId104" Type="http://schemas.openxmlformats.org/officeDocument/2006/relationships/customXml" Target="../ink/ink2875.xml"/><Relationship Id="rId125" Type="http://schemas.openxmlformats.org/officeDocument/2006/relationships/image" Target="../media/image175.png"/><Relationship Id="rId146" Type="http://schemas.openxmlformats.org/officeDocument/2006/relationships/customXml" Target="../ink/ink2896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2979.xml"/><Relationship Id="rId332" Type="http://schemas.openxmlformats.org/officeDocument/2006/relationships/customXml" Target="../ink/ink2990.xml"/><Relationship Id="rId71" Type="http://schemas.openxmlformats.org/officeDocument/2006/relationships/image" Target="../media/image304.png"/><Relationship Id="rId92" Type="http://schemas.openxmlformats.org/officeDocument/2006/relationships/customXml" Target="../ink/ink2869.xml"/><Relationship Id="rId213" Type="http://schemas.openxmlformats.org/officeDocument/2006/relationships/customXml" Target="../ink/ink2930.xml"/><Relationship Id="rId234" Type="http://schemas.openxmlformats.org/officeDocument/2006/relationships/image" Target="../media/image370.png"/><Relationship Id="rId2" Type="http://schemas.openxmlformats.org/officeDocument/2006/relationships/customXml" Target="../ink/ink2824.xml"/><Relationship Id="rId29" Type="http://schemas.openxmlformats.org/officeDocument/2006/relationships/image" Target="../media/image21.png"/><Relationship Id="rId255" Type="http://schemas.openxmlformats.org/officeDocument/2006/relationships/customXml" Target="../ink/ink2951.xml"/><Relationship Id="rId276" Type="http://schemas.openxmlformats.org/officeDocument/2006/relationships/image" Target="../media/image391.png"/><Relationship Id="rId297" Type="http://schemas.openxmlformats.org/officeDocument/2006/relationships/customXml" Target="../ink/ink2972.xml"/><Relationship Id="rId40" Type="http://schemas.openxmlformats.org/officeDocument/2006/relationships/customXml" Target="../ink/ink2843.xml"/><Relationship Id="rId115" Type="http://schemas.openxmlformats.org/officeDocument/2006/relationships/image" Target="../media/image170.png"/><Relationship Id="rId136" Type="http://schemas.openxmlformats.org/officeDocument/2006/relationships/customXml" Target="../ink/ink2891.xml"/><Relationship Id="rId157" Type="http://schemas.openxmlformats.org/officeDocument/2006/relationships/image" Target="../media/image333.png"/><Relationship Id="rId178" Type="http://schemas.openxmlformats.org/officeDocument/2006/relationships/customXml" Target="../ink/ink2912.xml"/><Relationship Id="rId301" Type="http://schemas.openxmlformats.org/officeDocument/2006/relationships/customXml" Target="../ink/ink2974.xml"/><Relationship Id="rId322" Type="http://schemas.openxmlformats.org/officeDocument/2006/relationships/customXml" Target="../ink/ink2985.xml"/><Relationship Id="rId343" Type="http://schemas.openxmlformats.org/officeDocument/2006/relationships/image" Target="../media/image432.png"/><Relationship Id="rId61" Type="http://schemas.openxmlformats.org/officeDocument/2006/relationships/image" Target="../media/image299.png"/><Relationship Id="rId82" Type="http://schemas.openxmlformats.org/officeDocument/2006/relationships/customXml" Target="../ink/ink2864.xml"/><Relationship Id="rId199" Type="http://schemas.openxmlformats.org/officeDocument/2006/relationships/customXml" Target="../ink/ink2923.xml"/><Relationship Id="rId203" Type="http://schemas.openxmlformats.org/officeDocument/2006/relationships/customXml" Target="../ink/ink2925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2946.xml"/><Relationship Id="rId266" Type="http://schemas.openxmlformats.org/officeDocument/2006/relationships/image" Target="../media/image386.png"/><Relationship Id="rId287" Type="http://schemas.openxmlformats.org/officeDocument/2006/relationships/customXml" Target="../ink/ink2967.xml"/><Relationship Id="rId30" Type="http://schemas.openxmlformats.org/officeDocument/2006/relationships/customXml" Target="../ink/ink2838.xml"/><Relationship Id="rId105" Type="http://schemas.openxmlformats.org/officeDocument/2006/relationships/image" Target="../media/image165.png"/><Relationship Id="rId126" Type="http://schemas.openxmlformats.org/officeDocument/2006/relationships/customXml" Target="../ink/ink2886.xml"/><Relationship Id="rId147" Type="http://schemas.openxmlformats.org/officeDocument/2006/relationships/image" Target="../media/image328.png"/><Relationship Id="rId168" Type="http://schemas.openxmlformats.org/officeDocument/2006/relationships/customXml" Target="../ink/ink2907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51" Type="http://schemas.openxmlformats.org/officeDocument/2006/relationships/image" Target="../media/image32.png"/><Relationship Id="rId72" Type="http://schemas.openxmlformats.org/officeDocument/2006/relationships/customXml" Target="../ink/ink2859.xml"/><Relationship Id="rId93" Type="http://schemas.openxmlformats.org/officeDocument/2006/relationships/image" Target="../media/image315.png"/><Relationship Id="rId189" Type="http://schemas.openxmlformats.org/officeDocument/2006/relationships/customXml" Target="../ink/ink2918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2941.xml"/><Relationship Id="rId256" Type="http://schemas.openxmlformats.org/officeDocument/2006/relationships/image" Target="../media/image381.png"/><Relationship Id="rId277" Type="http://schemas.openxmlformats.org/officeDocument/2006/relationships/customXml" Target="../ink/ink2962.xml"/><Relationship Id="rId298" Type="http://schemas.openxmlformats.org/officeDocument/2006/relationships/image" Target="../media/image402.png"/><Relationship Id="rId116" Type="http://schemas.openxmlformats.org/officeDocument/2006/relationships/customXml" Target="../ink/ink2881.xml"/><Relationship Id="rId137" Type="http://schemas.openxmlformats.org/officeDocument/2006/relationships/image" Target="../media/image323.png"/><Relationship Id="rId158" Type="http://schemas.openxmlformats.org/officeDocument/2006/relationships/customXml" Target="../ink/ink2902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2996.xml"/><Relationship Id="rId20" Type="http://schemas.openxmlformats.org/officeDocument/2006/relationships/customXml" Target="../ink/ink2833.xml"/><Relationship Id="rId41" Type="http://schemas.openxmlformats.org/officeDocument/2006/relationships/image" Target="../media/image27.png"/><Relationship Id="rId62" Type="http://schemas.openxmlformats.org/officeDocument/2006/relationships/customXml" Target="../ink/ink2854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2936.xml"/><Relationship Id="rId246" Type="http://schemas.openxmlformats.org/officeDocument/2006/relationships/image" Target="../media/image376.png"/><Relationship Id="rId267" Type="http://schemas.openxmlformats.org/officeDocument/2006/relationships/customXml" Target="../ink/ink2957.xml"/><Relationship Id="rId288" Type="http://schemas.openxmlformats.org/officeDocument/2006/relationships/image" Target="../media/image397.png"/><Relationship Id="rId106" Type="http://schemas.openxmlformats.org/officeDocument/2006/relationships/customXml" Target="../ink/ink2876.xml"/><Relationship Id="rId127" Type="http://schemas.openxmlformats.org/officeDocument/2006/relationships/image" Target="../media/image176.png"/><Relationship Id="rId313" Type="http://schemas.openxmlformats.org/officeDocument/2006/relationships/customXml" Target="../ink/ink2980.xml"/><Relationship Id="rId10" Type="http://schemas.openxmlformats.org/officeDocument/2006/relationships/customXml" Target="../ink/ink2828.xml"/><Relationship Id="rId31" Type="http://schemas.openxmlformats.org/officeDocument/2006/relationships/image" Target="../media/image22.png"/><Relationship Id="rId52" Type="http://schemas.openxmlformats.org/officeDocument/2006/relationships/customXml" Target="../ink/ink2849.xml"/><Relationship Id="rId73" Type="http://schemas.openxmlformats.org/officeDocument/2006/relationships/image" Target="../media/image305.png"/><Relationship Id="rId94" Type="http://schemas.openxmlformats.org/officeDocument/2006/relationships/customXml" Target="../ink/ink2870.xml"/><Relationship Id="rId148" Type="http://schemas.openxmlformats.org/officeDocument/2006/relationships/customXml" Target="../ink/ink2897.xml"/><Relationship Id="rId169" Type="http://schemas.openxmlformats.org/officeDocument/2006/relationships/image" Target="../media/image339.png"/><Relationship Id="rId334" Type="http://schemas.openxmlformats.org/officeDocument/2006/relationships/customXml" Target="../ink/ink2991.xml"/><Relationship Id="rId4" Type="http://schemas.openxmlformats.org/officeDocument/2006/relationships/customXml" Target="../ink/ink2825.xml"/><Relationship Id="rId180" Type="http://schemas.openxmlformats.org/officeDocument/2006/relationships/customXml" Target="../ink/ink2913.xml"/><Relationship Id="rId215" Type="http://schemas.openxmlformats.org/officeDocument/2006/relationships/customXml" Target="../ink/ink2931.xml"/><Relationship Id="rId236" Type="http://schemas.openxmlformats.org/officeDocument/2006/relationships/image" Target="../media/image371.png"/><Relationship Id="rId257" Type="http://schemas.openxmlformats.org/officeDocument/2006/relationships/customXml" Target="../ink/ink2952.xml"/><Relationship Id="rId278" Type="http://schemas.openxmlformats.org/officeDocument/2006/relationships/image" Target="../media/image392.png"/><Relationship Id="rId303" Type="http://schemas.openxmlformats.org/officeDocument/2006/relationships/customXml" Target="../ink/ink2975.xml"/><Relationship Id="rId42" Type="http://schemas.openxmlformats.org/officeDocument/2006/relationships/customXml" Target="../ink/ink2844.xml"/><Relationship Id="rId84" Type="http://schemas.openxmlformats.org/officeDocument/2006/relationships/customXml" Target="../ink/ink2865.xml"/><Relationship Id="rId138" Type="http://schemas.openxmlformats.org/officeDocument/2006/relationships/customXml" Target="../ink/ink2892.xml"/><Relationship Id="rId345" Type="http://schemas.openxmlformats.org/officeDocument/2006/relationships/image" Target="../media/image433.png"/><Relationship Id="rId191" Type="http://schemas.openxmlformats.org/officeDocument/2006/relationships/customXml" Target="../ink/ink2919.xml"/><Relationship Id="rId205" Type="http://schemas.openxmlformats.org/officeDocument/2006/relationships/customXml" Target="../ink/ink2926.xml"/><Relationship Id="rId247" Type="http://schemas.openxmlformats.org/officeDocument/2006/relationships/customXml" Target="../ink/ink2947.xml"/><Relationship Id="rId107" Type="http://schemas.openxmlformats.org/officeDocument/2006/relationships/image" Target="../media/image166.png"/><Relationship Id="rId289" Type="http://schemas.openxmlformats.org/officeDocument/2006/relationships/customXml" Target="../ink/ink2968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95" Type="http://schemas.openxmlformats.org/officeDocument/2006/relationships/image" Target="../media/image316.png"/><Relationship Id="rId160" Type="http://schemas.openxmlformats.org/officeDocument/2006/relationships/customXml" Target="../ink/ink2903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2834.xml"/><Relationship Id="rId64" Type="http://schemas.openxmlformats.org/officeDocument/2006/relationships/customXml" Target="../ink/ink2855.xml"/><Relationship Id="rId118" Type="http://schemas.openxmlformats.org/officeDocument/2006/relationships/customXml" Target="../ink/ink2882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2937.xml"/><Relationship Id="rId269" Type="http://schemas.openxmlformats.org/officeDocument/2006/relationships/customXml" Target="../ink/ink2958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2992.xml"/><Relationship Id="rId75" Type="http://schemas.openxmlformats.org/officeDocument/2006/relationships/image" Target="../media/image306.png"/><Relationship Id="rId140" Type="http://schemas.openxmlformats.org/officeDocument/2006/relationships/customXml" Target="../ink/ink2893.xml"/><Relationship Id="rId182" Type="http://schemas.openxmlformats.org/officeDocument/2006/relationships/customXml" Target="../ink/ink2914.xml"/><Relationship Id="rId6" Type="http://schemas.openxmlformats.org/officeDocument/2006/relationships/customXml" Target="../ink/ink2826.xml"/><Relationship Id="rId238" Type="http://schemas.openxmlformats.org/officeDocument/2006/relationships/image" Target="../media/image372.png"/><Relationship Id="rId291" Type="http://schemas.openxmlformats.org/officeDocument/2006/relationships/customXml" Target="../ink/ink2969.xml"/><Relationship Id="rId305" Type="http://schemas.openxmlformats.org/officeDocument/2006/relationships/customXml" Target="../ink/ink2976.xml"/><Relationship Id="rId347" Type="http://schemas.openxmlformats.org/officeDocument/2006/relationships/image" Target="../media/image434.png"/><Relationship Id="rId44" Type="http://schemas.openxmlformats.org/officeDocument/2006/relationships/customXml" Target="../ink/ink2845.xml"/><Relationship Id="rId86" Type="http://schemas.openxmlformats.org/officeDocument/2006/relationships/customXml" Target="../ink/ink2866.xml"/><Relationship Id="rId151" Type="http://schemas.openxmlformats.org/officeDocument/2006/relationships/image" Target="../media/image330.png"/><Relationship Id="rId193" Type="http://schemas.openxmlformats.org/officeDocument/2006/relationships/customXml" Target="../ink/ink2920.xml"/><Relationship Id="rId207" Type="http://schemas.openxmlformats.org/officeDocument/2006/relationships/customXml" Target="../ink/ink2927.xml"/><Relationship Id="rId249" Type="http://schemas.openxmlformats.org/officeDocument/2006/relationships/customXml" Target="../ink/ink2948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2982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2883.xml"/><Relationship Id="rId162" Type="http://schemas.openxmlformats.org/officeDocument/2006/relationships/customXml" Target="../ink/ink2904.xml"/><Relationship Id="rId218" Type="http://schemas.openxmlformats.org/officeDocument/2006/relationships/image" Target="../media/image362.png"/><Relationship Id="rId271" Type="http://schemas.openxmlformats.org/officeDocument/2006/relationships/customXml" Target="../ink/ink2959.xml"/><Relationship Id="rId24" Type="http://schemas.openxmlformats.org/officeDocument/2006/relationships/customXml" Target="../ink/ink2835.xml"/><Relationship Id="rId66" Type="http://schemas.openxmlformats.org/officeDocument/2006/relationships/customXml" Target="../ink/ink2856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2938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2873.xml"/><Relationship Id="rId282" Type="http://schemas.openxmlformats.org/officeDocument/2006/relationships/image" Target="../media/image394.png"/><Relationship Id="rId338" Type="http://schemas.openxmlformats.org/officeDocument/2006/relationships/customXml" Target="../ink/ink299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3148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3161.xml"/><Relationship Id="rId170" Type="http://schemas.openxmlformats.org/officeDocument/2006/relationships/customXml" Target="../ink/ink3083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3014.xml"/><Relationship Id="rId74" Type="http://schemas.openxmlformats.org/officeDocument/2006/relationships/customXml" Target="../ink/ink3035.xml"/><Relationship Id="rId128" Type="http://schemas.openxmlformats.org/officeDocument/2006/relationships/customXml" Target="../ink/ink3062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3117.xml"/><Relationship Id="rId279" Type="http://schemas.openxmlformats.org/officeDocument/2006/relationships/customXml" Target="../ink/ink3138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3172.xml"/><Relationship Id="rId85" Type="http://schemas.openxmlformats.org/officeDocument/2006/relationships/image" Target="../media/image311.png"/><Relationship Id="rId150" Type="http://schemas.openxmlformats.org/officeDocument/2006/relationships/customXml" Target="../ink/ink3073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3004.xml"/><Relationship Id="rId108" Type="http://schemas.openxmlformats.org/officeDocument/2006/relationships/customXml" Target="../ink/ink3052.xml"/><Relationship Id="rId315" Type="http://schemas.openxmlformats.org/officeDocument/2006/relationships/customXml" Target="../ink/ink3156.xml"/><Relationship Id="rId54" Type="http://schemas.openxmlformats.org/officeDocument/2006/relationships/customXml" Target="../ink/ink3025.xml"/><Relationship Id="rId96" Type="http://schemas.openxmlformats.org/officeDocument/2006/relationships/customXml" Target="../ink/ink3046.xml"/><Relationship Id="rId161" Type="http://schemas.openxmlformats.org/officeDocument/2006/relationships/image" Target="../media/image335.png"/><Relationship Id="rId217" Type="http://schemas.openxmlformats.org/officeDocument/2006/relationships/customXml" Target="../ink/ink3107.xml"/><Relationship Id="rId259" Type="http://schemas.openxmlformats.org/officeDocument/2006/relationships/customXml" Target="../ink/ink3128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3162.xml"/><Relationship Id="rId65" Type="http://schemas.openxmlformats.org/officeDocument/2006/relationships/image" Target="../media/image301.png"/><Relationship Id="rId130" Type="http://schemas.openxmlformats.org/officeDocument/2006/relationships/customXml" Target="../ink/ink3063.xml"/><Relationship Id="rId172" Type="http://schemas.openxmlformats.org/officeDocument/2006/relationships/customXml" Target="../ink/ink3084.xml"/><Relationship Id="rId228" Type="http://schemas.openxmlformats.org/officeDocument/2006/relationships/image" Target="../media/image367.png"/><Relationship Id="rId281" Type="http://schemas.openxmlformats.org/officeDocument/2006/relationships/customXml" Target="../ink/ink3139.xml"/><Relationship Id="rId337" Type="http://schemas.openxmlformats.org/officeDocument/2006/relationships/image" Target="../media/image425.png"/><Relationship Id="rId34" Type="http://schemas.openxmlformats.org/officeDocument/2006/relationships/customXml" Target="../ink/ink3015.xml"/><Relationship Id="rId76" Type="http://schemas.openxmlformats.org/officeDocument/2006/relationships/customXml" Target="../ink/ink3036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3118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3053.xml"/><Relationship Id="rId348" Type="http://schemas.openxmlformats.org/officeDocument/2006/relationships/customXml" Target="../ink/ink3173.xml"/><Relationship Id="rId152" Type="http://schemas.openxmlformats.org/officeDocument/2006/relationships/customXml" Target="../ink/ink3074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3129.xml"/><Relationship Id="rId14" Type="http://schemas.openxmlformats.org/officeDocument/2006/relationships/customXml" Target="../ink/ink3005.xml"/><Relationship Id="rId56" Type="http://schemas.openxmlformats.org/officeDocument/2006/relationships/customXml" Target="../ink/ink3026.xml"/><Relationship Id="rId317" Type="http://schemas.openxmlformats.org/officeDocument/2006/relationships/image" Target="../media/image411.png"/><Relationship Id="rId98" Type="http://schemas.openxmlformats.org/officeDocument/2006/relationships/customXml" Target="../ink/ink3047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3108.xml"/><Relationship Id="rId230" Type="http://schemas.openxmlformats.org/officeDocument/2006/relationships/image" Target="../media/image368.png"/><Relationship Id="rId251" Type="http://schemas.openxmlformats.org/officeDocument/2006/relationships/customXml" Target="../ink/ink3124.xml"/><Relationship Id="rId25" Type="http://schemas.openxmlformats.org/officeDocument/2006/relationships/image" Target="../media/image19.png"/><Relationship Id="rId46" Type="http://schemas.openxmlformats.org/officeDocument/2006/relationships/customXml" Target="../ink/ink3021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3145.xml"/><Relationship Id="rId307" Type="http://schemas.openxmlformats.org/officeDocument/2006/relationships/customXml" Target="../ink/ink3152.xml"/><Relationship Id="rId328" Type="http://schemas.openxmlformats.org/officeDocument/2006/relationships/customXml" Target="../ink/ink3163.xml"/><Relationship Id="rId349" Type="http://schemas.openxmlformats.org/officeDocument/2006/relationships/image" Target="../media/image436.png"/><Relationship Id="rId88" Type="http://schemas.openxmlformats.org/officeDocument/2006/relationships/customXml" Target="../ink/ink3042.xml"/><Relationship Id="rId111" Type="http://schemas.openxmlformats.org/officeDocument/2006/relationships/image" Target="../media/image168.png"/><Relationship Id="rId132" Type="http://schemas.openxmlformats.org/officeDocument/2006/relationships/customXml" Target="../ink/ink3064.xml"/><Relationship Id="rId153" Type="http://schemas.openxmlformats.org/officeDocument/2006/relationships/image" Target="../media/image331.png"/><Relationship Id="rId174" Type="http://schemas.openxmlformats.org/officeDocument/2006/relationships/customXml" Target="../ink/ink3085.xml"/><Relationship Id="rId195" Type="http://schemas.openxmlformats.org/officeDocument/2006/relationships/customXml" Target="../ink/ink3096.xml"/><Relationship Id="rId209" Type="http://schemas.openxmlformats.org/officeDocument/2006/relationships/customXml" Target="../ink/ink3103.xml"/><Relationship Id="rId220" Type="http://schemas.openxmlformats.org/officeDocument/2006/relationships/image" Target="../media/image363.png"/><Relationship Id="rId241" Type="http://schemas.openxmlformats.org/officeDocument/2006/relationships/customXml" Target="../ink/ink3119.xml"/><Relationship Id="rId15" Type="http://schemas.openxmlformats.org/officeDocument/2006/relationships/image" Target="../media/image14.png"/><Relationship Id="rId36" Type="http://schemas.openxmlformats.org/officeDocument/2006/relationships/customXml" Target="../ink/ink3016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3140.xml"/><Relationship Id="rId318" Type="http://schemas.openxmlformats.org/officeDocument/2006/relationships/customXml" Target="../ink/ink3158.xml"/><Relationship Id="rId339" Type="http://schemas.openxmlformats.org/officeDocument/2006/relationships/image" Target="../media/image426.png"/><Relationship Id="rId78" Type="http://schemas.openxmlformats.org/officeDocument/2006/relationships/customXml" Target="../ink/ink3037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3059.xml"/><Relationship Id="rId143" Type="http://schemas.openxmlformats.org/officeDocument/2006/relationships/image" Target="../media/image326.png"/><Relationship Id="rId164" Type="http://schemas.openxmlformats.org/officeDocument/2006/relationships/customXml" Target="../ink/ink3080.xml"/><Relationship Id="rId185" Type="http://schemas.openxmlformats.org/officeDocument/2006/relationships/customXml" Target="../ink/ink3091.xml"/><Relationship Id="rId350" Type="http://schemas.openxmlformats.org/officeDocument/2006/relationships/customXml" Target="../ink/ink3174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3011.xml"/><Relationship Id="rId231" Type="http://schemas.openxmlformats.org/officeDocument/2006/relationships/customXml" Target="../ink/ink3114.xml"/><Relationship Id="rId252" Type="http://schemas.openxmlformats.org/officeDocument/2006/relationships/image" Target="../media/image379.png"/><Relationship Id="rId273" Type="http://schemas.openxmlformats.org/officeDocument/2006/relationships/customXml" Target="../ink/ink3135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3032.xml"/><Relationship Id="rId89" Type="http://schemas.openxmlformats.org/officeDocument/2006/relationships/image" Target="../media/image313.png"/><Relationship Id="rId112" Type="http://schemas.openxmlformats.org/officeDocument/2006/relationships/customXml" Target="../ink/ink3054.xml"/><Relationship Id="rId133" Type="http://schemas.openxmlformats.org/officeDocument/2006/relationships/image" Target="../media/image321.png"/><Relationship Id="rId154" Type="http://schemas.openxmlformats.org/officeDocument/2006/relationships/customXml" Target="../ink/ink3075.xml"/><Relationship Id="rId175" Type="http://schemas.openxmlformats.org/officeDocument/2006/relationships/image" Target="../media/image341.png"/><Relationship Id="rId340" Type="http://schemas.openxmlformats.org/officeDocument/2006/relationships/customXml" Target="../ink/ink3169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3006.xml"/><Relationship Id="rId221" Type="http://schemas.openxmlformats.org/officeDocument/2006/relationships/customXml" Target="../ink/ink3109.xml"/><Relationship Id="rId242" Type="http://schemas.openxmlformats.org/officeDocument/2006/relationships/image" Target="../media/image374.png"/><Relationship Id="rId263" Type="http://schemas.openxmlformats.org/officeDocument/2006/relationships/customXml" Target="../ink/ink3130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3027.xml"/><Relationship Id="rId79" Type="http://schemas.openxmlformats.org/officeDocument/2006/relationships/image" Target="../media/image308.png"/><Relationship Id="rId102" Type="http://schemas.openxmlformats.org/officeDocument/2006/relationships/customXml" Target="../ink/ink3049.xml"/><Relationship Id="rId123" Type="http://schemas.openxmlformats.org/officeDocument/2006/relationships/image" Target="../media/image174.png"/><Relationship Id="rId144" Type="http://schemas.openxmlformats.org/officeDocument/2006/relationships/customXml" Target="../ink/ink3070.xml"/><Relationship Id="rId330" Type="http://schemas.openxmlformats.org/officeDocument/2006/relationships/customXml" Target="../ink/ink3164.xml"/><Relationship Id="rId90" Type="http://schemas.openxmlformats.org/officeDocument/2006/relationships/customXml" Target="../ink/ink3043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37.png"/><Relationship Id="rId211" Type="http://schemas.openxmlformats.org/officeDocument/2006/relationships/customXml" Target="../ink/ink3104.xml"/><Relationship Id="rId232" Type="http://schemas.openxmlformats.org/officeDocument/2006/relationships/image" Target="../media/image369.png"/><Relationship Id="rId253" Type="http://schemas.openxmlformats.org/officeDocument/2006/relationships/customXml" Target="../ink/ink3125.xml"/><Relationship Id="rId274" Type="http://schemas.openxmlformats.org/officeDocument/2006/relationships/image" Target="../media/image390.png"/><Relationship Id="rId295" Type="http://schemas.openxmlformats.org/officeDocument/2006/relationships/customXml" Target="../ink/ink3146.xml"/><Relationship Id="rId309" Type="http://schemas.openxmlformats.org/officeDocument/2006/relationships/customXml" Target="../ink/ink3153.xml"/><Relationship Id="rId27" Type="http://schemas.openxmlformats.org/officeDocument/2006/relationships/image" Target="../media/image20.png"/><Relationship Id="rId48" Type="http://schemas.openxmlformats.org/officeDocument/2006/relationships/customXml" Target="../ink/ink3022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3065.xml"/><Relationship Id="rId320" Type="http://schemas.openxmlformats.org/officeDocument/2006/relationships/customXml" Target="../ink/ink3159.xml"/><Relationship Id="rId80" Type="http://schemas.openxmlformats.org/officeDocument/2006/relationships/customXml" Target="../ink/ink3038.xml"/><Relationship Id="rId155" Type="http://schemas.openxmlformats.org/officeDocument/2006/relationships/image" Target="../media/image332.png"/><Relationship Id="rId176" Type="http://schemas.openxmlformats.org/officeDocument/2006/relationships/customXml" Target="../ink/ink3086.xml"/><Relationship Id="rId197" Type="http://schemas.openxmlformats.org/officeDocument/2006/relationships/customXml" Target="../ink/ink3097.xml"/><Relationship Id="rId341" Type="http://schemas.openxmlformats.org/officeDocument/2006/relationships/image" Target="../media/image431.png"/><Relationship Id="rId201" Type="http://schemas.openxmlformats.org/officeDocument/2006/relationships/customXml" Target="../ink/ink3099.xml"/><Relationship Id="rId222" Type="http://schemas.openxmlformats.org/officeDocument/2006/relationships/image" Target="../media/image364.png"/><Relationship Id="rId243" Type="http://schemas.openxmlformats.org/officeDocument/2006/relationships/customXml" Target="../ink/ink3120.xml"/><Relationship Id="rId264" Type="http://schemas.openxmlformats.org/officeDocument/2006/relationships/image" Target="../media/image385.png"/><Relationship Id="rId285" Type="http://schemas.openxmlformats.org/officeDocument/2006/relationships/customXml" Target="../ink/ink3141.xml"/><Relationship Id="rId17" Type="http://schemas.openxmlformats.org/officeDocument/2006/relationships/image" Target="../media/image15.png"/><Relationship Id="rId38" Type="http://schemas.openxmlformats.org/officeDocument/2006/relationships/customXml" Target="../ink/ink3017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3060.xml"/><Relationship Id="rId310" Type="http://schemas.openxmlformats.org/officeDocument/2006/relationships/image" Target="../media/image408.png"/><Relationship Id="rId70" Type="http://schemas.openxmlformats.org/officeDocument/2006/relationships/customXml" Target="../ink/ink3033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3081.xml"/><Relationship Id="rId187" Type="http://schemas.openxmlformats.org/officeDocument/2006/relationships/customXml" Target="../ink/ink3092.xml"/><Relationship Id="rId331" Type="http://schemas.openxmlformats.org/officeDocument/2006/relationships/image" Target="../media/image422.png"/><Relationship Id="rId352" Type="http://schemas.openxmlformats.org/officeDocument/2006/relationships/customXml" Target="../ink/ink3175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3115.xml"/><Relationship Id="rId254" Type="http://schemas.openxmlformats.org/officeDocument/2006/relationships/image" Target="../media/image380.png"/><Relationship Id="rId28" Type="http://schemas.openxmlformats.org/officeDocument/2006/relationships/customXml" Target="../ink/ink3012.xml"/><Relationship Id="rId49" Type="http://schemas.openxmlformats.org/officeDocument/2006/relationships/image" Target="../media/image31.png"/><Relationship Id="rId114" Type="http://schemas.openxmlformats.org/officeDocument/2006/relationships/customXml" Target="../ink/ink3055.xml"/><Relationship Id="rId275" Type="http://schemas.openxmlformats.org/officeDocument/2006/relationships/customXml" Target="../ink/ink3136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3028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3076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3170.xml"/><Relationship Id="rId202" Type="http://schemas.openxmlformats.org/officeDocument/2006/relationships/image" Target="../media/image354.png"/><Relationship Id="rId223" Type="http://schemas.openxmlformats.org/officeDocument/2006/relationships/customXml" Target="../ink/ink3110.xml"/><Relationship Id="rId244" Type="http://schemas.openxmlformats.org/officeDocument/2006/relationships/image" Target="../media/image375.png"/><Relationship Id="rId18" Type="http://schemas.openxmlformats.org/officeDocument/2006/relationships/customXml" Target="../ink/ink3007.xml"/><Relationship Id="rId39" Type="http://schemas.openxmlformats.org/officeDocument/2006/relationships/image" Target="../media/image26.png"/><Relationship Id="rId265" Type="http://schemas.openxmlformats.org/officeDocument/2006/relationships/customXml" Target="../ink/ink3131.xml"/><Relationship Id="rId286" Type="http://schemas.openxmlformats.org/officeDocument/2006/relationships/image" Target="../media/image396.png"/><Relationship Id="rId50" Type="http://schemas.openxmlformats.org/officeDocument/2006/relationships/customXml" Target="../ink/ink3023.xml"/><Relationship Id="rId104" Type="http://schemas.openxmlformats.org/officeDocument/2006/relationships/customXml" Target="../ink/ink3050.xml"/><Relationship Id="rId125" Type="http://schemas.openxmlformats.org/officeDocument/2006/relationships/image" Target="../media/image175.png"/><Relationship Id="rId146" Type="http://schemas.openxmlformats.org/officeDocument/2006/relationships/customXml" Target="../ink/ink3071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3154.xml"/><Relationship Id="rId332" Type="http://schemas.openxmlformats.org/officeDocument/2006/relationships/customXml" Target="../ink/ink3165.xml"/><Relationship Id="rId353" Type="http://schemas.openxmlformats.org/officeDocument/2006/relationships/image" Target="../media/image438.png"/><Relationship Id="rId71" Type="http://schemas.openxmlformats.org/officeDocument/2006/relationships/image" Target="../media/image304.png"/><Relationship Id="rId92" Type="http://schemas.openxmlformats.org/officeDocument/2006/relationships/customXml" Target="../ink/ink3044.xml"/><Relationship Id="rId213" Type="http://schemas.openxmlformats.org/officeDocument/2006/relationships/customXml" Target="../ink/ink3105.xml"/><Relationship Id="rId234" Type="http://schemas.openxmlformats.org/officeDocument/2006/relationships/image" Target="../media/image370.png"/><Relationship Id="rId2" Type="http://schemas.openxmlformats.org/officeDocument/2006/relationships/customXml" Target="../ink/ink2999.xml"/><Relationship Id="rId29" Type="http://schemas.openxmlformats.org/officeDocument/2006/relationships/image" Target="../media/image21.png"/><Relationship Id="rId255" Type="http://schemas.openxmlformats.org/officeDocument/2006/relationships/customXml" Target="../ink/ink3126.xml"/><Relationship Id="rId276" Type="http://schemas.openxmlformats.org/officeDocument/2006/relationships/image" Target="../media/image391.png"/><Relationship Id="rId297" Type="http://schemas.openxmlformats.org/officeDocument/2006/relationships/customXml" Target="../ink/ink3147.xml"/><Relationship Id="rId40" Type="http://schemas.openxmlformats.org/officeDocument/2006/relationships/customXml" Target="../ink/ink3018.xml"/><Relationship Id="rId115" Type="http://schemas.openxmlformats.org/officeDocument/2006/relationships/image" Target="../media/image170.png"/><Relationship Id="rId136" Type="http://schemas.openxmlformats.org/officeDocument/2006/relationships/customXml" Target="../ink/ink3066.xml"/><Relationship Id="rId157" Type="http://schemas.openxmlformats.org/officeDocument/2006/relationships/image" Target="../media/image333.png"/><Relationship Id="rId178" Type="http://schemas.openxmlformats.org/officeDocument/2006/relationships/customXml" Target="../ink/ink3087.xml"/><Relationship Id="rId301" Type="http://schemas.openxmlformats.org/officeDocument/2006/relationships/customXml" Target="../ink/ink3149.xml"/><Relationship Id="rId322" Type="http://schemas.openxmlformats.org/officeDocument/2006/relationships/customXml" Target="../ink/ink3160.xml"/><Relationship Id="rId343" Type="http://schemas.openxmlformats.org/officeDocument/2006/relationships/image" Target="../media/image433.png"/><Relationship Id="rId61" Type="http://schemas.openxmlformats.org/officeDocument/2006/relationships/image" Target="../media/image299.png"/><Relationship Id="rId82" Type="http://schemas.openxmlformats.org/officeDocument/2006/relationships/customXml" Target="../ink/ink3039.xml"/><Relationship Id="rId199" Type="http://schemas.openxmlformats.org/officeDocument/2006/relationships/customXml" Target="../ink/ink3098.xml"/><Relationship Id="rId203" Type="http://schemas.openxmlformats.org/officeDocument/2006/relationships/customXml" Target="../ink/ink3100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3121.xml"/><Relationship Id="rId266" Type="http://schemas.openxmlformats.org/officeDocument/2006/relationships/image" Target="../media/image386.png"/><Relationship Id="rId287" Type="http://schemas.openxmlformats.org/officeDocument/2006/relationships/customXml" Target="../ink/ink3142.xml"/><Relationship Id="rId30" Type="http://schemas.openxmlformats.org/officeDocument/2006/relationships/customXml" Target="../ink/ink3013.xml"/><Relationship Id="rId105" Type="http://schemas.openxmlformats.org/officeDocument/2006/relationships/image" Target="../media/image165.png"/><Relationship Id="rId126" Type="http://schemas.openxmlformats.org/officeDocument/2006/relationships/customXml" Target="../ink/ink3061.xml"/><Relationship Id="rId147" Type="http://schemas.openxmlformats.org/officeDocument/2006/relationships/image" Target="../media/image328.png"/><Relationship Id="rId168" Type="http://schemas.openxmlformats.org/officeDocument/2006/relationships/customXml" Target="../ink/ink3082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3176.xml"/><Relationship Id="rId51" Type="http://schemas.openxmlformats.org/officeDocument/2006/relationships/image" Target="../media/image32.png"/><Relationship Id="rId72" Type="http://schemas.openxmlformats.org/officeDocument/2006/relationships/customXml" Target="../ink/ink3034.xml"/><Relationship Id="rId93" Type="http://schemas.openxmlformats.org/officeDocument/2006/relationships/image" Target="../media/image315.png"/><Relationship Id="rId189" Type="http://schemas.openxmlformats.org/officeDocument/2006/relationships/customXml" Target="../ink/ink3093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3116.xml"/><Relationship Id="rId256" Type="http://schemas.openxmlformats.org/officeDocument/2006/relationships/image" Target="../media/image381.png"/><Relationship Id="rId277" Type="http://schemas.openxmlformats.org/officeDocument/2006/relationships/customXml" Target="../ink/ink3137.xml"/><Relationship Id="rId298" Type="http://schemas.openxmlformats.org/officeDocument/2006/relationships/image" Target="../media/image402.png"/><Relationship Id="rId116" Type="http://schemas.openxmlformats.org/officeDocument/2006/relationships/customXml" Target="../ink/ink3056.xml"/><Relationship Id="rId137" Type="http://schemas.openxmlformats.org/officeDocument/2006/relationships/image" Target="../media/image323.png"/><Relationship Id="rId158" Type="http://schemas.openxmlformats.org/officeDocument/2006/relationships/customXml" Target="../ink/ink3077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3171.xml"/><Relationship Id="rId20" Type="http://schemas.openxmlformats.org/officeDocument/2006/relationships/customXml" Target="../ink/ink3008.xml"/><Relationship Id="rId41" Type="http://schemas.openxmlformats.org/officeDocument/2006/relationships/image" Target="../media/image27.png"/><Relationship Id="rId62" Type="http://schemas.openxmlformats.org/officeDocument/2006/relationships/customXml" Target="../ink/ink3029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3111.xml"/><Relationship Id="rId246" Type="http://schemas.openxmlformats.org/officeDocument/2006/relationships/image" Target="../media/image376.png"/><Relationship Id="rId267" Type="http://schemas.openxmlformats.org/officeDocument/2006/relationships/customXml" Target="../ink/ink3132.xml"/><Relationship Id="rId288" Type="http://schemas.openxmlformats.org/officeDocument/2006/relationships/image" Target="../media/image397.png"/><Relationship Id="rId106" Type="http://schemas.openxmlformats.org/officeDocument/2006/relationships/customXml" Target="../ink/ink3051.xml"/><Relationship Id="rId127" Type="http://schemas.openxmlformats.org/officeDocument/2006/relationships/image" Target="../media/image176.png"/><Relationship Id="rId313" Type="http://schemas.openxmlformats.org/officeDocument/2006/relationships/customXml" Target="../ink/ink3155.xml"/><Relationship Id="rId10" Type="http://schemas.openxmlformats.org/officeDocument/2006/relationships/customXml" Target="../ink/ink3003.xml"/><Relationship Id="rId31" Type="http://schemas.openxmlformats.org/officeDocument/2006/relationships/image" Target="../media/image22.png"/><Relationship Id="rId52" Type="http://schemas.openxmlformats.org/officeDocument/2006/relationships/customXml" Target="../ink/ink3024.xml"/><Relationship Id="rId73" Type="http://schemas.openxmlformats.org/officeDocument/2006/relationships/image" Target="../media/image305.png"/><Relationship Id="rId94" Type="http://schemas.openxmlformats.org/officeDocument/2006/relationships/customXml" Target="../ink/ink3045.xml"/><Relationship Id="rId148" Type="http://schemas.openxmlformats.org/officeDocument/2006/relationships/customXml" Target="../ink/ink3072.xml"/><Relationship Id="rId169" Type="http://schemas.openxmlformats.org/officeDocument/2006/relationships/image" Target="../media/image339.png"/><Relationship Id="rId334" Type="http://schemas.openxmlformats.org/officeDocument/2006/relationships/customXml" Target="../ink/ink3166.xml"/><Relationship Id="rId355" Type="http://schemas.openxmlformats.org/officeDocument/2006/relationships/image" Target="../media/image439.png"/><Relationship Id="rId4" Type="http://schemas.openxmlformats.org/officeDocument/2006/relationships/customXml" Target="../ink/ink3000.xml"/><Relationship Id="rId180" Type="http://schemas.openxmlformats.org/officeDocument/2006/relationships/customXml" Target="../ink/ink3088.xml"/><Relationship Id="rId215" Type="http://schemas.openxmlformats.org/officeDocument/2006/relationships/customXml" Target="../ink/ink3106.xml"/><Relationship Id="rId236" Type="http://schemas.openxmlformats.org/officeDocument/2006/relationships/image" Target="../media/image371.png"/><Relationship Id="rId257" Type="http://schemas.openxmlformats.org/officeDocument/2006/relationships/customXml" Target="../ink/ink3127.xml"/><Relationship Id="rId278" Type="http://schemas.openxmlformats.org/officeDocument/2006/relationships/image" Target="../media/image392.png"/><Relationship Id="rId303" Type="http://schemas.openxmlformats.org/officeDocument/2006/relationships/customXml" Target="../ink/ink3150.xml"/><Relationship Id="rId42" Type="http://schemas.openxmlformats.org/officeDocument/2006/relationships/customXml" Target="../ink/ink3019.xml"/><Relationship Id="rId84" Type="http://schemas.openxmlformats.org/officeDocument/2006/relationships/customXml" Target="../ink/ink3040.xml"/><Relationship Id="rId138" Type="http://schemas.openxmlformats.org/officeDocument/2006/relationships/customXml" Target="../ink/ink3067.xml"/><Relationship Id="rId345" Type="http://schemas.openxmlformats.org/officeDocument/2006/relationships/image" Target="../media/image434.png"/><Relationship Id="rId191" Type="http://schemas.openxmlformats.org/officeDocument/2006/relationships/customXml" Target="../ink/ink3094.xml"/><Relationship Id="rId205" Type="http://schemas.openxmlformats.org/officeDocument/2006/relationships/customXml" Target="../ink/ink3101.xml"/><Relationship Id="rId247" Type="http://schemas.openxmlformats.org/officeDocument/2006/relationships/customXml" Target="../ink/ink3122.xml"/><Relationship Id="rId107" Type="http://schemas.openxmlformats.org/officeDocument/2006/relationships/image" Target="../media/image166.png"/><Relationship Id="rId289" Type="http://schemas.openxmlformats.org/officeDocument/2006/relationships/customXml" Target="../ink/ink3143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95" Type="http://schemas.openxmlformats.org/officeDocument/2006/relationships/image" Target="../media/image316.png"/><Relationship Id="rId160" Type="http://schemas.openxmlformats.org/officeDocument/2006/relationships/customXml" Target="../ink/ink3078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3009.xml"/><Relationship Id="rId64" Type="http://schemas.openxmlformats.org/officeDocument/2006/relationships/customXml" Target="../ink/ink3030.xml"/><Relationship Id="rId118" Type="http://schemas.openxmlformats.org/officeDocument/2006/relationships/customXml" Target="../ink/ink3057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3112.xml"/><Relationship Id="rId269" Type="http://schemas.openxmlformats.org/officeDocument/2006/relationships/customXml" Target="../ink/ink3133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3167.xml"/><Relationship Id="rId75" Type="http://schemas.openxmlformats.org/officeDocument/2006/relationships/image" Target="../media/image306.png"/><Relationship Id="rId140" Type="http://schemas.openxmlformats.org/officeDocument/2006/relationships/customXml" Target="../ink/ink3068.xml"/><Relationship Id="rId182" Type="http://schemas.openxmlformats.org/officeDocument/2006/relationships/customXml" Target="../ink/ink3089.xml"/><Relationship Id="rId6" Type="http://schemas.openxmlformats.org/officeDocument/2006/relationships/customXml" Target="../ink/ink3001.xml"/><Relationship Id="rId238" Type="http://schemas.openxmlformats.org/officeDocument/2006/relationships/image" Target="../media/image372.png"/><Relationship Id="rId291" Type="http://schemas.openxmlformats.org/officeDocument/2006/relationships/customXml" Target="../ink/ink3144.xml"/><Relationship Id="rId305" Type="http://schemas.openxmlformats.org/officeDocument/2006/relationships/customXml" Target="../ink/ink3151.xml"/><Relationship Id="rId347" Type="http://schemas.openxmlformats.org/officeDocument/2006/relationships/image" Target="../media/image435.png"/><Relationship Id="rId44" Type="http://schemas.openxmlformats.org/officeDocument/2006/relationships/customXml" Target="../ink/ink3020.xml"/><Relationship Id="rId86" Type="http://schemas.openxmlformats.org/officeDocument/2006/relationships/customXml" Target="../ink/ink3041.xml"/><Relationship Id="rId151" Type="http://schemas.openxmlformats.org/officeDocument/2006/relationships/image" Target="../media/image330.png"/><Relationship Id="rId193" Type="http://schemas.openxmlformats.org/officeDocument/2006/relationships/customXml" Target="../ink/ink3095.xml"/><Relationship Id="rId207" Type="http://schemas.openxmlformats.org/officeDocument/2006/relationships/customXml" Target="../ink/ink3102.xml"/><Relationship Id="rId249" Type="http://schemas.openxmlformats.org/officeDocument/2006/relationships/customXml" Target="../ink/ink3123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3157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3058.xml"/><Relationship Id="rId162" Type="http://schemas.openxmlformats.org/officeDocument/2006/relationships/customXml" Target="../ink/ink3079.xml"/><Relationship Id="rId218" Type="http://schemas.openxmlformats.org/officeDocument/2006/relationships/image" Target="../media/image362.png"/><Relationship Id="rId271" Type="http://schemas.openxmlformats.org/officeDocument/2006/relationships/customXml" Target="../ink/ink3134.xml"/><Relationship Id="rId24" Type="http://schemas.openxmlformats.org/officeDocument/2006/relationships/customXml" Target="../ink/ink3010.xml"/><Relationship Id="rId66" Type="http://schemas.openxmlformats.org/officeDocument/2006/relationships/customXml" Target="../ink/ink3031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3113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3048.xml"/><Relationship Id="rId282" Type="http://schemas.openxmlformats.org/officeDocument/2006/relationships/image" Target="../media/image394.png"/><Relationship Id="rId338" Type="http://schemas.openxmlformats.org/officeDocument/2006/relationships/customXml" Target="../ink/ink3168.xml"/><Relationship Id="rId8" Type="http://schemas.openxmlformats.org/officeDocument/2006/relationships/customXml" Target="../ink/ink3002.xml"/><Relationship Id="rId142" Type="http://schemas.openxmlformats.org/officeDocument/2006/relationships/customXml" Target="../ink/ink3069.xml"/><Relationship Id="rId184" Type="http://schemas.openxmlformats.org/officeDocument/2006/relationships/customXml" Target="../ink/ink3090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3326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3339.xml"/><Relationship Id="rId170" Type="http://schemas.openxmlformats.org/officeDocument/2006/relationships/customXml" Target="../ink/ink3261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3192.xml"/><Relationship Id="rId74" Type="http://schemas.openxmlformats.org/officeDocument/2006/relationships/customXml" Target="../ink/ink3213.xml"/><Relationship Id="rId128" Type="http://schemas.openxmlformats.org/officeDocument/2006/relationships/customXml" Target="../ink/ink3240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3295.xml"/><Relationship Id="rId279" Type="http://schemas.openxmlformats.org/officeDocument/2006/relationships/customXml" Target="../ink/ink3316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3350.xml"/><Relationship Id="rId85" Type="http://schemas.openxmlformats.org/officeDocument/2006/relationships/image" Target="../media/image311.png"/><Relationship Id="rId150" Type="http://schemas.openxmlformats.org/officeDocument/2006/relationships/customXml" Target="../ink/ink3251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3182.xml"/><Relationship Id="rId108" Type="http://schemas.openxmlformats.org/officeDocument/2006/relationships/customXml" Target="../ink/ink3230.xml"/><Relationship Id="rId315" Type="http://schemas.openxmlformats.org/officeDocument/2006/relationships/customXml" Target="../ink/ink3334.xml"/><Relationship Id="rId357" Type="http://schemas.openxmlformats.org/officeDocument/2006/relationships/image" Target="../media/image441.png"/><Relationship Id="rId54" Type="http://schemas.openxmlformats.org/officeDocument/2006/relationships/customXml" Target="../ink/ink3203.xml"/><Relationship Id="rId96" Type="http://schemas.openxmlformats.org/officeDocument/2006/relationships/customXml" Target="../ink/ink3224.xml"/><Relationship Id="rId161" Type="http://schemas.openxmlformats.org/officeDocument/2006/relationships/image" Target="../media/image335.png"/><Relationship Id="rId217" Type="http://schemas.openxmlformats.org/officeDocument/2006/relationships/customXml" Target="../ink/ink3285.xml"/><Relationship Id="rId259" Type="http://schemas.openxmlformats.org/officeDocument/2006/relationships/customXml" Target="../ink/ink3306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3340.xml"/><Relationship Id="rId65" Type="http://schemas.openxmlformats.org/officeDocument/2006/relationships/image" Target="../media/image301.png"/><Relationship Id="rId130" Type="http://schemas.openxmlformats.org/officeDocument/2006/relationships/customXml" Target="../ink/ink3241.xml"/><Relationship Id="rId172" Type="http://schemas.openxmlformats.org/officeDocument/2006/relationships/customXml" Target="../ink/ink3262.xml"/><Relationship Id="rId228" Type="http://schemas.openxmlformats.org/officeDocument/2006/relationships/image" Target="../media/image367.png"/><Relationship Id="rId281" Type="http://schemas.openxmlformats.org/officeDocument/2006/relationships/customXml" Target="../ink/ink3317.xml"/><Relationship Id="rId337" Type="http://schemas.openxmlformats.org/officeDocument/2006/relationships/image" Target="../media/image425.png"/><Relationship Id="rId34" Type="http://schemas.openxmlformats.org/officeDocument/2006/relationships/customXml" Target="../ink/ink3193.xml"/><Relationship Id="rId76" Type="http://schemas.openxmlformats.org/officeDocument/2006/relationships/customXml" Target="../ink/ink3214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3296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3231.xml"/><Relationship Id="rId348" Type="http://schemas.openxmlformats.org/officeDocument/2006/relationships/customXml" Target="../ink/ink3351.xml"/><Relationship Id="rId152" Type="http://schemas.openxmlformats.org/officeDocument/2006/relationships/customXml" Target="../ink/ink3252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3307.xml"/><Relationship Id="rId14" Type="http://schemas.openxmlformats.org/officeDocument/2006/relationships/customXml" Target="../ink/ink3183.xml"/><Relationship Id="rId56" Type="http://schemas.openxmlformats.org/officeDocument/2006/relationships/customXml" Target="../ink/ink3204.xml"/><Relationship Id="rId317" Type="http://schemas.openxmlformats.org/officeDocument/2006/relationships/image" Target="../media/image411.png"/><Relationship Id="rId359" Type="http://schemas.openxmlformats.org/officeDocument/2006/relationships/image" Target="../media/image442.png"/><Relationship Id="rId98" Type="http://schemas.openxmlformats.org/officeDocument/2006/relationships/customXml" Target="../ink/ink3225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3286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3341.xml"/><Relationship Id="rId88" Type="http://schemas.openxmlformats.org/officeDocument/2006/relationships/customXml" Target="../ink/ink3220.xml"/><Relationship Id="rId111" Type="http://schemas.openxmlformats.org/officeDocument/2006/relationships/image" Target="../media/image168.png"/><Relationship Id="rId132" Type="http://schemas.openxmlformats.org/officeDocument/2006/relationships/customXml" Target="../ink/ink3242.xml"/><Relationship Id="rId153" Type="http://schemas.openxmlformats.org/officeDocument/2006/relationships/image" Target="../media/image331.png"/><Relationship Id="rId174" Type="http://schemas.openxmlformats.org/officeDocument/2006/relationships/customXml" Target="../ink/ink3263.xml"/><Relationship Id="rId195" Type="http://schemas.openxmlformats.org/officeDocument/2006/relationships/customXml" Target="../ink/ink3274.xml"/><Relationship Id="rId209" Type="http://schemas.openxmlformats.org/officeDocument/2006/relationships/customXml" Target="../ink/ink3281.xml"/><Relationship Id="rId360" Type="http://schemas.openxmlformats.org/officeDocument/2006/relationships/customXml" Target="../ink/ink3357.xml"/><Relationship Id="rId220" Type="http://schemas.openxmlformats.org/officeDocument/2006/relationships/image" Target="../media/image363.png"/><Relationship Id="rId241" Type="http://schemas.openxmlformats.org/officeDocument/2006/relationships/customXml" Target="../ink/ink3297.xml"/><Relationship Id="rId15" Type="http://schemas.openxmlformats.org/officeDocument/2006/relationships/image" Target="../media/image14.png"/><Relationship Id="rId36" Type="http://schemas.openxmlformats.org/officeDocument/2006/relationships/customXml" Target="../ink/ink3194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3318.xml"/><Relationship Id="rId318" Type="http://schemas.openxmlformats.org/officeDocument/2006/relationships/customXml" Target="../ink/ink3336.xml"/><Relationship Id="rId339" Type="http://schemas.openxmlformats.org/officeDocument/2006/relationships/image" Target="../media/image426.png"/><Relationship Id="rId78" Type="http://schemas.openxmlformats.org/officeDocument/2006/relationships/customXml" Target="../ink/ink3215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3237.xml"/><Relationship Id="rId143" Type="http://schemas.openxmlformats.org/officeDocument/2006/relationships/image" Target="../media/image326.png"/><Relationship Id="rId164" Type="http://schemas.openxmlformats.org/officeDocument/2006/relationships/customXml" Target="../ink/ink3258.xml"/><Relationship Id="rId185" Type="http://schemas.openxmlformats.org/officeDocument/2006/relationships/customXml" Target="../ink/ink3269.xml"/><Relationship Id="rId350" Type="http://schemas.openxmlformats.org/officeDocument/2006/relationships/customXml" Target="../ink/ink3352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3189.xml"/><Relationship Id="rId231" Type="http://schemas.openxmlformats.org/officeDocument/2006/relationships/customXml" Target="../ink/ink3292.xml"/><Relationship Id="rId252" Type="http://schemas.openxmlformats.org/officeDocument/2006/relationships/image" Target="../media/image379.png"/><Relationship Id="rId273" Type="http://schemas.openxmlformats.org/officeDocument/2006/relationships/customXml" Target="../ink/ink3313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3210.xml"/><Relationship Id="rId89" Type="http://schemas.openxmlformats.org/officeDocument/2006/relationships/image" Target="../media/image313.png"/><Relationship Id="rId112" Type="http://schemas.openxmlformats.org/officeDocument/2006/relationships/customXml" Target="../ink/ink3232.xml"/><Relationship Id="rId133" Type="http://schemas.openxmlformats.org/officeDocument/2006/relationships/image" Target="../media/image321.png"/><Relationship Id="rId154" Type="http://schemas.openxmlformats.org/officeDocument/2006/relationships/customXml" Target="../ink/ink3253.xml"/><Relationship Id="rId175" Type="http://schemas.openxmlformats.org/officeDocument/2006/relationships/image" Target="../media/image341.png"/><Relationship Id="rId340" Type="http://schemas.openxmlformats.org/officeDocument/2006/relationships/customXml" Target="../ink/ink3347.xml"/><Relationship Id="rId361" Type="http://schemas.openxmlformats.org/officeDocument/2006/relationships/image" Target="../media/image443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3184.xml"/><Relationship Id="rId221" Type="http://schemas.openxmlformats.org/officeDocument/2006/relationships/customXml" Target="../ink/ink3287.xml"/><Relationship Id="rId242" Type="http://schemas.openxmlformats.org/officeDocument/2006/relationships/image" Target="../media/image374.png"/><Relationship Id="rId263" Type="http://schemas.openxmlformats.org/officeDocument/2006/relationships/customXml" Target="../ink/ink3308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3205.xml"/><Relationship Id="rId79" Type="http://schemas.openxmlformats.org/officeDocument/2006/relationships/image" Target="../media/image308.png"/><Relationship Id="rId102" Type="http://schemas.openxmlformats.org/officeDocument/2006/relationships/customXml" Target="../ink/ink3227.xml"/><Relationship Id="rId123" Type="http://schemas.openxmlformats.org/officeDocument/2006/relationships/image" Target="../media/image174.png"/><Relationship Id="rId144" Type="http://schemas.openxmlformats.org/officeDocument/2006/relationships/customXml" Target="../ink/ink3248.xml"/><Relationship Id="rId330" Type="http://schemas.openxmlformats.org/officeDocument/2006/relationships/customXml" Target="../ink/ink3342.xml"/><Relationship Id="rId90" Type="http://schemas.openxmlformats.org/officeDocument/2006/relationships/customXml" Target="../ink/ink3221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38.png"/><Relationship Id="rId211" Type="http://schemas.openxmlformats.org/officeDocument/2006/relationships/customXml" Target="../ink/ink3282.xml"/><Relationship Id="rId232" Type="http://schemas.openxmlformats.org/officeDocument/2006/relationships/image" Target="../media/image369.png"/><Relationship Id="rId253" Type="http://schemas.openxmlformats.org/officeDocument/2006/relationships/customXml" Target="../ink/ink3303.xml"/><Relationship Id="rId274" Type="http://schemas.openxmlformats.org/officeDocument/2006/relationships/image" Target="../media/image390.png"/><Relationship Id="rId295" Type="http://schemas.openxmlformats.org/officeDocument/2006/relationships/customXml" Target="../ink/ink3324.xml"/><Relationship Id="rId309" Type="http://schemas.openxmlformats.org/officeDocument/2006/relationships/customXml" Target="../ink/ink3331.xml"/><Relationship Id="rId27" Type="http://schemas.openxmlformats.org/officeDocument/2006/relationships/image" Target="../media/image20.png"/><Relationship Id="rId48" Type="http://schemas.openxmlformats.org/officeDocument/2006/relationships/customXml" Target="../ink/ink3200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3243.xml"/><Relationship Id="rId320" Type="http://schemas.openxmlformats.org/officeDocument/2006/relationships/customXml" Target="../ink/ink3337.xml"/><Relationship Id="rId80" Type="http://schemas.openxmlformats.org/officeDocument/2006/relationships/customXml" Target="../ink/ink3216.xml"/><Relationship Id="rId155" Type="http://schemas.openxmlformats.org/officeDocument/2006/relationships/image" Target="../media/image332.png"/><Relationship Id="rId176" Type="http://schemas.openxmlformats.org/officeDocument/2006/relationships/customXml" Target="../ink/ink3264.xml"/><Relationship Id="rId197" Type="http://schemas.openxmlformats.org/officeDocument/2006/relationships/customXml" Target="../ink/ink3275.xml"/><Relationship Id="rId341" Type="http://schemas.openxmlformats.org/officeDocument/2006/relationships/image" Target="../media/image431.png"/><Relationship Id="rId201" Type="http://schemas.openxmlformats.org/officeDocument/2006/relationships/customXml" Target="../ink/ink3277.xml"/><Relationship Id="rId222" Type="http://schemas.openxmlformats.org/officeDocument/2006/relationships/image" Target="../media/image364.png"/><Relationship Id="rId243" Type="http://schemas.openxmlformats.org/officeDocument/2006/relationships/customXml" Target="../ink/ink3298.xml"/><Relationship Id="rId264" Type="http://schemas.openxmlformats.org/officeDocument/2006/relationships/image" Target="../media/image385.png"/><Relationship Id="rId285" Type="http://schemas.openxmlformats.org/officeDocument/2006/relationships/customXml" Target="../ink/ink3319.xml"/><Relationship Id="rId17" Type="http://schemas.openxmlformats.org/officeDocument/2006/relationships/image" Target="../media/image15.png"/><Relationship Id="rId38" Type="http://schemas.openxmlformats.org/officeDocument/2006/relationships/customXml" Target="../ink/ink3195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3238.xml"/><Relationship Id="rId310" Type="http://schemas.openxmlformats.org/officeDocument/2006/relationships/image" Target="../media/image408.png"/><Relationship Id="rId70" Type="http://schemas.openxmlformats.org/officeDocument/2006/relationships/customXml" Target="../ink/ink3211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3259.xml"/><Relationship Id="rId187" Type="http://schemas.openxmlformats.org/officeDocument/2006/relationships/customXml" Target="../ink/ink3270.xml"/><Relationship Id="rId331" Type="http://schemas.openxmlformats.org/officeDocument/2006/relationships/image" Target="../media/image422.png"/><Relationship Id="rId352" Type="http://schemas.openxmlformats.org/officeDocument/2006/relationships/customXml" Target="../ink/ink3353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3293.xml"/><Relationship Id="rId254" Type="http://schemas.openxmlformats.org/officeDocument/2006/relationships/image" Target="../media/image380.png"/><Relationship Id="rId28" Type="http://schemas.openxmlformats.org/officeDocument/2006/relationships/customXml" Target="../ink/ink3190.xml"/><Relationship Id="rId49" Type="http://schemas.openxmlformats.org/officeDocument/2006/relationships/image" Target="../media/image31.png"/><Relationship Id="rId114" Type="http://schemas.openxmlformats.org/officeDocument/2006/relationships/customXml" Target="../ink/ink3233.xml"/><Relationship Id="rId275" Type="http://schemas.openxmlformats.org/officeDocument/2006/relationships/customXml" Target="../ink/ink3314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3206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3254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3348.xml"/><Relationship Id="rId202" Type="http://schemas.openxmlformats.org/officeDocument/2006/relationships/image" Target="../media/image354.png"/><Relationship Id="rId223" Type="http://schemas.openxmlformats.org/officeDocument/2006/relationships/customXml" Target="../ink/ink3288.xml"/><Relationship Id="rId244" Type="http://schemas.openxmlformats.org/officeDocument/2006/relationships/image" Target="../media/image375.png"/><Relationship Id="rId18" Type="http://schemas.openxmlformats.org/officeDocument/2006/relationships/customXml" Target="../ink/ink3185.xml"/><Relationship Id="rId39" Type="http://schemas.openxmlformats.org/officeDocument/2006/relationships/image" Target="../media/image26.png"/><Relationship Id="rId265" Type="http://schemas.openxmlformats.org/officeDocument/2006/relationships/customXml" Target="../ink/ink3309.xml"/><Relationship Id="rId286" Type="http://schemas.openxmlformats.org/officeDocument/2006/relationships/image" Target="../media/image396.png"/><Relationship Id="rId50" Type="http://schemas.openxmlformats.org/officeDocument/2006/relationships/customXml" Target="../ink/ink3201.xml"/><Relationship Id="rId104" Type="http://schemas.openxmlformats.org/officeDocument/2006/relationships/customXml" Target="../ink/ink3228.xml"/><Relationship Id="rId125" Type="http://schemas.openxmlformats.org/officeDocument/2006/relationships/image" Target="../media/image175.png"/><Relationship Id="rId146" Type="http://schemas.openxmlformats.org/officeDocument/2006/relationships/customXml" Target="../ink/ink3249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3332.xml"/><Relationship Id="rId332" Type="http://schemas.openxmlformats.org/officeDocument/2006/relationships/customXml" Target="../ink/ink3343.xml"/><Relationship Id="rId353" Type="http://schemas.openxmlformats.org/officeDocument/2006/relationships/image" Target="../media/image439.png"/><Relationship Id="rId71" Type="http://schemas.openxmlformats.org/officeDocument/2006/relationships/image" Target="../media/image304.png"/><Relationship Id="rId92" Type="http://schemas.openxmlformats.org/officeDocument/2006/relationships/customXml" Target="../ink/ink3222.xml"/><Relationship Id="rId213" Type="http://schemas.openxmlformats.org/officeDocument/2006/relationships/customXml" Target="../ink/ink3283.xml"/><Relationship Id="rId234" Type="http://schemas.openxmlformats.org/officeDocument/2006/relationships/image" Target="../media/image370.png"/><Relationship Id="rId2" Type="http://schemas.openxmlformats.org/officeDocument/2006/relationships/customXml" Target="../ink/ink3177.xml"/><Relationship Id="rId29" Type="http://schemas.openxmlformats.org/officeDocument/2006/relationships/image" Target="../media/image21.png"/><Relationship Id="rId255" Type="http://schemas.openxmlformats.org/officeDocument/2006/relationships/customXml" Target="../ink/ink3304.xml"/><Relationship Id="rId276" Type="http://schemas.openxmlformats.org/officeDocument/2006/relationships/image" Target="../media/image391.png"/><Relationship Id="rId297" Type="http://schemas.openxmlformats.org/officeDocument/2006/relationships/customXml" Target="../ink/ink3325.xml"/><Relationship Id="rId40" Type="http://schemas.openxmlformats.org/officeDocument/2006/relationships/customXml" Target="../ink/ink3196.xml"/><Relationship Id="rId115" Type="http://schemas.openxmlformats.org/officeDocument/2006/relationships/image" Target="../media/image170.png"/><Relationship Id="rId136" Type="http://schemas.openxmlformats.org/officeDocument/2006/relationships/customXml" Target="../ink/ink3244.xml"/><Relationship Id="rId157" Type="http://schemas.openxmlformats.org/officeDocument/2006/relationships/image" Target="../media/image333.png"/><Relationship Id="rId178" Type="http://schemas.openxmlformats.org/officeDocument/2006/relationships/customXml" Target="../ink/ink3265.xml"/><Relationship Id="rId301" Type="http://schemas.openxmlformats.org/officeDocument/2006/relationships/customXml" Target="../ink/ink3327.xml"/><Relationship Id="rId322" Type="http://schemas.openxmlformats.org/officeDocument/2006/relationships/customXml" Target="../ink/ink3338.xml"/><Relationship Id="rId343" Type="http://schemas.openxmlformats.org/officeDocument/2006/relationships/image" Target="../media/image433.png"/><Relationship Id="rId61" Type="http://schemas.openxmlformats.org/officeDocument/2006/relationships/image" Target="../media/image299.png"/><Relationship Id="rId82" Type="http://schemas.openxmlformats.org/officeDocument/2006/relationships/customXml" Target="../ink/ink3217.xml"/><Relationship Id="rId199" Type="http://schemas.openxmlformats.org/officeDocument/2006/relationships/customXml" Target="../ink/ink3276.xml"/><Relationship Id="rId203" Type="http://schemas.openxmlformats.org/officeDocument/2006/relationships/customXml" Target="../ink/ink3278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3299.xml"/><Relationship Id="rId266" Type="http://schemas.openxmlformats.org/officeDocument/2006/relationships/image" Target="../media/image386.png"/><Relationship Id="rId287" Type="http://schemas.openxmlformats.org/officeDocument/2006/relationships/customXml" Target="../ink/ink3320.xml"/><Relationship Id="rId30" Type="http://schemas.openxmlformats.org/officeDocument/2006/relationships/customXml" Target="../ink/ink3191.xml"/><Relationship Id="rId105" Type="http://schemas.openxmlformats.org/officeDocument/2006/relationships/image" Target="../media/image165.png"/><Relationship Id="rId126" Type="http://schemas.openxmlformats.org/officeDocument/2006/relationships/customXml" Target="../ink/ink3239.xml"/><Relationship Id="rId147" Type="http://schemas.openxmlformats.org/officeDocument/2006/relationships/image" Target="../media/image328.png"/><Relationship Id="rId168" Type="http://schemas.openxmlformats.org/officeDocument/2006/relationships/customXml" Target="../ink/ink3260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3354.xml"/><Relationship Id="rId51" Type="http://schemas.openxmlformats.org/officeDocument/2006/relationships/image" Target="../media/image32.png"/><Relationship Id="rId72" Type="http://schemas.openxmlformats.org/officeDocument/2006/relationships/customXml" Target="../ink/ink3212.xml"/><Relationship Id="rId93" Type="http://schemas.openxmlformats.org/officeDocument/2006/relationships/image" Target="../media/image315.png"/><Relationship Id="rId189" Type="http://schemas.openxmlformats.org/officeDocument/2006/relationships/customXml" Target="../ink/ink3271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3294.xml"/><Relationship Id="rId256" Type="http://schemas.openxmlformats.org/officeDocument/2006/relationships/image" Target="../media/image381.png"/><Relationship Id="rId277" Type="http://schemas.openxmlformats.org/officeDocument/2006/relationships/customXml" Target="../ink/ink3315.xml"/><Relationship Id="rId298" Type="http://schemas.openxmlformats.org/officeDocument/2006/relationships/image" Target="../media/image402.png"/><Relationship Id="rId116" Type="http://schemas.openxmlformats.org/officeDocument/2006/relationships/customXml" Target="../ink/ink3234.xml"/><Relationship Id="rId137" Type="http://schemas.openxmlformats.org/officeDocument/2006/relationships/image" Target="../media/image323.png"/><Relationship Id="rId158" Type="http://schemas.openxmlformats.org/officeDocument/2006/relationships/customXml" Target="../ink/ink3255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3349.xml"/><Relationship Id="rId20" Type="http://schemas.openxmlformats.org/officeDocument/2006/relationships/customXml" Target="../ink/ink3186.xml"/><Relationship Id="rId41" Type="http://schemas.openxmlformats.org/officeDocument/2006/relationships/image" Target="../media/image27.png"/><Relationship Id="rId62" Type="http://schemas.openxmlformats.org/officeDocument/2006/relationships/customXml" Target="../ink/ink3207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3289.xml"/><Relationship Id="rId246" Type="http://schemas.openxmlformats.org/officeDocument/2006/relationships/image" Target="../media/image376.png"/><Relationship Id="rId267" Type="http://schemas.openxmlformats.org/officeDocument/2006/relationships/customXml" Target="../ink/ink3310.xml"/><Relationship Id="rId288" Type="http://schemas.openxmlformats.org/officeDocument/2006/relationships/image" Target="../media/image397.png"/><Relationship Id="rId106" Type="http://schemas.openxmlformats.org/officeDocument/2006/relationships/customXml" Target="../ink/ink3229.xml"/><Relationship Id="rId127" Type="http://schemas.openxmlformats.org/officeDocument/2006/relationships/image" Target="../media/image176.png"/><Relationship Id="rId313" Type="http://schemas.openxmlformats.org/officeDocument/2006/relationships/customXml" Target="../ink/ink3333.xml"/><Relationship Id="rId10" Type="http://schemas.openxmlformats.org/officeDocument/2006/relationships/customXml" Target="../ink/ink3181.xml"/><Relationship Id="rId31" Type="http://schemas.openxmlformats.org/officeDocument/2006/relationships/image" Target="../media/image22.png"/><Relationship Id="rId52" Type="http://schemas.openxmlformats.org/officeDocument/2006/relationships/customXml" Target="../ink/ink3202.xml"/><Relationship Id="rId73" Type="http://schemas.openxmlformats.org/officeDocument/2006/relationships/image" Target="../media/image305.png"/><Relationship Id="rId94" Type="http://schemas.openxmlformats.org/officeDocument/2006/relationships/customXml" Target="../ink/ink3223.xml"/><Relationship Id="rId148" Type="http://schemas.openxmlformats.org/officeDocument/2006/relationships/customXml" Target="../ink/ink3250.xml"/><Relationship Id="rId169" Type="http://schemas.openxmlformats.org/officeDocument/2006/relationships/image" Target="../media/image339.png"/><Relationship Id="rId334" Type="http://schemas.openxmlformats.org/officeDocument/2006/relationships/customXml" Target="../ink/ink3344.xml"/><Relationship Id="rId355" Type="http://schemas.openxmlformats.org/officeDocument/2006/relationships/image" Target="../media/image440.png"/><Relationship Id="rId4" Type="http://schemas.openxmlformats.org/officeDocument/2006/relationships/customXml" Target="../ink/ink3178.xml"/><Relationship Id="rId180" Type="http://schemas.openxmlformats.org/officeDocument/2006/relationships/customXml" Target="../ink/ink3266.xml"/><Relationship Id="rId215" Type="http://schemas.openxmlformats.org/officeDocument/2006/relationships/customXml" Target="../ink/ink3284.xml"/><Relationship Id="rId236" Type="http://schemas.openxmlformats.org/officeDocument/2006/relationships/image" Target="../media/image371.png"/><Relationship Id="rId257" Type="http://schemas.openxmlformats.org/officeDocument/2006/relationships/customXml" Target="../ink/ink3305.xml"/><Relationship Id="rId278" Type="http://schemas.openxmlformats.org/officeDocument/2006/relationships/image" Target="../media/image392.png"/><Relationship Id="rId303" Type="http://schemas.openxmlformats.org/officeDocument/2006/relationships/customXml" Target="../ink/ink3328.xml"/><Relationship Id="rId42" Type="http://schemas.openxmlformats.org/officeDocument/2006/relationships/customXml" Target="../ink/ink3197.xml"/><Relationship Id="rId84" Type="http://schemas.openxmlformats.org/officeDocument/2006/relationships/customXml" Target="../ink/ink3218.xml"/><Relationship Id="rId138" Type="http://schemas.openxmlformats.org/officeDocument/2006/relationships/customXml" Target="../ink/ink3245.xml"/><Relationship Id="rId345" Type="http://schemas.openxmlformats.org/officeDocument/2006/relationships/image" Target="../media/image434.png"/><Relationship Id="rId191" Type="http://schemas.openxmlformats.org/officeDocument/2006/relationships/customXml" Target="../ink/ink3272.xml"/><Relationship Id="rId205" Type="http://schemas.openxmlformats.org/officeDocument/2006/relationships/customXml" Target="../ink/ink3279.xml"/><Relationship Id="rId247" Type="http://schemas.openxmlformats.org/officeDocument/2006/relationships/customXml" Target="../ink/ink3300.xml"/><Relationship Id="rId107" Type="http://schemas.openxmlformats.org/officeDocument/2006/relationships/image" Target="../media/image166.png"/><Relationship Id="rId289" Type="http://schemas.openxmlformats.org/officeDocument/2006/relationships/customXml" Target="../ink/ink3321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3355.xml"/><Relationship Id="rId95" Type="http://schemas.openxmlformats.org/officeDocument/2006/relationships/image" Target="../media/image316.png"/><Relationship Id="rId160" Type="http://schemas.openxmlformats.org/officeDocument/2006/relationships/customXml" Target="../ink/ink3256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3187.xml"/><Relationship Id="rId64" Type="http://schemas.openxmlformats.org/officeDocument/2006/relationships/customXml" Target="../ink/ink3208.xml"/><Relationship Id="rId118" Type="http://schemas.openxmlformats.org/officeDocument/2006/relationships/customXml" Target="../ink/ink3235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3290.xml"/><Relationship Id="rId269" Type="http://schemas.openxmlformats.org/officeDocument/2006/relationships/customXml" Target="../ink/ink3311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3345.xml"/><Relationship Id="rId75" Type="http://schemas.openxmlformats.org/officeDocument/2006/relationships/image" Target="../media/image306.png"/><Relationship Id="rId140" Type="http://schemas.openxmlformats.org/officeDocument/2006/relationships/customXml" Target="../ink/ink3246.xml"/><Relationship Id="rId182" Type="http://schemas.openxmlformats.org/officeDocument/2006/relationships/customXml" Target="../ink/ink3267.xml"/><Relationship Id="rId6" Type="http://schemas.openxmlformats.org/officeDocument/2006/relationships/customXml" Target="../ink/ink3179.xml"/><Relationship Id="rId238" Type="http://schemas.openxmlformats.org/officeDocument/2006/relationships/image" Target="../media/image372.png"/><Relationship Id="rId291" Type="http://schemas.openxmlformats.org/officeDocument/2006/relationships/customXml" Target="../ink/ink3322.xml"/><Relationship Id="rId305" Type="http://schemas.openxmlformats.org/officeDocument/2006/relationships/customXml" Target="../ink/ink3329.xml"/><Relationship Id="rId347" Type="http://schemas.openxmlformats.org/officeDocument/2006/relationships/image" Target="../media/image435.png"/><Relationship Id="rId44" Type="http://schemas.openxmlformats.org/officeDocument/2006/relationships/customXml" Target="../ink/ink3198.xml"/><Relationship Id="rId86" Type="http://schemas.openxmlformats.org/officeDocument/2006/relationships/customXml" Target="../ink/ink3219.xml"/><Relationship Id="rId151" Type="http://schemas.openxmlformats.org/officeDocument/2006/relationships/image" Target="../media/image330.png"/><Relationship Id="rId193" Type="http://schemas.openxmlformats.org/officeDocument/2006/relationships/customXml" Target="../ink/ink3273.xml"/><Relationship Id="rId207" Type="http://schemas.openxmlformats.org/officeDocument/2006/relationships/customXml" Target="../ink/ink3280.xml"/><Relationship Id="rId249" Type="http://schemas.openxmlformats.org/officeDocument/2006/relationships/customXml" Target="../ink/ink3301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3335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3236.xml"/><Relationship Id="rId358" Type="http://schemas.openxmlformats.org/officeDocument/2006/relationships/customXml" Target="../ink/ink3356.xml"/><Relationship Id="rId162" Type="http://schemas.openxmlformats.org/officeDocument/2006/relationships/customXml" Target="../ink/ink3257.xml"/><Relationship Id="rId218" Type="http://schemas.openxmlformats.org/officeDocument/2006/relationships/image" Target="../media/image362.png"/><Relationship Id="rId271" Type="http://schemas.openxmlformats.org/officeDocument/2006/relationships/customXml" Target="../ink/ink3312.xml"/><Relationship Id="rId24" Type="http://schemas.openxmlformats.org/officeDocument/2006/relationships/customXml" Target="../ink/ink3188.xml"/><Relationship Id="rId66" Type="http://schemas.openxmlformats.org/officeDocument/2006/relationships/customXml" Target="../ink/ink3209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3291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3226.xml"/><Relationship Id="rId282" Type="http://schemas.openxmlformats.org/officeDocument/2006/relationships/image" Target="../media/image394.png"/><Relationship Id="rId338" Type="http://schemas.openxmlformats.org/officeDocument/2006/relationships/customXml" Target="../ink/ink3346.xml"/><Relationship Id="rId8" Type="http://schemas.openxmlformats.org/officeDocument/2006/relationships/customXml" Target="../ink/ink3180.xml"/><Relationship Id="rId142" Type="http://schemas.openxmlformats.org/officeDocument/2006/relationships/customXml" Target="../ink/ink3247.xml"/><Relationship Id="rId184" Type="http://schemas.openxmlformats.org/officeDocument/2006/relationships/customXml" Target="../ink/ink3268.xml"/><Relationship Id="rId251" Type="http://schemas.openxmlformats.org/officeDocument/2006/relationships/customXml" Target="../ink/ink3302.xml"/><Relationship Id="rId46" Type="http://schemas.openxmlformats.org/officeDocument/2006/relationships/customXml" Target="../ink/ink3199.xml"/><Relationship Id="rId293" Type="http://schemas.openxmlformats.org/officeDocument/2006/relationships/customXml" Target="../ink/ink3323.xml"/><Relationship Id="rId307" Type="http://schemas.openxmlformats.org/officeDocument/2006/relationships/customXml" Target="../ink/ink3330.xml"/><Relationship Id="rId349" Type="http://schemas.openxmlformats.org/officeDocument/2006/relationships/image" Target="../media/image437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3507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3520.xml"/><Relationship Id="rId170" Type="http://schemas.openxmlformats.org/officeDocument/2006/relationships/customXml" Target="../ink/ink3442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3373.xml"/><Relationship Id="rId74" Type="http://schemas.openxmlformats.org/officeDocument/2006/relationships/customXml" Target="../ink/ink3394.xml"/><Relationship Id="rId128" Type="http://schemas.openxmlformats.org/officeDocument/2006/relationships/customXml" Target="../ink/ink3421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3476.xml"/><Relationship Id="rId279" Type="http://schemas.openxmlformats.org/officeDocument/2006/relationships/customXml" Target="../ink/ink3497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3531.xml"/><Relationship Id="rId85" Type="http://schemas.openxmlformats.org/officeDocument/2006/relationships/image" Target="../media/image311.png"/><Relationship Id="rId150" Type="http://schemas.openxmlformats.org/officeDocument/2006/relationships/customXml" Target="../ink/ink3432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3363.xml"/><Relationship Id="rId108" Type="http://schemas.openxmlformats.org/officeDocument/2006/relationships/customXml" Target="../ink/ink3411.xml"/><Relationship Id="rId315" Type="http://schemas.openxmlformats.org/officeDocument/2006/relationships/customXml" Target="../ink/ink3515.xml"/><Relationship Id="rId54" Type="http://schemas.openxmlformats.org/officeDocument/2006/relationships/customXml" Target="../ink/ink3384.xml"/><Relationship Id="rId96" Type="http://schemas.openxmlformats.org/officeDocument/2006/relationships/customXml" Target="../ink/ink3405.xml"/><Relationship Id="rId161" Type="http://schemas.openxmlformats.org/officeDocument/2006/relationships/image" Target="../media/image335.png"/><Relationship Id="rId217" Type="http://schemas.openxmlformats.org/officeDocument/2006/relationships/customXml" Target="../ink/ink3466.xml"/><Relationship Id="rId259" Type="http://schemas.openxmlformats.org/officeDocument/2006/relationships/customXml" Target="../ink/ink3487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3521.xml"/><Relationship Id="rId65" Type="http://schemas.openxmlformats.org/officeDocument/2006/relationships/image" Target="../media/image301.png"/><Relationship Id="rId130" Type="http://schemas.openxmlformats.org/officeDocument/2006/relationships/customXml" Target="../ink/ink3422.xml"/><Relationship Id="rId172" Type="http://schemas.openxmlformats.org/officeDocument/2006/relationships/customXml" Target="../ink/ink3443.xml"/><Relationship Id="rId228" Type="http://schemas.openxmlformats.org/officeDocument/2006/relationships/image" Target="../media/image367.png"/><Relationship Id="rId281" Type="http://schemas.openxmlformats.org/officeDocument/2006/relationships/customXml" Target="../ink/ink3498.xml"/><Relationship Id="rId337" Type="http://schemas.openxmlformats.org/officeDocument/2006/relationships/image" Target="../media/image425.png"/><Relationship Id="rId34" Type="http://schemas.openxmlformats.org/officeDocument/2006/relationships/customXml" Target="../ink/ink3374.xml"/><Relationship Id="rId76" Type="http://schemas.openxmlformats.org/officeDocument/2006/relationships/customXml" Target="../ink/ink3395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3477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3412.xml"/><Relationship Id="rId348" Type="http://schemas.openxmlformats.org/officeDocument/2006/relationships/customXml" Target="../ink/ink3532.xml"/><Relationship Id="rId152" Type="http://schemas.openxmlformats.org/officeDocument/2006/relationships/customXml" Target="../ink/ink3433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3488.xml"/><Relationship Id="rId14" Type="http://schemas.openxmlformats.org/officeDocument/2006/relationships/customXml" Target="../ink/ink3364.xml"/><Relationship Id="rId56" Type="http://schemas.openxmlformats.org/officeDocument/2006/relationships/customXml" Target="../ink/ink3385.xml"/><Relationship Id="rId317" Type="http://schemas.openxmlformats.org/officeDocument/2006/relationships/image" Target="../media/image411.png"/><Relationship Id="rId98" Type="http://schemas.openxmlformats.org/officeDocument/2006/relationships/customXml" Target="../ink/ink3406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3467.xml"/><Relationship Id="rId230" Type="http://schemas.openxmlformats.org/officeDocument/2006/relationships/image" Target="../media/image368.png"/><Relationship Id="rId251" Type="http://schemas.openxmlformats.org/officeDocument/2006/relationships/customXml" Target="../ink/ink3483.xml"/><Relationship Id="rId25" Type="http://schemas.openxmlformats.org/officeDocument/2006/relationships/image" Target="../media/image19.png"/><Relationship Id="rId46" Type="http://schemas.openxmlformats.org/officeDocument/2006/relationships/customXml" Target="../ink/ink3380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3504.xml"/><Relationship Id="rId307" Type="http://schemas.openxmlformats.org/officeDocument/2006/relationships/customXml" Target="../ink/ink3511.xml"/><Relationship Id="rId328" Type="http://schemas.openxmlformats.org/officeDocument/2006/relationships/customXml" Target="../ink/ink3522.xml"/><Relationship Id="rId349" Type="http://schemas.openxmlformats.org/officeDocument/2006/relationships/image" Target="../media/image441.png"/><Relationship Id="rId88" Type="http://schemas.openxmlformats.org/officeDocument/2006/relationships/customXml" Target="../ink/ink3401.xml"/><Relationship Id="rId111" Type="http://schemas.openxmlformats.org/officeDocument/2006/relationships/image" Target="../media/image168.png"/><Relationship Id="rId132" Type="http://schemas.openxmlformats.org/officeDocument/2006/relationships/customXml" Target="../ink/ink3423.xml"/><Relationship Id="rId153" Type="http://schemas.openxmlformats.org/officeDocument/2006/relationships/image" Target="../media/image331.png"/><Relationship Id="rId174" Type="http://schemas.openxmlformats.org/officeDocument/2006/relationships/customXml" Target="../ink/ink3444.xml"/><Relationship Id="rId195" Type="http://schemas.openxmlformats.org/officeDocument/2006/relationships/customXml" Target="../ink/ink3455.xml"/><Relationship Id="rId209" Type="http://schemas.openxmlformats.org/officeDocument/2006/relationships/customXml" Target="../ink/ink3462.xml"/><Relationship Id="rId220" Type="http://schemas.openxmlformats.org/officeDocument/2006/relationships/image" Target="../media/image363.png"/><Relationship Id="rId241" Type="http://schemas.openxmlformats.org/officeDocument/2006/relationships/customXml" Target="../ink/ink3478.xml"/><Relationship Id="rId15" Type="http://schemas.openxmlformats.org/officeDocument/2006/relationships/image" Target="../media/image14.png"/><Relationship Id="rId36" Type="http://schemas.openxmlformats.org/officeDocument/2006/relationships/customXml" Target="../ink/ink3375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3499.xml"/><Relationship Id="rId318" Type="http://schemas.openxmlformats.org/officeDocument/2006/relationships/customXml" Target="../ink/ink3517.xml"/><Relationship Id="rId339" Type="http://schemas.openxmlformats.org/officeDocument/2006/relationships/image" Target="../media/image426.png"/><Relationship Id="rId78" Type="http://schemas.openxmlformats.org/officeDocument/2006/relationships/customXml" Target="../ink/ink3396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3418.xml"/><Relationship Id="rId143" Type="http://schemas.openxmlformats.org/officeDocument/2006/relationships/image" Target="../media/image326.png"/><Relationship Id="rId164" Type="http://schemas.openxmlformats.org/officeDocument/2006/relationships/customXml" Target="../ink/ink3439.xml"/><Relationship Id="rId185" Type="http://schemas.openxmlformats.org/officeDocument/2006/relationships/customXml" Target="../ink/ink3450.xml"/><Relationship Id="rId350" Type="http://schemas.openxmlformats.org/officeDocument/2006/relationships/customXml" Target="../ink/ink3533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3370.xml"/><Relationship Id="rId231" Type="http://schemas.openxmlformats.org/officeDocument/2006/relationships/customXml" Target="../ink/ink3473.xml"/><Relationship Id="rId252" Type="http://schemas.openxmlformats.org/officeDocument/2006/relationships/image" Target="../media/image379.png"/><Relationship Id="rId273" Type="http://schemas.openxmlformats.org/officeDocument/2006/relationships/customXml" Target="../ink/ink3494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3391.xml"/><Relationship Id="rId89" Type="http://schemas.openxmlformats.org/officeDocument/2006/relationships/image" Target="../media/image313.png"/><Relationship Id="rId112" Type="http://schemas.openxmlformats.org/officeDocument/2006/relationships/customXml" Target="../ink/ink3413.xml"/><Relationship Id="rId133" Type="http://schemas.openxmlformats.org/officeDocument/2006/relationships/image" Target="../media/image321.png"/><Relationship Id="rId154" Type="http://schemas.openxmlformats.org/officeDocument/2006/relationships/customXml" Target="../ink/ink3434.xml"/><Relationship Id="rId175" Type="http://schemas.openxmlformats.org/officeDocument/2006/relationships/image" Target="../media/image341.png"/><Relationship Id="rId340" Type="http://schemas.openxmlformats.org/officeDocument/2006/relationships/customXml" Target="../ink/ink3528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3365.xml"/><Relationship Id="rId221" Type="http://schemas.openxmlformats.org/officeDocument/2006/relationships/customXml" Target="../ink/ink3468.xml"/><Relationship Id="rId242" Type="http://schemas.openxmlformats.org/officeDocument/2006/relationships/image" Target="../media/image374.png"/><Relationship Id="rId263" Type="http://schemas.openxmlformats.org/officeDocument/2006/relationships/customXml" Target="../ink/ink3489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3386.xml"/><Relationship Id="rId79" Type="http://schemas.openxmlformats.org/officeDocument/2006/relationships/image" Target="../media/image308.png"/><Relationship Id="rId102" Type="http://schemas.openxmlformats.org/officeDocument/2006/relationships/customXml" Target="../ink/ink3408.xml"/><Relationship Id="rId123" Type="http://schemas.openxmlformats.org/officeDocument/2006/relationships/image" Target="../media/image174.png"/><Relationship Id="rId144" Type="http://schemas.openxmlformats.org/officeDocument/2006/relationships/customXml" Target="../ink/ink3429.xml"/><Relationship Id="rId330" Type="http://schemas.openxmlformats.org/officeDocument/2006/relationships/customXml" Target="../ink/ink3523.xml"/><Relationship Id="rId90" Type="http://schemas.openxmlformats.org/officeDocument/2006/relationships/customXml" Target="../ink/ink3402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42.png"/><Relationship Id="rId211" Type="http://schemas.openxmlformats.org/officeDocument/2006/relationships/customXml" Target="../ink/ink3463.xml"/><Relationship Id="rId232" Type="http://schemas.openxmlformats.org/officeDocument/2006/relationships/image" Target="../media/image369.png"/><Relationship Id="rId253" Type="http://schemas.openxmlformats.org/officeDocument/2006/relationships/customXml" Target="../ink/ink3484.xml"/><Relationship Id="rId274" Type="http://schemas.openxmlformats.org/officeDocument/2006/relationships/image" Target="../media/image390.png"/><Relationship Id="rId295" Type="http://schemas.openxmlformats.org/officeDocument/2006/relationships/customXml" Target="../ink/ink3505.xml"/><Relationship Id="rId309" Type="http://schemas.openxmlformats.org/officeDocument/2006/relationships/customXml" Target="../ink/ink3512.xml"/><Relationship Id="rId27" Type="http://schemas.openxmlformats.org/officeDocument/2006/relationships/image" Target="../media/image20.png"/><Relationship Id="rId48" Type="http://schemas.openxmlformats.org/officeDocument/2006/relationships/customXml" Target="../ink/ink3381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3424.xml"/><Relationship Id="rId320" Type="http://schemas.openxmlformats.org/officeDocument/2006/relationships/customXml" Target="../ink/ink3518.xml"/><Relationship Id="rId80" Type="http://schemas.openxmlformats.org/officeDocument/2006/relationships/customXml" Target="../ink/ink3397.xml"/><Relationship Id="rId155" Type="http://schemas.openxmlformats.org/officeDocument/2006/relationships/image" Target="../media/image332.png"/><Relationship Id="rId176" Type="http://schemas.openxmlformats.org/officeDocument/2006/relationships/customXml" Target="../ink/ink3445.xml"/><Relationship Id="rId197" Type="http://schemas.openxmlformats.org/officeDocument/2006/relationships/customXml" Target="../ink/ink3456.xml"/><Relationship Id="rId341" Type="http://schemas.openxmlformats.org/officeDocument/2006/relationships/image" Target="../media/image431.png"/><Relationship Id="rId201" Type="http://schemas.openxmlformats.org/officeDocument/2006/relationships/customXml" Target="../ink/ink3458.xml"/><Relationship Id="rId222" Type="http://schemas.openxmlformats.org/officeDocument/2006/relationships/image" Target="../media/image364.png"/><Relationship Id="rId243" Type="http://schemas.openxmlformats.org/officeDocument/2006/relationships/customXml" Target="../ink/ink3479.xml"/><Relationship Id="rId264" Type="http://schemas.openxmlformats.org/officeDocument/2006/relationships/image" Target="../media/image385.png"/><Relationship Id="rId285" Type="http://schemas.openxmlformats.org/officeDocument/2006/relationships/customXml" Target="../ink/ink3500.xml"/><Relationship Id="rId17" Type="http://schemas.openxmlformats.org/officeDocument/2006/relationships/image" Target="../media/image15.png"/><Relationship Id="rId38" Type="http://schemas.openxmlformats.org/officeDocument/2006/relationships/customXml" Target="../ink/ink3376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3419.xml"/><Relationship Id="rId310" Type="http://schemas.openxmlformats.org/officeDocument/2006/relationships/image" Target="../media/image408.png"/><Relationship Id="rId70" Type="http://schemas.openxmlformats.org/officeDocument/2006/relationships/customXml" Target="../ink/ink3392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3440.xml"/><Relationship Id="rId187" Type="http://schemas.openxmlformats.org/officeDocument/2006/relationships/customXml" Target="../ink/ink3451.xml"/><Relationship Id="rId331" Type="http://schemas.openxmlformats.org/officeDocument/2006/relationships/image" Target="../media/image422.png"/><Relationship Id="rId352" Type="http://schemas.openxmlformats.org/officeDocument/2006/relationships/customXml" Target="../ink/ink3534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3474.xml"/><Relationship Id="rId254" Type="http://schemas.openxmlformats.org/officeDocument/2006/relationships/image" Target="../media/image380.png"/><Relationship Id="rId28" Type="http://schemas.openxmlformats.org/officeDocument/2006/relationships/customXml" Target="../ink/ink3371.xml"/><Relationship Id="rId49" Type="http://schemas.openxmlformats.org/officeDocument/2006/relationships/image" Target="../media/image31.png"/><Relationship Id="rId114" Type="http://schemas.openxmlformats.org/officeDocument/2006/relationships/customXml" Target="../ink/ink3414.xml"/><Relationship Id="rId275" Type="http://schemas.openxmlformats.org/officeDocument/2006/relationships/customXml" Target="../ink/ink3495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3387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3435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3529.xml"/><Relationship Id="rId202" Type="http://schemas.openxmlformats.org/officeDocument/2006/relationships/image" Target="../media/image354.png"/><Relationship Id="rId223" Type="http://schemas.openxmlformats.org/officeDocument/2006/relationships/customXml" Target="../ink/ink3469.xml"/><Relationship Id="rId244" Type="http://schemas.openxmlformats.org/officeDocument/2006/relationships/image" Target="../media/image375.png"/><Relationship Id="rId18" Type="http://schemas.openxmlformats.org/officeDocument/2006/relationships/customXml" Target="../ink/ink3366.xml"/><Relationship Id="rId39" Type="http://schemas.openxmlformats.org/officeDocument/2006/relationships/image" Target="../media/image26.png"/><Relationship Id="rId265" Type="http://schemas.openxmlformats.org/officeDocument/2006/relationships/customXml" Target="../ink/ink3490.xml"/><Relationship Id="rId286" Type="http://schemas.openxmlformats.org/officeDocument/2006/relationships/image" Target="../media/image396.png"/><Relationship Id="rId50" Type="http://schemas.openxmlformats.org/officeDocument/2006/relationships/customXml" Target="../ink/ink3382.xml"/><Relationship Id="rId104" Type="http://schemas.openxmlformats.org/officeDocument/2006/relationships/customXml" Target="../ink/ink3409.xml"/><Relationship Id="rId125" Type="http://schemas.openxmlformats.org/officeDocument/2006/relationships/image" Target="../media/image175.png"/><Relationship Id="rId146" Type="http://schemas.openxmlformats.org/officeDocument/2006/relationships/customXml" Target="../ink/ink3430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3513.xml"/><Relationship Id="rId332" Type="http://schemas.openxmlformats.org/officeDocument/2006/relationships/customXml" Target="../ink/ink3524.xml"/><Relationship Id="rId353" Type="http://schemas.openxmlformats.org/officeDocument/2006/relationships/image" Target="../media/image443.png"/><Relationship Id="rId71" Type="http://schemas.openxmlformats.org/officeDocument/2006/relationships/image" Target="../media/image304.png"/><Relationship Id="rId92" Type="http://schemas.openxmlformats.org/officeDocument/2006/relationships/customXml" Target="../ink/ink3403.xml"/><Relationship Id="rId213" Type="http://schemas.openxmlformats.org/officeDocument/2006/relationships/customXml" Target="../ink/ink3464.xml"/><Relationship Id="rId234" Type="http://schemas.openxmlformats.org/officeDocument/2006/relationships/image" Target="../media/image370.png"/><Relationship Id="rId2" Type="http://schemas.openxmlformats.org/officeDocument/2006/relationships/customXml" Target="../ink/ink3358.xml"/><Relationship Id="rId29" Type="http://schemas.openxmlformats.org/officeDocument/2006/relationships/image" Target="../media/image21.png"/><Relationship Id="rId255" Type="http://schemas.openxmlformats.org/officeDocument/2006/relationships/customXml" Target="../ink/ink3485.xml"/><Relationship Id="rId276" Type="http://schemas.openxmlformats.org/officeDocument/2006/relationships/image" Target="../media/image391.png"/><Relationship Id="rId297" Type="http://schemas.openxmlformats.org/officeDocument/2006/relationships/customXml" Target="../ink/ink3506.xml"/><Relationship Id="rId40" Type="http://schemas.openxmlformats.org/officeDocument/2006/relationships/customXml" Target="../ink/ink3377.xml"/><Relationship Id="rId115" Type="http://schemas.openxmlformats.org/officeDocument/2006/relationships/image" Target="../media/image170.png"/><Relationship Id="rId136" Type="http://schemas.openxmlformats.org/officeDocument/2006/relationships/customXml" Target="../ink/ink3425.xml"/><Relationship Id="rId157" Type="http://schemas.openxmlformats.org/officeDocument/2006/relationships/image" Target="../media/image333.png"/><Relationship Id="rId178" Type="http://schemas.openxmlformats.org/officeDocument/2006/relationships/customXml" Target="../ink/ink3446.xml"/><Relationship Id="rId301" Type="http://schemas.openxmlformats.org/officeDocument/2006/relationships/customXml" Target="../ink/ink3508.xml"/><Relationship Id="rId322" Type="http://schemas.openxmlformats.org/officeDocument/2006/relationships/customXml" Target="../ink/ink3519.xml"/><Relationship Id="rId343" Type="http://schemas.openxmlformats.org/officeDocument/2006/relationships/image" Target="../media/image433.png"/><Relationship Id="rId61" Type="http://schemas.openxmlformats.org/officeDocument/2006/relationships/image" Target="../media/image299.png"/><Relationship Id="rId82" Type="http://schemas.openxmlformats.org/officeDocument/2006/relationships/customXml" Target="../ink/ink3398.xml"/><Relationship Id="rId199" Type="http://schemas.openxmlformats.org/officeDocument/2006/relationships/customXml" Target="../ink/ink3457.xml"/><Relationship Id="rId203" Type="http://schemas.openxmlformats.org/officeDocument/2006/relationships/customXml" Target="../ink/ink3459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3480.xml"/><Relationship Id="rId266" Type="http://schemas.openxmlformats.org/officeDocument/2006/relationships/image" Target="../media/image386.png"/><Relationship Id="rId287" Type="http://schemas.openxmlformats.org/officeDocument/2006/relationships/customXml" Target="../ink/ink3501.xml"/><Relationship Id="rId30" Type="http://schemas.openxmlformats.org/officeDocument/2006/relationships/customXml" Target="../ink/ink3372.xml"/><Relationship Id="rId105" Type="http://schemas.openxmlformats.org/officeDocument/2006/relationships/image" Target="../media/image165.png"/><Relationship Id="rId126" Type="http://schemas.openxmlformats.org/officeDocument/2006/relationships/customXml" Target="../ink/ink3420.xml"/><Relationship Id="rId147" Type="http://schemas.openxmlformats.org/officeDocument/2006/relationships/image" Target="../media/image328.png"/><Relationship Id="rId168" Type="http://schemas.openxmlformats.org/officeDocument/2006/relationships/customXml" Target="../ink/ink3441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3535.xml"/><Relationship Id="rId51" Type="http://schemas.openxmlformats.org/officeDocument/2006/relationships/image" Target="../media/image32.png"/><Relationship Id="rId72" Type="http://schemas.openxmlformats.org/officeDocument/2006/relationships/customXml" Target="../ink/ink3393.xml"/><Relationship Id="rId93" Type="http://schemas.openxmlformats.org/officeDocument/2006/relationships/image" Target="../media/image315.png"/><Relationship Id="rId189" Type="http://schemas.openxmlformats.org/officeDocument/2006/relationships/customXml" Target="../ink/ink3452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3475.xml"/><Relationship Id="rId256" Type="http://schemas.openxmlformats.org/officeDocument/2006/relationships/image" Target="../media/image381.png"/><Relationship Id="rId277" Type="http://schemas.openxmlformats.org/officeDocument/2006/relationships/customXml" Target="../ink/ink3496.xml"/><Relationship Id="rId298" Type="http://schemas.openxmlformats.org/officeDocument/2006/relationships/image" Target="../media/image402.png"/><Relationship Id="rId116" Type="http://schemas.openxmlformats.org/officeDocument/2006/relationships/customXml" Target="../ink/ink3415.xml"/><Relationship Id="rId137" Type="http://schemas.openxmlformats.org/officeDocument/2006/relationships/image" Target="../media/image323.png"/><Relationship Id="rId158" Type="http://schemas.openxmlformats.org/officeDocument/2006/relationships/customXml" Target="../ink/ink3436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3530.xml"/><Relationship Id="rId20" Type="http://schemas.openxmlformats.org/officeDocument/2006/relationships/customXml" Target="../ink/ink3367.xml"/><Relationship Id="rId41" Type="http://schemas.openxmlformats.org/officeDocument/2006/relationships/image" Target="../media/image27.png"/><Relationship Id="rId62" Type="http://schemas.openxmlformats.org/officeDocument/2006/relationships/customXml" Target="../ink/ink3388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3470.xml"/><Relationship Id="rId246" Type="http://schemas.openxmlformats.org/officeDocument/2006/relationships/image" Target="../media/image376.png"/><Relationship Id="rId267" Type="http://schemas.openxmlformats.org/officeDocument/2006/relationships/customXml" Target="../ink/ink3491.xml"/><Relationship Id="rId288" Type="http://schemas.openxmlformats.org/officeDocument/2006/relationships/image" Target="../media/image397.png"/><Relationship Id="rId106" Type="http://schemas.openxmlformats.org/officeDocument/2006/relationships/customXml" Target="../ink/ink3410.xml"/><Relationship Id="rId127" Type="http://schemas.openxmlformats.org/officeDocument/2006/relationships/image" Target="../media/image176.png"/><Relationship Id="rId313" Type="http://schemas.openxmlformats.org/officeDocument/2006/relationships/customXml" Target="../ink/ink3514.xml"/><Relationship Id="rId10" Type="http://schemas.openxmlformats.org/officeDocument/2006/relationships/customXml" Target="../ink/ink3362.xml"/><Relationship Id="rId31" Type="http://schemas.openxmlformats.org/officeDocument/2006/relationships/image" Target="../media/image22.png"/><Relationship Id="rId52" Type="http://schemas.openxmlformats.org/officeDocument/2006/relationships/customXml" Target="../ink/ink3383.xml"/><Relationship Id="rId73" Type="http://schemas.openxmlformats.org/officeDocument/2006/relationships/image" Target="../media/image305.png"/><Relationship Id="rId94" Type="http://schemas.openxmlformats.org/officeDocument/2006/relationships/customXml" Target="../ink/ink3404.xml"/><Relationship Id="rId148" Type="http://schemas.openxmlformats.org/officeDocument/2006/relationships/customXml" Target="../ink/ink3431.xml"/><Relationship Id="rId169" Type="http://schemas.openxmlformats.org/officeDocument/2006/relationships/image" Target="../media/image339.png"/><Relationship Id="rId334" Type="http://schemas.openxmlformats.org/officeDocument/2006/relationships/customXml" Target="../ink/ink3525.xml"/><Relationship Id="rId355" Type="http://schemas.openxmlformats.org/officeDocument/2006/relationships/image" Target="../media/image444.png"/><Relationship Id="rId4" Type="http://schemas.openxmlformats.org/officeDocument/2006/relationships/customXml" Target="../ink/ink3359.xml"/><Relationship Id="rId180" Type="http://schemas.openxmlformats.org/officeDocument/2006/relationships/customXml" Target="../ink/ink3447.xml"/><Relationship Id="rId215" Type="http://schemas.openxmlformats.org/officeDocument/2006/relationships/customXml" Target="../ink/ink3465.xml"/><Relationship Id="rId236" Type="http://schemas.openxmlformats.org/officeDocument/2006/relationships/image" Target="../media/image371.png"/><Relationship Id="rId257" Type="http://schemas.openxmlformats.org/officeDocument/2006/relationships/customXml" Target="../ink/ink3486.xml"/><Relationship Id="rId278" Type="http://schemas.openxmlformats.org/officeDocument/2006/relationships/image" Target="../media/image392.png"/><Relationship Id="rId303" Type="http://schemas.openxmlformats.org/officeDocument/2006/relationships/customXml" Target="../ink/ink3509.xml"/><Relationship Id="rId42" Type="http://schemas.openxmlformats.org/officeDocument/2006/relationships/customXml" Target="../ink/ink3378.xml"/><Relationship Id="rId84" Type="http://schemas.openxmlformats.org/officeDocument/2006/relationships/customXml" Target="../ink/ink3399.xml"/><Relationship Id="rId138" Type="http://schemas.openxmlformats.org/officeDocument/2006/relationships/customXml" Target="../ink/ink3426.xml"/><Relationship Id="rId345" Type="http://schemas.openxmlformats.org/officeDocument/2006/relationships/image" Target="../media/image434.png"/><Relationship Id="rId191" Type="http://schemas.openxmlformats.org/officeDocument/2006/relationships/customXml" Target="../ink/ink3453.xml"/><Relationship Id="rId205" Type="http://schemas.openxmlformats.org/officeDocument/2006/relationships/customXml" Target="../ink/ink3460.xml"/><Relationship Id="rId247" Type="http://schemas.openxmlformats.org/officeDocument/2006/relationships/customXml" Target="../ink/ink3481.xml"/><Relationship Id="rId107" Type="http://schemas.openxmlformats.org/officeDocument/2006/relationships/image" Target="../media/image166.png"/><Relationship Id="rId289" Type="http://schemas.openxmlformats.org/officeDocument/2006/relationships/customXml" Target="../ink/ink3502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95" Type="http://schemas.openxmlformats.org/officeDocument/2006/relationships/image" Target="../media/image316.png"/><Relationship Id="rId160" Type="http://schemas.openxmlformats.org/officeDocument/2006/relationships/customXml" Target="../ink/ink3437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3368.xml"/><Relationship Id="rId64" Type="http://schemas.openxmlformats.org/officeDocument/2006/relationships/customXml" Target="../ink/ink3389.xml"/><Relationship Id="rId118" Type="http://schemas.openxmlformats.org/officeDocument/2006/relationships/customXml" Target="../ink/ink3416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3471.xml"/><Relationship Id="rId269" Type="http://schemas.openxmlformats.org/officeDocument/2006/relationships/customXml" Target="../ink/ink3492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3526.xml"/><Relationship Id="rId75" Type="http://schemas.openxmlformats.org/officeDocument/2006/relationships/image" Target="../media/image306.png"/><Relationship Id="rId140" Type="http://schemas.openxmlformats.org/officeDocument/2006/relationships/customXml" Target="../ink/ink3427.xml"/><Relationship Id="rId182" Type="http://schemas.openxmlformats.org/officeDocument/2006/relationships/customXml" Target="../ink/ink3448.xml"/><Relationship Id="rId6" Type="http://schemas.openxmlformats.org/officeDocument/2006/relationships/customXml" Target="../ink/ink3360.xml"/><Relationship Id="rId238" Type="http://schemas.openxmlformats.org/officeDocument/2006/relationships/image" Target="../media/image372.png"/><Relationship Id="rId291" Type="http://schemas.openxmlformats.org/officeDocument/2006/relationships/customXml" Target="../ink/ink3503.xml"/><Relationship Id="rId305" Type="http://schemas.openxmlformats.org/officeDocument/2006/relationships/customXml" Target="../ink/ink3510.xml"/><Relationship Id="rId347" Type="http://schemas.openxmlformats.org/officeDocument/2006/relationships/image" Target="../media/image435.png"/><Relationship Id="rId44" Type="http://schemas.openxmlformats.org/officeDocument/2006/relationships/customXml" Target="../ink/ink3379.xml"/><Relationship Id="rId86" Type="http://schemas.openxmlformats.org/officeDocument/2006/relationships/customXml" Target="../ink/ink3400.xml"/><Relationship Id="rId151" Type="http://schemas.openxmlformats.org/officeDocument/2006/relationships/image" Target="../media/image330.png"/><Relationship Id="rId193" Type="http://schemas.openxmlformats.org/officeDocument/2006/relationships/customXml" Target="../ink/ink3454.xml"/><Relationship Id="rId207" Type="http://schemas.openxmlformats.org/officeDocument/2006/relationships/customXml" Target="../ink/ink3461.xml"/><Relationship Id="rId249" Type="http://schemas.openxmlformats.org/officeDocument/2006/relationships/customXml" Target="../ink/ink3482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3516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3417.xml"/><Relationship Id="rId162" Type="http://schemas.openxmlformats.org/officeDocument/2006/relationships/customXml" Target="../ink/ink3438.xml"/><Relationship Id="rId218" Type="http://schemas.openxmlformats.org/officeDocument/2006/relationships/image" Target="../media/image362.png"/><Relationship Id="rId271" Type="http://schemas.openxmlformats.org/officeDocument/2006/relationships/customXml" Target="../ink/ink3493.xml"/><Relationship Id="rId24" Type="http://schemas.openxmlformats.org/officeDocument/2006/relationships/customXml" Target="../ink/ink3369.xml"/><Relationship Id="rId66" Type="http://schemas.openxmlformats.org/officeDocument/2006/relationships/customXml" Target="../ink/ink3390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3472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3407.xml"/><Relationship Id="rId282" Type="http://schemas.openxmlformats.org/officeDocument/2006/relationships/image" Target="../media/image394.png"/><Relationship Id="rId338" Type="http://schemas.openxmlformats.org/officeDocument/2006/relationships/customXml" Target="../ink/ink3527.xml"/><Relationship Id="rId8" Type="http://schemas.openxmlformats.org/officeDocument/2006/relationships/customXml" Target="../ink/ink3361.xml"/><Relationship Id="rId142" Type="http://schemas.openxmlformats.org/officeDocument/2006/relationships/customXml" Target="../ink/ink3428.xml"/><Relationship Id="rId184" Type="http://schemas.openxmlformats.org/officeDocument/2006/relationships/customXml" Target="../ink/ink3449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3685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3698.xml"/><Relationship Id="rId170" Type="http://schemas.openxmlformats.org/officeDocument/2006/relationships/customXml" Target="../ink/ink3620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3551.xml"/><Relationship Id="rId74" Type="http://schemas.openxmlformats.org/officeDocument/2006/relationships/customXml" Target="../ink/ink3572.xml"/><Relationship Id="rId128" Type="http://schemas.openxmlformats.org/officeDocument/2006/relationships/customXml" Target="../ink/ink3599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3654.xml"/><Relationship Id="rId279" Type="http://schemas.openxmlformats.org/officeDocument/2006/relationships/customXml" Target="../ink/ink3675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3709.xml"/><Relationship Id="rId85" Type="http://schemas.openxmlformats.org/officeDocument/2006/relationships/image" Target="../media/image311.png"/><Relationship Id="rId150" Type="http://schemas.openxmlformats.org/officeDocument/2006/relationships/customXml" Target="../ink/ink3610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3541.xml"/><Relationship Id="rId108" Type="http://schemas.openxmlformats.org/officeDocument/2006/relationships/customXml" Target="../ink/ink3589.xml"/><Relationship Id="rId315" Type="http://schemas.openxmlformats.org/officeDocument/2006/relationships/customXml" Target="../ink/ink3693.xml"/><Relationship Id="rId357" Type="http://schemas.openxmlformats.org/officeDocument/2006/relationships/image" Target="../media/image448.png"/><Relationship Id="rId54" Type="http://schemas.openxmlformats.org/officeDocument/2006/relationships/customXml" Target="../ink/ink3562.xml"/><Relationship Id="rId96" Type="http://schemas.openxmlformats.org/officeDocument/2006/relationships/customXml" Target="../ink/ink3583.xml"/><Relationship Id="rId161" Type="http://schemas.openxmlformats.org/officeDocument/2006/relationships/image" Target="../media/image335.png"/><Relationship Id="rId217" Type="http://schemas.openxmlformats.org/officeDocument/2006/relationships/customXml" Target="../ink/ink3644.xml"/><Relationship Id="rId259" Type="http://schemas.openxmlformats.org/officeDocument/2006/relationships/customXml" Target="../ink/ink3665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3699.xml"/><Relationship Id="rId65" Type="http://schemas.openxmlformats.org/officeDocument/2006/relationships/image" Target="../media/image301.png"/><Relationship Id="rId130" Type="http://schemas.openxmlformats.org/officeDocument/2006/relationships/customXml" Target="../ink/ink3600.xml"/><Relationship Id="rId172" Type="http://schemas.openxmlformats.org/officeDocument/2006/relationships/customXml" Target="../ink/ink3621.xml"/><Relationship Id="rId228" Type="http://schemas.openxmlformats.org/officeDocument/2006/relationships/image" Target="../media/image367.png"/><Relationship Id="rId281" Type="http://schemas.openxmlformats.org/officeDocument/2006/relationships/customXml" Target="../ink/ink3676.xml"/><Relationship Id="rId337" Type="http://schemas.openxmlformats.org/officeDocument/2006/relationships/image" Target="../media/image425.png"/><Relationship Id="rId34" Type="http://schemas.openxmlformats.org/officeDocument/2006/relationships/customXml" Target="../ink/ink3552.xml"/><Relationship Id="rId76" Type="http://schemas.openxmlformats.org/officeDocument/2006/relationships/customXml" Target="../ink/ink3573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3655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3590.xml"/><Relationship Id="rId348" Type="http://schemas.openxmlformats.org/officeDocument/2006/relationships/customXml" Target="../ink/ink3710.xml"/><Relationship Id="rId152" Type="http://schemas.openxmlformats.org/officeDocument/2006/relationships/customXml" Target="../ink/ink3611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3666.xml"/><Relationship Id="rId14" Type="http://schemas.openxmlformats.org/officeDocument/2006/relationships/customXml" Target="../ink/ink3542.xml"/><Relationship Id="rId56" Type="http://schemas.openxmlformats.org/officeDocument/2006/relationships/customXml" Target="../ink/ink3563.xml"/><Relationship Id="rId317" Type="http://schemas.openxmlformats.org/officeDocument/2006/relationships/image" Target="../media/image411.png"/><Relationship Id="rId359" Type="http://schemas.openxmlformats.org/officeDocument/2006/relationships/image" Target="../media/image449.png"/><Relationship Id="rId98" Type="http://schemas.openxmlformats.org/officeDocument/2006/relationships/customXml" Target="../ink/ink3584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3645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46" Type="http://schemas.openxmlformats.org/officeDocument/2006/relationships/customXml" Target="../ink/ink3558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3682.xml"/><Relationship Id="rId307" Type="http://schemas.openxmlformats.org/officeDocument/2006/relationships/customXml" Target="../ink/ink3689.xml"/><Relationship Id="rId328" Type="http://schemas.openxmlformats.org/officeDocument/2006/relationships/customXml" Target="../ink/ink3700.xml"/><Relationship Id="rId349" Type="http://schemas.openxmlformats.org/officeDocument/2006/relationships/image" Target="../media/image444.png"/><Relationship Id="rId88" Type="http://schemas.openxmlformats.org/officeDocument/2006/relationships/customXml" Target="../ink/ink3579.xml"/><Relationship Id="rId111" Type="http://schemas.openxmlformats.org/officeDocument/2006/relationships/image" Target="../media/image168.png"/><Relationship Id="rId132" Type="http://schemas.openxmlformats.org/officeDocument/2006/relationships/customXml" Target="../ink/ink3601.xml"/><Relationship Id="rId153" Type="http://schemas.openxmlformats.org/officeDocument/2006/relationships/image" Target="../media/image331.png"/><Relationship Id="rId174" Type="http://schemas.openxmlformats.org/officeDocument/2006/relationships/customXml" Target="../ink/ink3622.xml"/><Relationship Id="rId195" Type="http://schemas.openxmlformats.org/officeDocument/2006/relationships/customXml" Target="../ink/ink3633.xml"/><Relationship Id="rId209" Type="http://schemas.openxmlformats.org/officeDocument/2006/relationships/customXml" Target="../ink/ink3640.xml"/><Relationship Id="rId220" Type="http://schemas.openxmlformats.org/officeDocument/2006/relationships/image" Target="../media/image363.png"/><Relationship Id="rId241" Type="http://schemas.openxmlformats.org/officeDocument/2006/relationships/customXml" Target="../ink/ink3656.xml"/><Relationship Id="rId15" Type="http://schemas.openxmlformats.org/officeDocument/2006/relationships/image" Target="../media/image14.png"/><Relationship Id="rId36" Type="http://schemas.openxmlformats.org/officeDocument/2006/relationships/customXml" Target="../ink/ink3553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3677.xml"/><Relationship Id="rId318" Type="http://schemas.openxmlformats.org/officeDocument/2006/relationships/customXml" Target="../ink/ink3695.xml"/><Relationship Id="rId339" Type="http://schemas.openxmlformats.org/officeDocument/2006/relationships/image" Target="../media/image426.png"/><Relationship Id="rId78" Type="http://schemas.openxmlformats.org/officeDocument/2006/relationships/customXml" Target="../ink/ink3574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3596.xml"/><Relationship Id="rId143" Type="http://schemas.openxmlformats.org/officeDocument/2006/relationships/image" Target="../media/image326.png"/><Relationship Id="rId164" Type="http://schemas.openxmlformats.org/officeDocument/2006/relationships/customXml" Target="../ink/ink3617.xml"/><Relationship Id="rId185" Type="http://schemas.openxmlformats.org/officeDocument/2006/relationships/customXml" Target="../ink/ink3628.xml"/><Relationship Id="rId350" Type="http://schemas.openxmlformats.org/officeDocument/2006/relationships/customXml" Target="../ink/ink3711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3548.xml"/><Relationship Id="rId231" Type="http://schemas.openxmlformats.org/officeDocument/2006/relationships/customXml" Target="../ink/ink3651.xml"/><Relationship Id="rId252" Type="http://schemas.openxmlformats.org/officeDocument/2006/relationships/image" Target="../media/image379.png"/><Relationship Id="rId273" Type="http://schemas.openxmlformats.org/officeDocument/2006/relationships/customXml" Target="../ink/ink3672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3569.xml"/><Relationship Id="rId89" Type="http://schemas.openxmlformats.org/officeDocument/2006/relationships/image" Target="../media/image313.png"/><Relationship Id="rId112" Type="http://schemas.openxmlformats.org/officeDocument/2006/relationships/customXml" Target="../ink/ink3591.xml"/><Relationship Id="rId133" Type="http://schemas.openxmlformats.org/officeDocument/2006/relationships/image" Target="../media/image321.png"/><Relationship Id="rId154" Type="http://schemas.openxmlformats.org/officeDocument/2006/relationships/customXml" Target="../ink/ink3612.xml"/><Relationship Id="rId175" Type="http://schemas.openxmlformats.org/officeDocument/2006/relationships/image" Target="../media/image341.png"/><Relationship Id="rId340" Type="http://schemas.openxmlformats.org/officeDocument/2006/relationships/customXml" Target="../ink/ink3706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3543.xml"/><Relationship Id="rId221" Type="http://schemas.openxmlformats.org/officeDocument/2006/relationships/customXml" Target="../ink/ink3646.xml"/><Relationship Id="rId242" Type="http://schemas.openxmlformats.org/officeDocument/2006/relationships/image" Target="../media/image374.png"/><Relationship Id="rId263" Type="http://schemas.openxmlformats.org/officeDocument/2006/relationships/customXml" Target="../ink/ink3667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3564.xml"/><Relationship Id="rId79" Type="http://schemas.openxmlformats.org/officeDocument/2006/relationships/image" Target="../media/image308.png"/><Relationship Id="rId102" Type="http://schemas.openxmlformats.org/officeDocument/2006/relationships/customXml" Target="../ink/ink3586.xml"/><Relationship Id="rId123" Type="http://schemas.openxmlformats.org/officeDocument/2006/relationships/image" Target="../media/image174.png"/><Relationship Id="rId144" Type="http://schemas.openxmlformats.org/officeDocument/2006/relationships/customXml" Target="../ink/ink3607.xml"/><Relationship Id="rId330" Type="http://schemas.openxmlformats.org/officeDocument/2006/relationships/customXml" Target="../ink/ink3701.xml"/><Relationship Id="rId90" Type="http://schemas.openxmlformats.org/officeDocument/2006/relationships/customXml" Target="../ink/ink3580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45.png"/><Relationship Id="rId211" Type="http://schemas.openxmlformats.org/officeDocument/2006/relationships/customXml" Target="../ink/ink3641.xml"/><Relationship Id="rId232" Type="http://schemas.openxmlformats.org/officeDocument/2006/relationships/image" Target="../media/image369.png"/><Relationship Id="rId253" Type="http://schemas.openxmlformats.org/officeDocument/2006/relationships/customXml" Target="../ink/ink3662.xml"/><Relationship Id="rId274" Type="http://schemas.openxmlformats.org/officeDocument/2006/relationships/image" Target="../media/image390.png"/><Relationship Id="rId295" Type="http://schemas.openxmlformats.org/officeDocument/2006/relationships/customXml" Target="../ink/ink3683.xml"/><Relationship Id="rId309" Type="http://schemas.openxmlformats.org/officeDocument/2006/relationships/customXml" Target="../ink/ink3690.xml"/><Relationship Id="rId27" Type="http://schemas.openxmlformats.org/officeDocument/2006/relationships/image" Target="../media/image20.png"/><Relationship Id="rId48" Type="http://schemas.openxmlformats.org/officeDocument/2006/relationships/customXml" Target="../ink/ink3559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3602.xml"/><Relationship Id="rId320" Type="http://schemas.openxmlformats.org/officeDocument/2006/relationships/customXml" Target="../ink/ink3696.xml"/><Relationship Id="rId80" Type="http://schemas.openxmlformats.org/officeDocument/2006/relationships/customXml" Target="../ink/ink3575.xml"/><Relationship Id="rId155" Type="http://schemas.openxmlformats.org/officeDocument/2006/relationships/image" Target="../media/image332.png"/><Relationship Id="rId176" Type="http://schemas.openxmlformats.org/officeDocument/2006/relationships/customXml" Target="../ink/ink3623.xml"/><Relationship Id="rId197" Type="http://schemas.openxmlformats.org/officeDocument/2006/relationships/customXml" Target="../ink/ink3634.xml"/><Relationship Id="rId341" Type="http://schemas.openxmlformats.org/officeDocument/2006/relationships/image" Target="../media/image431.png"/><Relationship Id="rId201" Type="http://schemas.openxmlformats.org/officeDocument/2006/relationships/customXml" Target="../ink/ink3636.xml"/><Relationship Id="rId222" Type="http://schemas.openxmlformats.org/officeDocument/2006/relationships/image" Target="../media/image364.png"/><Relationship Id="rId243" Type="http://schemas.openxmlformats.org/officeDocument/2006/relationships/customXml" Target="../ink/ink3657.xml"/><Relationship Id="rId264" Type="http://schemas.openxmlformats.org/officeDocument/2006/relationships/image" Target="../media/image385.png"/><Relationship Id="rId285" Type="http://schemas.openxmlformats.org/officeDocument/2006/relationships/customXml" Target="../ink/ink3678.xml"/><Relationship Id="rId17" Type="http://schemas.openxmlformats.org/officeDocument/2006/relationships/image" Target="../media/image15.png"/><Relationship Id="rId38" Type="http://schemas.openxmlformats.org/officeDocument/2006/relationships/customXml" Target="../ink/ink3554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3597.xml"/><Relationship Id="rId310" Type="http://schemas.openxmlformats.org/officeDocument/2006/relationships/image" Target="../media/image408.png"/><Relationship Id="rId70" Type="http://schemas.openxmlformats.org/officeDocument/2006/relationships/customXml" Target="../ink/ink3570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3618.xml"/><Relationship Id="rId187" Type="http://schemas.openxmlformats.org/officeDocument/2006/relationships/customXml" Target="../ink/ink3629.xml"/><Relationship Id="rId331" Type="http://schemas.openxmlformats.org/officeDocument/2006/relationships/image" Target="../media/image422.png"/><Relationship Id="rId352" Type="http://schemas.openxmlformats.org/officeDocument/2006/relationships/customXml" Target="../ink/ink3712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3652.xml"/><Relationship Id="rId254" Type="http://schemas.openxmlformats.org/officeDocument/2006/relationships/image" Target="../media/image380.png"/><Relationship Id="rId28" Type="http://schemas.openxmlformats.org/officeDocument/2006/relationships/customXml" Target="../ink/ink3549.xml"/><Relationship Id="rId49" Type="http://schemas.openxmlformats.org/officeDocument/2006/relationships/image" Target="../media/image31.png"/><Relationship Id="rId114" Type="http://schemas.openxmlformats.org/officeDocument/2006/relationships/customXml" Target="../ink/ink3592.xml"/><Relationship Id="rId275" Type="http://schemas.openxmlformats.org/officeDocument/2006/relationships/customXml" Target="../ink/ink3673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3565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3613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3707.xml"/><Relationship Id="rId202" Type="http://schemas.openxmlformats.org/officeDocument/2006/relationships/image" Target="../media/image354.png"/><Relationship Id="rId223" Type="http://schemas.openxmlformats.org/officeDocument/2006/relationships/customXml" Target="../ink/ink3647.xml"/><Relationship Id="rId244" Type="http://schemas.openxmlformats.org/officeDocument/2006/relationships/image" Target="../media/image375.png"/><Relationship Id="rId18" Type="http://schemas.openxmlformats.org/officeDocument/2006/relationships/customXml" Target="../ink/ink3544.xml"/><Relationship Id="rId39" Type="http://schemas.openxmlformats.org/officeDocument/2006/relationships/image" Target="../media/image26.png"/><Relationship Id="rId265" Type="http://schemas.openxmlformats.org/officeDocument/2006/relationships/customXml" Target="../ink/ink3668.xml"/><Relationship Id="rId286" Type="http://schemas.openxmlformats.org/officeDocument/2006/relationships/image" Target="../media/image396.png"/><Relationship Id="rId50" Type="http://schemas.openxmlformats.org/officeDocument/2006/relationships/customXml" Target="../ink/ink3560.xml"/><Relationship Id="rId104" Type="http://schemas.openxmlformats.org/officeDocument/2006/relationships/customXml" Target="../ink/ink3587.xml"/><Relationship Id="rId125" Type="http://schemas.openxmlformats.org/officeDocument/2006/relationships/image" Target="../media/image175.png"/><Relationship Id="rId146" Type="http://schemas.openxmlformats.org/officeDocument/2006/relationships/customXml" Target="../ink/ink3608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3691.xml"/><Relationship Id="rId332" Type="http://schemas.openxmlformats.org/officeDocument/2006/relationships/customXml" Target="../ink/ink3702.xml"/><Relationship Id="rId353" Type="http://schemas.openxmlformats.org/officeDocument/2006/relationships/image" Target="../media/image446.png"/><Relationship Id="rId71" Type="http://schemas.openxmlformats.org/officeDocument/2006/relationships/image" Target="../media/image304.png"/><Relationship Id="rId92" Type="http://schemas.openxmlformats.org/officeDocument/2006/relationships/customXml" Target="../ink/ink3581.xml"/><Relationship Id="rId213" Type="http://schemas.openxmlformats.org/officeDocument/2006/relationships/customXml" Target="../ink/ink3642.xml"/><Relationship Id="rId234" Type="http://schemas.openxmlformats.org/officeDocument/2006/relationships/image" Target="../media/image370.png"/><Relationship Id="rId2" Type="http://schemas.openxmlformats.org/officeDocument/2006/relationships/customXml" Target="../ink/ink3536.xml"/><Relationship Id="rId29" Type="http://schemas.openxmlformats.org/officeDocument/2006/relationships/image" Target="../media/image21.png"/><Relationship Id="rId255" Type="http://schemas.openxmlformats.org/officeDocument/2006/relationships/customXml" Target="../ink/ink3663.xml"/><Relationship Id="rId276" Type="http://schemas.openxmlformats.org/officeDocument/2006/relationships/image" Target="../media/image391.png"/><Relationship Id="rId297" Type="http://schemas.openxmlformats.org/officeDocument/2006/relationships/customXml" Target="../ink/ink3684.xml"/><Relationship Id="rId40" Type="http://schemas.openxmlformats.org/officeDocument/2006/relationships/customXml" Target="../ink/ink3555.xml"/><Relationship Id="rId115" Type="http://schemas.openxmlformats.org/officeDocument/2006/relationships/image" Target="../media/image170.png"/><Relationship Id="rId136" Type="http://schemas.openxmlformats.org/officeDocument/2006/relationships/customXml" Target="../ink/ink3603.xml"/><Relationship Id="rId157" Type="http://schemas.openxmlformats.org/officeDocument/2006/relationships/image" Target="../media/image333.png"/><Relationship Id="rId178" Type="http://schemas.openxmlformats.org/officeDocument/2006/relationships/customXml" Target="../ink/ink3624.xml"/><Relationship Id="rId301" Type="http://schemas.openxmlformats.org/officeDocument/2006/relationships/customXml" Target="../ink/ink3686.xml"/><Relationship Id="rId322" Type="http://schemas.openxmlformats.org/officeDocument/2006/relationships/customXml" Target="../ink/ink3697.xml"/><Relationship Id="rId343" Type="http://schemas.openxmlformats.org/officeDocument/2006/relationships/image" Target="../media/image441.png"/><Relationship Id="rId61" Type="http://schemas.openxmlformats.org/officeDocument/2006/relationships/image" Target="../media/image299.png"/><Relationship Id="rId82" Type="http://schemas.openxmlformats.org/officeDocument/2006/relationships/customXml" Target="../ink/ink3576.xml"/><Relationship Id="rId199" Type="http://schemas.openxmlformats.org/officeDocument/2006/relationships/customXml" Target="../ink/ink3635.xml"/><Relationship Id="rId203" Type="http://schemas.openxmlformats.org/officeDocument/2006/relationships/customXml" Target="../ink/ink3637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3658.xml"/><Relationship Id="rId266" Type="http://schemas.openxmlformats.org/officeDocument/2006/relationships/image" Target="../media/image386.png"/><Relationship Id="rId287" Type="http://schemas.openxmlformats.org/officeDocument/2006/relationships/customXml" Target="../ink/ink3679.xml"/><Relationship Id="rId30" Type="http://schemas.openxmlformats.org/officeDocument/2006/relationships/customXml" Target="../ink/ink3550.xml"/><Relationship Id="rId105" Type="http://schemas.openxmlformats.org/officeDocument/2006/relationships/image" Target="../media/image165.png"/><Relationship Id="rId126" Type="http://schemas.openxmlformats.org/officeDocument/2006/relationships/customXml" Target="../ink/ink3598.xml"/><Relationship Id="rId147" Type="http://schemas.openxmlformats.org/officeDocument/2006/relationships/image" Target="../media/image328.png"/><Relationship Id="rId168" Type="http://schemas.openxmlformats.org/officeDocument/2006/relationships/customXml" Target="../ink/ink3619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3713.xml"/><Relationship Id="rId51" Type="http://schemas.openxmlformats.org/officeDocument/2006/relationships/image" Target="../media/image32.png"/><Relationship Id="rId72" Type="http://schemas.openxmlformats.org/officeDocument/2006/relationships/customXml" Target="../ink/ink3571.xml"/><Relationship Id="rId93" Type="http://schemas.openxmlformats.org/officeDocument/2006/relationships/image" Target="../media/image315.png"/><Relationship Id="rId189" Type="http://schemas.openxmlformats.org/officeDocument/2006/relationships/customXml" Target="../ink/ink3630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3653.xml"/><Relationship Id="rId256" Type="http://schemas.openxmlformats.org/officeDocument/2006/relationships/image" Target="../media/image381.png"/><Relationship Id="rId277" Type="http://schemas.openxmlformats.org/officeDocument/2006/relationships/customXml" Target="../ink/ink3674.xml"/><Relationship Id="rId298" Type="http://schemas.openxmlformats.org/officeDocument/2006/relationships/image" Target="../media/image402.png"/><Relationship Id="rId116" Type="http://schemas.openxmlformats.org/officeDocument/2006/relationships/customXml" Target="../ink/ink3593.xml"/><Relationship Id="rId137" Type="http://schemas.openxmlformats.org/officeDocument/2006/relationships/image" Target="../media/image323.png"/><Relationship Id="rId158" Type="http://schemas.openxmlformats.org/officeDocument/2006/relationships/customXml" Target="../ink/ink3614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3708.xml"/><Relationship Id="rId20" Type="http://schemas.openxmlformats.org/officeDocument/2006/relationships/customXml" Target="../ink/ink3545.xml"/><Relationship Id="rId41" Type="http://schemas.openxmlformats.org/officeDocument/2006/relationships/image" Target="../media/image27.png"/><Relationship Id="rId62" Type="http://schemas.openxmlformats.org/officeDocument/2006/relationships/customXml" Target="../ink/ink3566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3648.xml"/><Relationship Id="rId246" Type="http://schemas.openxmlformats.org/officeDocument/2006/relationships/image" Target="../media/image376.png"/><Relationship Id="rId267" Type="http://schemas.openxmlformats.org/officeDocument/2006/relationships/customXml" Target="../ink/ink3669.xml"/><Relationship Id="rId288" Type="http://schemas.openxmlformats.org/officeDocument/2006/relationships/image" Target="../media/image397.png"/><Relationship Id="rId106" Type="http://schemas.openxmlformats.org/officeDocument/2006/relationships/customXml" Target="../ink/ink3588.xml"/><Relationship Id="rId127" Type="http://schemas.openxmlformats.org/officeDocument/2006/relationships/image" Target="../media/image176.png"/><Relationship Id="rId313" Type="http://schemas.openxmlformats.org/officeDocument/2006/relationships/customXml" Target="../ink/ink3692.xml"/><Relationship Id="rId10" Type="http://schemas.openxmlformats.org/officeDocument/2006/relationships/customXml" Target="../ink/ink3540.xml"/><Relationship Id="rId31" Type="http://schemas.openxmlformats.org/officeDocument/2006/relationships/image" Target="../media/image22.png"/><Relationship Id="rId52" Type="http://schemas.openxmlformats.org/officeDocument/2006/relationships/customXml" Target="../ink/ink3561.xml"/><Relationship Id="rId73" Type="http://schemas.openxmlformats.org/officeDocument/2006/relationships/image" Target="../media/image305.png"/><Relationship Id="rId94" Type="http://schemas.openxmlformats.org/officeDocument/2006/relationships/customXml" Target="../ink/ink3582.xml"/><Relationship Id="rId148" Type="http://schemas.openxmlformats.org/officeDocument/2006/relationships/customXml" Target="../ink/ink3609.xml"/><Relationship Id="rId169" Type="http://schemas.openxmlformats.org/officeDocument/2006/relationships/image" Target="../media/image339.png"/><Relationship Id="rId334" Type="http://schemas.openxmlformats.org/officeDocument/2006/relationships/customXml" Target="../ink/ink3703.xml"/><Relationship Id="rId355" Type="http://schemas.openxmlformats.org/officeDocument/2006/relationships/image" Target="../media/image447.png"/><Relationship Id="rId4" Type="http://schemas.openxmlformats.org/officeDocument/2006/relationships/customXml" Target="../ink/ink3537.xml"/><Relationship Id="rId180" Type="http://schemas.openxmlformats.org/officeDocument/2006/relationships/customXml" Target="../ink/ink3625.xml"/><Relationship Id="rId215" Type="http://schemas.openxmlformats.org/officeDocument/2006/relationships/customXml" Target="../ink/ink3643.xml"/><Relationship Id="rId236" Type="http://schemas.openxmlformats.org/officeDocument/2006/relationships/image" Target="../media/image371.png"/><Relationship Id="rId257" Type="http://schemas.openxmlformats.org/officeDocument/2006/relationships/customXml" Target="../ink/ink3664.xml"/><Relationship Id="rId278" Type="http://schemas.openxmlformats.org/officeDocument/2006/relationships/image" Target="../media/image392.png"/><Relationship Id="rId303" Type="http://schemas.openxmlformats.org/officeDocument/2006/relationships/customXml" Target="../ink/ink3687.xml"/><Relationship Id="rId42" Type="http://schemas.openxmlformats.org/officeDocument/2006/relationships/customXml" Target="../ink/ink3556.xml"/><Relationship Id="rId84" Type="http://schemas.openxmlformats.org/officeDocument/2006/relationships/customXml" Target="../ink/ink3577.xml"/><Relationship Id="rId138" Type="http://schemas.openxmlformats.org/officeDocument/2006/relationships/customXml" Target="../ink/ink3604.xml"/><Relationship Id="rId345" Type="http://schemas.openxmlformats.org/officeDocument/2006/relationships/image" Target="../media/image442.png"/><Relationship Id="rId191" Type="http://schemas.openxmlformats.org/officeDocument/2006/relationships/customXml" Target="../ink/ink3631.xml"/><Relationship Id="rId205" Type="http://schemas.openxmlformats.org/officeDocument/2006/relationships/customXml" Target="../ink/ink3638.xml"/><Relationship Id="rId247" Type="http://schemas.openxmlformats.org/officeDocument/2006/relationships/customXml" Target="../ink/ink3659.xml"/><Relationship Id="rId107" Type="http://schemas.openxmlformats.org/officeDocument/2006/relationships/image" Target="../media/image166.png"/><Relationship Id="rId289" Type="http://schemas.openxmlformats.org/officeDocument/2006/relationships/customXml" Target="../ink/ink3680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3714.xml"/><Relationship Id="rId95" Type="http://schemas.openxmlformats.org/officeDocument/2006/relationships/image" Target="../media/image316.png"/><Relationship Id="rId160" Type="http://schemas.openxmlformats.org/officeDocument/2006/relationships/customXml" Target="../ink/ink3615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3546.xml"/><Relationship Id="rId64" Type="http://schemas.openxmlformats.org/officeDocument/2006/relationships/customXml" Target="../ink/ink3567.xml"/><Relationship Id="rId118" Type="http://schemas.openxmlformats.org/officeDocument/2006/relationships/customXml" Target="../ink/ink3594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3649.xml"/><Relationship Id="rId269" Type="http://schemas.openxmlformats.org/officeDocument/2006/relationships/customXml" Target="../ink/ink3670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3704.xml"/><Relationship Id="rId75" Type="http://schemas.openxmlformats.org/officeDocument/2006/relationships/image" Target="../media/image306.png"/><Relationship Id="rId140" Type="http://schemas.openxmlformats.org/officeDocument/2006/relationships/customXml" Target="../ink/ink3605.xml"/><Relationship Id="rId182" Type="http://schemas.openxmlformats.org/officeDocument/2006/relationships/customXml" Target="../ink/ink3626.xml"/><Relationship Id="rId6" Type="http://schemas.openxmlformats.org/officeDocument/2006/relationships/customXml" Target="../ink/ink3538.xml"/><Relationship Id="rId238" Type="http://schemas.openxmlformats.org/officeDocument/2006/relationships/image" Target="../media/image372.png"/><Relationship Id="rId291" Type="http://schemas.openxmlformats.org/officeDocument/2006/relationships/customXml" Target="../ink/ink3681.xml"/><Relationship Id="rId305" Type="http://schemas.openxmlformats.org/officeDocument/2006/relationships/customXml" Target="../ink/ink3688.xml"/><Relationship Id="rId347" Type="http://schemas.openxmlformats.org/officeDocument/2006/relationships/image" Target="../media/image443.png"/><Relationship Id="rId44" Type="http://schemas.openxmlformats.org/officeDocument/2006/relationships/customXml" Target="../ink/ink3557.xml"/><Relationship Id="rId86" Type="http://schemas.openxmlformats.org/officeDocument/2006/relationships/customXml" Target="../ink/ink3578.xml"/><Relationship Id="rId151" Type="http://schemas.openxmlformats.org/officeDocument/2006/relationships/image" Target="../media/image330.png"/><Relationship Id="rId193" Type="http://schemas.openxmlformats.org/officeDocument/2006/relationships/customXml" Target="../ink/ink3632.xml"/><Relationship Id="rId207" Type="http://schemas.openxmlformats.org/officeDocument/2006/relationships/customXml" Target="../ink/ink3639.xml"/><Relationship Id="rId249" Type="http://schemas.openxmlformats.org/officeDocument/2006/relationships/customXml" Target="../ink/ink3660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3694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3595.xml"/><Relationship Id="rId358" Type="http://schemas.openxmlformats.org/officeDocument/2006/relationships/customXml" Target="../ink/ink3715.xml"/><Relationship Id="rId162" Type="http://schemas.openxmlformats.org/officeDocument/2006/relationships/customXml" Target="../ink/ink3616.xml"/><Relationship Id="rId218" Type="http://schemas.openxmlformats.org/officeDocument/2006/relationships/image" Target="../media/image362.png"/><Relationship Id="rId271" Type="http://schemas.openxmlformats.org/officeDocument/2006/relationships/customXml" Target="../ink/ink3671.xml"/><Relationship Id="rId24" Type="http://schemas.openxmlformats.org/officeDocument/2006/relationships/customXml" Target="../ink/ink3547.xml"/><Relationship Id="rId66" Type="http://schemas.openxmlformats.org/officeDocument/2006/relationships/customXml" Target="../ink/ink3568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3650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3585.xml"/><Relationship Id="rId282" Type="http://schemas.openxmlformats.org/officeDocument/2006/relationships/image" Target="../media/image394.png"/><Relationship Id="rId338" Type="http://schemas.openxmlformats.org/officeDocument/2006/relationships/customXml" Target="../ink/ink3705.xml"/><Relationship Id="rId8" Type="http://schemas.openxmlformats.org/officeDocument/2006/relationships/customXml" Target="../ink/ink3539.xml"/><Relationship Id="rId142" Type="http://schemas.openxmlformats.org/officeDocument/2006/relationships/customXml" Target="../ink/ink3606.xml"/><Relationship Id="rId184" Type="http://schemas.openxmlformats.org/officeDocument/2006/relationships/customXml" Target="../ink/ink3627.xml"/><Relationship Id="rId251" Type="http://schemas.openxmlformats.org/officeDocument/2006/relationships/customXml" Target="../ink/ink3661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3865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3878.xml"/><Relationship Id="rId170" Type="http://schemas.openxmlformats.org/officeDocument/2006/relationships/customXml" Target="../ink/ink3800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3731.xml"/><Relationship Id="rId74" Type="http://schemas.openxmlformats.org/officeDocument/2006/relationships/customXml" Target="../ink/ink3752.xml"/><Relationship Id="rId128" Type="http://schemas.openxmlformats.org/officeDocument/2006/relationships/customXml" Target="../ink/ink3779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3834.xml"/><Relationship Id="rId279" Type="http://schemas.openxmlformats.org/officeDocument/2006/relationships/customXml" Target="../ink/ink3855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3889.xml"/><Relationship Id="rId85" Type="http://schemas.openxmlformats.org/officeDocument/2006/relationships/image" Target="../media/image311.png"/><Relationship Id="rId150" Type="http://schemas.openxmlformats.org/officeDocument/2006/relationships/customXml" Target="../ink/ink3790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3721.xml"/><Relationship Id="rId108" Type="http://schemas.openxmlformats.org/officeDocument/2006/relationships/customXml" Target="../ink/ink3769.xml"/><Relationship Id="rId315" Type="http://schemas.openxmlformats.org/officeDocument/2006/relationships/customXml" Target="../ink/ink3873.xml"/><Relationship Id="rId357" Type="http://schemas.openxmlformats.org/officeDocument/2006/relationships/image" Target="../media/image454.png"/><Relationship Id="rId54" Type="http://schemas.openxmlformats.org/officeDocument/2006/relationships/customXml" Target="../ink/ink3742.xml"/><Relationship Id="rId96" Type="http://schemas.openxmlformats.org/officeDocument/2006/relationships/customXml" Target="../ink/ink3763.xml"/><Relationship Id="rId161" Type="http://schemas.openxmlformats.org/officeDocument/2006/relationships/image" Target="../media/image335.png"/><Relationship Id="rId217" Type="http://schemas.openxmlformats.org/officeDocument/2006/relationships/customXml" Target="../ink/ink3824.xml"/><Relationship Id="rId259" Type="http://schemas.openxmlformats.org/officeDocument/2006/relationships/customXml" Target="../ink/ink3845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3879.xml"/><Relationship Id="rId65" Type="http://schemas.openxmlformats.org/officeDocument/2006/relationships/image" Target="../media/image301.png"/><Relationship Id="rId130" Type="http://schemas.openxmlformats.org/officeDocument/2006/relationships/customXml" Target="../ink/ink3780.xml"/><Relationship Id="rId172" Type="http://schemas.openxmlformats.org/officeDocument/2006/relationships/customXml" Target="../ink/ink3801.xml"/><Relationship Id="rId228" Type="http://schemas.openxmlformats.org/officeDocument/2006/relationships/image" Target="../media/image367.png"/><Relationship Id="rId281" Type="http://schemas.openxmlformats.org/officeDocument/2006/relationships/customXml" Target="../ink/ink3856.xml"/><Relationship Id="rId337" Type="http://schemas.openxmlformats.org/officeDocument/2006/relationships/image" Target="../media/image431.png"/><Relationship Id="rId34" Type="http://schemas.openxmlformats.org/officeDocument/2006/relationships/customXml" Target="../ink/ink3732.xml"/><Relationship Id="rId76" Type="http://schemas.openxmlformats.org/officeDocument/2006/relationships/customXml" Target="../ink/ink3753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3835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3770.xml"/><Relationship Id="rId348" Type="http://schemas.openxmlformats.org/officeDocument/2006/relationships/customXml" Target="../ink/ink3890.xml"/><Relationship Id="rId152" Type="http://schemas.openxmlformats.org/officeDocument/2006/relationships/customXml" Target="../ink/ink3791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3846.xml"/><Relationship Id="rId14" Type="http://schemas.openxmlformats.org/officeDocument/2006/relationships/customXml" Target="../ink/ink3722.xml"/><Relationship Id="rId56" Type="http://schemas.openxmlformats.org/officeDocument/2006/relationships/customXml" Target="../ink/ink3743.xml"/><Relationship Id="rId317" Type="http://schemas.openxmlformats.org/officeDocument/2006/relationships/image" Target="../media/image411.png"/><Relationship Id="rId359" Type="http://schemas.openxmlformats.org/officeDocument/2006/relationships/image" Target="../media/image455.png"/><Relationship Id="rId98" Type="http://schemas.openxmlformats.org/officeDocument/2006/relationships/customXml" Target="../ink/ink3764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3825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46" Type="http://schemas.openxmlformats.org/officeDocument/2006/relationships/customXml" Target="../ink/ink3738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3862.xml"/><Relationship Id="rId307" Type="http://schemas.openxmlformats.org/officeDocument/2006/relationships/customXml" Target="../ink/ink3869.xml"/><Relationship Id="rId328" Type="http://schemas.openxmlformats.org/officeDocument/2006/relationships/customXml" Target="../ink/ink3880.xml"/><Relationship Id="rId349" Type="http://schemas.openxmlformats.org/officeDocument/2006/relationships/image" Target="../media/image450.png"/><Relationship Id="rId88" Type="http://schemas.openxmlformats.org/officeDocument/2006/relationships/customXml" Target="../ink/ink3759.xml"/><Relationship Id="rId111" Type="http://schemas.openxmlformats.org/officeDocument/2006/relationships/image" Target="../media/image168.png"/><Relationship Id="rId132" Type="http://schemas.openxmlformats.org/officeDocument/2006/relationships/customXml" Target="../ink/ink3781.xml"/><Relationship Id="rId153" Type="http://schemas.openxmlformats.org/officeDocument/2006/relationships/image" Target="../media/image331.png"/><Relationship Id="rId174" Type="http://schemas.openxmlformats.org/officeDocument/2006/relationships/customXml" Target="../ink/ink3802.xml"/><Relationship Id="rId195" Type="http://schemas.openxmlformats.org/officeDocument/2006/relationships/customXml" Target="../ink/ink3813.xml"/><Relationship Id="rId209" Type="http://schemas.openxmlformats.org/officeDocument/2006/relationships/customXml" Target="../ink/ink3820.xml"/><Relationship Id="rId220" Type="http://schemas.openxmlformats.org/officeDocument/2006/relationships/image" Target="../media/image363.png"/><Relationship Id="rId241" Type="http://schemas.openxmlformats.org/officeDocument/2006/relationships/customXml" Target="../ink/ink3836.xml"/><Relationship Id="rId15" Type="http://schemas.openxmlformats.org/officeDocument/2006/relationships/image" Target="../media/image14.png"/><Relationship Id="rId36" Type="http://schemas.openxmlformats.org/officeDocument/2006/relationships/customXml" Target="../ink/ink3733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3857.xml"/><Relationship Id="rId318" Type="http://schemas.openxmlformats.org/officeDocument/2006/relationships/customXml" Target="../ink/ink3875.xml"/><Relationship Id="rId339" Type="http://schemas.openxmlformats.org/officeDocument/2006/relationships/image" Target="../media/image441.png"/><Relationship Id="rId78" Type="http://schemas.openxmlformats.org/officeDocument/2006/relationships/customXml" Target="../ink/ink3754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3776.xml"/><Relationship Id="rId143" Type="http://schemas.openxmlformats.org/officeDocument/2006/relationships/image" Target="../media/image326.png"/><Relationship Id="rId164" Type="http://schemas.openxmlformats.org/officeDocument/2006/relationships/customXml" Target="../ink/ink3797.xml"/><Relationship Id="rId185" Type="http://schemas.openxmlformats.org/officeDocument/2006/relationships/customXml" Target="../ink/ink3808.xml"/><Relationship Id="rId350" Type="http://schemas.openxmlformats.org/officeDocument/2006/relationships/customXml" Target="../ink/ink3891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3728.xml"/><Relationship Id="rId231" Type="http://schemas.openxmlformats.org/officeDocument/2006/relationships/customXml" Target="../ink/ink3831.xml"/><Relationship Id="rId252" Type="http://schemas.openxmlformats.org/officeDocument/2006/relationships/image" Target="../media/image379.png"/><Relationship Id="rId273" Type="http://schemas.openxmlformats.org/officeDocument/2006/relationships/customXml" Target="../ink/ink3852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3749.xml"/><Relationship Id="rId89" Type="http://schemas.openxmlformats.org/officeDocument/2006/relationships/image" Target="../media/image313.png"/><Relationship Id="rId112" Type="http://schemas.openxmlformats.org/officeDocument/2006/relationships/customXml" Target="../ink/ink3771.xml"/><Relationship Id="rId133" Type="http://schemas.openxmlformats.org/officeDocument/2006/relationships/image" Target="../media/image321.png"/><Relationship Id="rId154" Type="http://schemas.openxmlformats.org/officeDocument/2006/relationships/customXml" Target="../ink/ink3792.xml"/><Relationship Id="rId175" Type="http://schemas.openxmlformats.org/officeDocument/2006/relationships/image" Target="../media/image341.png"/><Relationship Id="rId340" Type="http://schemas.openxmlformats.org/officeDocument/2006/relationships/customXml" Target="../ink/ink3886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3723.xml"/><Relationship Id="rId221" Type="http://schemas.openxmlformats.org/officeDocument/2006/relationships/customXml" Target="../ink/ink3826.xml"/><Relationship Id="rId242" Type="http://schemas.openxmlformats.org/officeDocument/2006/relationships/image" Target="../media/image374.png"/><Relationship Id="rId263" Type="http://schemas.openxmlformats.org/officeDocument/2006/relationships/customXml" Target="../ink/ink3847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3744.xml"/><Relationship Id="rId79" Type="http://schemas.openxmlformats.org/officeDocument/2006/relationships/image" Target="../media/image308.png"/><Relationship Id="rId102" Type="http://schemas.openxmlformats.org/officeDocument/2006/relationships/customXml" Target="../ink/ink3766.xml"/><Relationship Id="rId123" Type="http://schemas.openxmlformats.org/officeDocument/2006/relationships/image" Target="../media/image174.png"/><Relationship Id="rId144" Type="http://schemas.openxmlformats.org/officeDocument/2006/relationships/customXml" Target="../ink/ink3787.xml"/><Relationship Id="rId330" Type="http://schemas.openxmlformats.org/officeDocument/2006/relationships/customXml" Target="../ink/ink3881.xml"/><Relationship Id="rId90" Type="http://schemas.openxmlformats.org/officeDocument/2006/relationships/customXml" Target="../ink/ink3760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51.png"/><Relationship Id="rId211" Type="http://schemas.openxmlformats.org/officeDocument/2006/relationships/customXml" Target="../ink/ink3821.xml"/><Relationship Id="rId232" Type="http://schemas.openxmlformats.org/officeDocument/2006/relationships/image" Target="../media/image369.png"/><Relationship Id="rId253" Type="http://schemas.openxmlformats.org/officeDocument/2006/relationships/customXml" Target="../ink/ink3842.xml"/><Relationship Id="rId274" Type="http://schemas.openxmlformats.org/officeDocument/2006/relationships/image" Target="../media/image390.png"/><Relationship Id="rId295" Type="http://schemas.openxmlformats.org/officeDocument/2006/relationships/customXml" Target="../ink/ink3863.xml"/><Relationship Id="rId309" Type="http://schemas.openxmlformats.org/officeDocument/2006/relationships/customXml" Target="../ink/ink3870.xml"/><Relationship Id="rId27" Type="http://schemas.openxmlformats.org/officeDocument/2006/relationships/image" Target="../media/image20.png"/><Relationship Id="rId48" Type="http://schemas.openxmlformats.org/officeDocument/2006/relationships/customXml" Target="../ink/ink3739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3782.xml"/><Relationship Id="rId320" Type="http://schemas.openxmlformats.org/officeDocument/2006/relationships/customXml" Target="../ink/ink3876.xml"/><Relationship Id="rId80" Type="http://schemas.openxmlformats.org/officeDocument/2006/relationships/customXml" Target="../ink/ink3755.xml"/><Relationship Id="rId155" Type="http://schemas.openxmlformats.org/officeDocument/2006/relationships/image" Target="../media/image332.png"/><Relationship Id="rId176" Type="http://schemas.openxmlformats.org/officeDocument/2006/relationships/customXml" Target="../ink/ink3803.xml"/><Relationship Id="rId197" Type="http://schemas.openxmlformats.org/officeDocument/2006/relationships/customXml" Target="../ink/ink3814.xml"/><Relationship Id="rId341" Type="http://schemas.openxmlformats.org/officeDocument/2006/relationships/image" Target="../media/image442.png"/><Relationship Id="rId201" Type="http://schemas.openxmlformats.org/officeDocument/2006/relationships/customXml" Target="../ink/ink3816.xml"/><Relationship Id="rId222" Type="http://schemas.openxmlformats.org/officeDocument/2006/relationships/image" Target="../media/image364.png"/><Relationship Id="rId243" Type="http://schemas.openxmlformats.org/officeDocument/2006/relationships/customXml" Target="../ink/ink3837.xml"/><Relationship Id="rId264" Type="http://schemas.openxmlformats.org/officeDocument/2006/relationships/image" Target="../media/image385.png"/><Relationship Id="rId285" Type="http://schemas.openxmlformats.org/officeDocument/2006/relationships/customXml" Target="../ink/ink3858.xml"/><Relationship Id="rId17" Type="http://schemas.openxmlformats.org/officeDocument/2006/relationships/image" Target="../media/image15.png"/><Relationship Id="rId38" Type="http://schemas.openxmlformats.org/officeDocument/2006/relationships/customXml" Target="../ink/ink3734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3777.xml"/><Relationship Id="rId310" Type="http://schemas.openxmlformats.org/officeDocument/2006/relationships/image" Target="../media/image408.png"/><Relationship Id="rId70" Type="http://schemas.openxmlformats.org/officeDocument/2006/relationships/customXml" Target="../ink/ink3750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3798.xml"/><Relationship Id="rId187" Type="http://schemas.openxmlformats.org/officeDocument/2006/relationships/customXml" Target="../ink/ink3809.xml"/><Relationship Id="rId331" Type="http://schemas.openxmlformats.org/officeDocument/2006/relationships/image" Target="../media/image422.png"/><Relationship Id="rId352" Type="http://schemas.openxmlformats.org/officeDocument/2006/relationships/customXml" Target="../ink/ink3892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3832.xml"/><Relationship Id="rId254" Type="http://schemas.openxmlformats.org/officeDocument/2006/relationships/image" Target="../media/image380.png"/><Relationship Id="rId28" Type="http://schemas.openxmlformats.org/officeDocument/2006/relationships/customXml" Target="../ink/ink3729.xml"/><Relationship Id="rId49" Type="http://schemas.openxmlformats.org/officeDocument/2006/relationships/image" Target="../media/image31.png"/><Relationship Id="rId114" Type="http://schemas.openxmlformats.org/officeDocument/2006/relationships/customXml" Target="../ink/ink3772.xml"/><Relationship Id="rId275" Type="http://schemas.openxmlformats.org/officeDocument/2006/relationships/customXml" Target="../ink/ink3853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3745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3793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3887.xml"/><Relationship Id="rId202" Type="http://schemas.openxmlformats.org/officeDocument/2006/relationships/image" Target="../media/image354.png"/><Relationship Id="rId223" Type="http://schemas.openxmlformats.org/officeDocument/2006/relationships/customXml" Target="../ink/ink3827.xml"/><Relationship Id="rId244" Type="http://schemas.openxmlformats.org/officeDocument/2006/relationships/image" Target="../media/image375.png"/><Relationship Id="rId18" Type="http://schemas.openxmlformats.org/officeDocument/2006/relationships/customXml" Target="../ink/ink3724.xml"/><Relationship Id="rId39" Type="http://schemas.openxmlformats.org/officeDocument/2006/relationships/image" Target="../media/image26.png"/><Relationship Id="rId265" Type="http://schemas.openxmlformats.org/officeDocument/2006/relationships/customXml" Target="../ink/ink3848.xml"/><Relationship Id="rId286" Type="http://schemas.openxmlformats.org/officeDocument/2006/relationships/image" Target="../media/image396.png"/><Relationship Id="rId50" Type="http://schemas.openxmlformats.org/officeDocument/2006/relationships/customXml" Target="../ink/ink3740.xml"/><Relationship Id="rId104" Type="http://schemas.openxmlformats.org/officeDocument/2006/relationships/customXml" Target="../ink/ink3767.xml"/><Relationship Id="rId125" Type="http://schemas.openxmlformats.org/officeDocument/2006/relationships/image" Target="../media/image175.png"/><Relationship Id="rId146" Type="http://schemas.openxmlformats.org/officeDocument/2006/relationships/customXml" Target="../ink/ink3788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3871.xml"/><Relationship Id="rId332" Type="http://schemas.openxmlformats.org/officeDocument/2006/relationships/customXml" Target="../ink/ink3882.xml"/><Relationship Id="rId353" Type="http://schemas.openxmlformats.org/officeDocument/2006/relationships/image" Target="../media/image452.png"/><Relationship Id="rId71" Type="http://schemas.openxmlformats.org/officeDocument/2006/relationships/image" Target="../media/image304.png"/><Relationship Id="rId92" Type="http://schemas.openxmlformats.org/officeDocument/2006/relationships/customXml" Target="../ink/ink3761.xml"/><Relationship Id="rId213" Type="http://schemas.openxmlformats.org/officeDocument/2006/relationships/customXml" Target="../ink/ink3822.xml"/><Relationship Id="rId234" Type="http://schemas.openxmlformats.org/officeDocument/2006/relationships/image" Target="../media/image370.png"/><Relationship Id="rId2" Type="http://schemas.openxmlformats.org/officeDocument/2006/relationships/customXml" Target="../ink/ink3716.xml"/><Relationship Id="rId29" Type="http://schemas.openxmlformats.org/officeDocument/2006/relationships/image" Target="../media/image21.png"/><Relationship Id="rId255" Type="http://schemas.openxmlformats.org/officeDocument/2006/relationships/customXml" Target="../ink/ink3843.xml"/><Relationship Id="rId276" Type="http://schemas.openxmlformats.org/officeDocument/2006/relationships/image" Target="../media/image391.png"/><Relationship Id="rId297" Type="http://schemas.openxmlformats.org/officeDocument/2006/relationships/customXml" Target="../ink/ink3864.xml"/><Relationship Id="rId40" Type="http://schemas.openxmlformats.org/officeDocument/2006/relationships/customXml" Target="../ink/ink3735.xml"/><Relationship Id="rId115" Type="http://schemas.openxmlformats.org/officeDocument/2006/relationships/image" Target="../media/image170.png"/><Relationship Id="rId136" Type="http://schemas.openxmlformats.org/officeDocument/2006/relationships/customXml" Target="../ink/ink3783.xml"/><Relationship Id="rId157" Type="http://schemas.openxmlformats.org/officeDocument/2006/relationships/image" Target="../media/image333.png"/><Relationship Id="rId178" Type="http://schemas.openxmlformats.org/officeDocument/2006/relationships/customXml" Target="../ink/ink3804.xml"/><Relationship Id="rId301" Type="http://schemas.openxmlformats.org/officeDocument/2006/relationships/customXml" Target="../ink/ink3866.xml"/><Relationship Id="rId322" Type="http://schemas.openxmlformats.org/officeDocument/2006/relationships/customXml" Target="../ink/ink3877.xml"/><Relationship Id="rId343" Type="http://schemas.openxmlformats.org/officeDocument/2006/relationships/image" Target="../media/image443.png"/><Relationship Id="rId61" Type="http://schemas.openxmlformats.org/officeDocument/2006/relationships/image" Target="../media/image299.png"/><Relationship Id="rId82" Type="http://schemas.openxmlformats.org/officeDocument/2006/relationships/customXml" Target="../ink/ink3756.xml"/><Relationship Id="rId199" Type="http://schemas.openxmlformats.org/officeDocument/2006/relationships/customXml" Target="../ink/ink3815.xml"/><Relationship Id="rId203" Type="http://schemas.openxmlformats.org/officeDocument/2006/relationships/customXml" Target="../ink/ink3817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3838.xml"/><Relationship Id="rId266" Type="http://schemas.openxmlformats.org/officeDocument/2006/relationships/image" Target="../media/image386.png"/><Relationship Id="rId287" Type="http://schemas.openxmlformats.org/officeDocument/2006/relationships/customXml" Target="../ink/ink3859.xml"/><Relationship Id="rId30" Type="http://schemas.openxmlformats.org/officeDocument/2006/relationships/customXml" Target="../ink/ink3730.xml"/><Relationship Id="rId105" Type="http://schemas.openxmlformats.org/officeDocument/2006/relationships/image" Target="../media/image165.png"/><Relationship Id="rId126" Type="http://schemas.openxmlformats.org/officeDocument/2006/relationships/customXml" Target="../ink/ink3778.xml"/><Relationship Id="rId147" Type="http://schemas.openxmlformats.org/officeDocument/2006/relationships/image" Target="../media/image328.png"/><Relationship Id="rId168" Type="http://schemas.openxmlformats.org/officeDocument/2006/relationships/customXml" Target="../ink/ink3799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3893.xml"/><Relationship Id="rId51" Type="http://schemas.openxmlformats.org/officeDocument/2006/relationships/image" Target="../media/image32.png"/><Relationship Id="rId72" Type="http://schemas.openxmlformats.org/officeDocument/2006/relationships/customXml" Target="../ink/ink3751.xml"/><Relationship Id="rId93" Type="http://schemas.openxmlformats.org/officeDocument/2006/relationships/image" Target="../media/image315.png"/><Relationship Id="rId189" Type="http://schemas.openxmlformats.org/officeDocument/2006/relationships/customXml" Target="../ink/ink3810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3833.xml"/><Relationship Id="rId256" Type="http://schemas.openxmlformats.org/officeDocument/2006/relationships/image" Target="../media/image381.png"/><Relationship Id="rId277" Type="http://schemas.openxmlformats.org/officeDocument/2006/relationships/customXml" Target="../ink/ink3854.xml"/><Relationship Id="rId298" Type="http://schemas.openxmlformats.org/officeDocument/2006/relationships/image" Target="../media/image402.png"/><Relationship Id="rId116" Type="http://schemas.openxmlformats.org/officeDocument/2006/relationships/customXml" Target="../ink/ink3773.xml"/><Relationship Id="rId137" Type="http://schemas.openxmlformats.org/officeDocument/2006/relationships/image" Target="../media/image323.png"/><Relationship Id="rId158" Type="http://schemas.openxmlformats.org/officeDocument/2006/relationships/customXml" Target="../ink/ink3794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3888.xml"/><Relationship Id="rId20" Type="http://schemas.openxmlformats.org/officeDocument/2006/relationships/customXml" Target="../ink/ink3725.xml"/><Relationship Id="rId41" Type="http://schemas.openxmlformats.org/officeDocument/2006/relationships/image" Target="../media/image27.png"/><Relationship Id="rId62" Type="http://schemas.openxmlformats.org/officeDocument/2006/relationships/customXml" Target="../ink/ink3746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3828.xml"/><Relationship Id="rId246" Type="http://schemas.openxmlformats.org/officeDocument/2006/relationships/image" Target="../media/image376.png"/><Relationship Id="rId267" Type="http://schemas.openxmlformats.org/officeDocument/2006/relationships/customXml" Target="../ink/ink3849.xml"/><Relationship Id="rId288" Type="http://schemas.openxmlformats.org/officeDocument/2006/relationships/image" Target="../media/image397.png"/><Relationship Id="rId106" Type="http://schemas.openxmlformats.org/officeDocument/2006/relationships/customXml" Target="../ink/ink3768.xml"/><Relationship Id="rId127" Type="http://schemas.openxmlformats.org/officeDocument/2006/relationships/image" Target="../media/image176.png"/><Relationship Id="rId313" Type="http://schemas.openxmlformats.org/officeDocument/2006/relationships/customXml" Target="../ink/ink3872.xml"/><Relationship Id="rId10" Type="http://schemas.openxmlformats.org/officeDocument/2006/relationships/customXml" Target="../ink/ink3720.xml"/><Relationship Id="rId31" Type="http://schemas.openxmlformats.org/officeDocument/2006/relationships/image" Target="../media/image22.png"/><Relationship Id="rId52" Type="http://schemas.openxmlformats.org/officeDocument/2006/relationships/customXml" Target="../ink/ink3741.xml"/><Relationship Id="rId73" Type="http://schemas.openxmlformats.org/officeDocument/2006/relationships/image" Target="../media/image305.png"/><Relationship Id="rId94" Type="http://schemas.openxmlformats.org/officeDocument/2006/relationships/customXml" Target="../ink/ink3762.xml"/><Relationship Id="rId148" Type="http://schemas.openxmlformats.org/officeDocument/2006/relationships/customXml" Target="../ink/ink3789.xml"/><Relationship Id="rId169" Type="http://schemas.openxmlformats.org/officeDocument/2006/relationships/image" Target="../media/image339.png"/><Relationship Id="rId334" Type="http://schemas.openxmlformats.org/officeDocument/2006/relationships/customXml" Target="../ink/ink3883.xml"/><Relationship Id="rId355" Type="http://schemas.openxmlformats.org/officeDocument/2006/relationships/image" Target="../media/image453.png"/><Relationship Id="rId4" Type="http://schemas.openxmlformats.org/officeDocument/2006/relationships/customXml" Target="../ink/ink3717.xml"/><Relationship Id="rId180" Type="http://schemas.openxmlformats.org/officeDocument/2006/relationships/customXml" Target="../ink/ink3805.xml"/><Relationship Id="rId215" Type="http://schemas.openxmlformats.org/officeDocument/2006/relationships/customXml" Target="../ink/ink3823.xml"/><Relationship Id="rId236" Type="http://schemas.openxmlformats.org/officeDocument/2006/relationships/image" Target="../media/image371.png"/><Relationship Id="rId257" Type="http://schemas.openxmlformats.org/officeDocument/2006/relationships/customXml" Target="../ink/ink3844.xml"/><Relationship Id="rId278" Type="http://schemas.openxmlformats.org/officeDocument/2006/relationships/image" Target="../media/image392.png"/><Relationship Id="rId303" Type="http://schemas.openxmlformats.org/officeDocument/2006/relationships/customXml" Target="../ink/ink3867.xml"/><Relationship Id="rId42" Type="http://schemas.openxmlformats.org/officeDocument/2006/relationships/customXml" Target="../ink/ink3736.xml"/><Relationship Id="rId84" Type="http://schemas.openxmlformats.org/officeDocument/2006/relationships/customXml" Target="../ink/ink3757.xml"/><Relationship Id="rId138" Type="http://schemas.openxmlformats.org/officeDocument/2006/relationships/customXml" Target="../ink/ink3784.xml"/><Relationship Id="rId345" Type="http://schemas.openxmlformats.org/officeDocument/2006/relationships/image" Target="../media/image448.png"/><Relationship Id="rId191" Type="http://schemas.openxmlformats.org/officeDocument/2006/relationships/customXml" Target="../ink/ink3811.xml"/><Relationship Id="rId205" Type="http://schemas.openxmlformats.org/officeDocument/2006/relationships/customXml" Target="../ink/ink3818.xml"/><Relationship Id="rId247" Type="http://schemas.openxmlformats.org/officeDocument/2006/relationships/customXml" Target="../ink/ink3839.xml"/><Relationship Id="rId107" Type="http://schemas.openxmlformats.org/officeDocument/2006/relationships/image" Target="../media/image166.png"/><Relationship Id="rId289" Type="http://schemas.openxmlformats.org/officeDocument/2006/relationships/customXml" Target="../ink/ink3860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3894.xml"/><Relationship Id="rId95" Type="http://schemas.openxmlformats.org/officeDocument/2006/relationships/image" Target="../media/image316.png"/><Relationship Id="rId160" Type="http://schemas.openxmlformats.org/officeDocument/2006/relationships/customXml" Target="../ink/ink3795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3726.xml"/><Relationship Id="rId64" Type="http://schemas.openxmlformats.org/officeDocument/2006/relationships/customXml" Target="../ink/ink3747.xml"/><Relationship Id="rId118" Type="http://schemas.openxmlformats.org/officeDocument/2006/relationships/customXml" Target="../ink/ink3774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3829.xml"/><Relationship Id="rId269" Type="http://schemas.openxmlformats.org/officeDocument/2006/relationships/customXml" Target="../ink/ink3850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3884.xml"/><Relationship Id="rId75" Type="http://schemas.openxmlformats.org/officeDocument/2006/relationships/image" Target="../media/image306.png"/><Relationship Id="rId140" Type="http://schemas.openxmlformats.org/officeDocument/2006/relationships/customXml" Target="../ink/ink3785.xml"/><Relationship Id="rId182" Type="http://schemas.openxmlformats.org/officeDocument/2006/relationships/customXml" Target="../ink/ink3806.xml"/><Relationship Id="rId6" Type="http://schemas.openxmlformats.org/officeDocument/2006/relationships/customXml" Target="../ink/ink3718.xml"/><Relationship Id="rId238" Type="http://schemas.openxmlformats.org/officeDocument/2006/relationships/image" Target="../media/image372.png"/><Relationship Id="rId291" Type="http://schemas.openxmlformats.org/officeDocument/2006/relationships/customXml" Target="../ink/ink3861.xml"/><Relationship Id="rId305" Type="http://schemas.openxmlformats.org/officeDocument/2006/relationships/customXml" Target="../ink/ink3868.xml"/><Relationship Id="rId347" Type="http://schemas.openxmlformats.org/officeDocument/2006/relationships/image" Target="../media/image449.png"/><Relationship Id="rId44" Type="http://schemas.openxmlformats.org/officeDocument/2006/relationships/customXml" Target="../ink/ink3737.xml"/><Relationship Id="rId86" Type="http://schemas.openxmlformats.org/officeDocument/2006/relationships/customXml" Target="../ink/ink3758.xml"/><Relationship Id="rId151" Type="http://schemas.openxmlformats.org/officeDocument/2006/relationships/image" Target="../media/image330.png"/><Relationship Id="rId193" Type="http://schemas.openxmlformats.org/officeDocument/2006/relationships/customXml" Target="../ink/ink3812.xml"/><Relationship Id="rId207" Type="http://schemas.openxmlformats.org/officeDocument/2006/relationships/customXml" Target="../ink/ink3819.xml"/><Relationship Id="rId249" Type="http://schemas.openxmlformats.org/officeDocument/2006/relationships/customXml" Target="../ink/ink3840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3874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3775.xml"/><Relationship Id="rId358" Type="http://schemas.openxmlformats.org/officeDocument/2006/relationships/customXml" Target="../ink/ink3895.xml"/><Relationship Id="rId162" Type="http://schemas.openxmlformats.org/officeDocument/2006/relationships/customXml" Target="../ink/ink3796.xml"/><Relationship Id="rId218" Type="http://schemas.openxmlformats.org/officeDocument/2006/relationships/image" Target="../media/image362.png"/><Relationship Id="rId271" Type="http://schemas.openxmlformats.org/officeDocument/2006/relationships/customXml" Target="../ink/ink3851.xml"/><Relationship Id="rId24" Type="http://schemas.openxmlformats.org/officeDocument/2006/relationships/customXml" Target="../ink/ink3727.xml"/><Relationship Id="rId66" Type="http://schemas.openxmlformats.org/officeDocument/2006/relationships/customXml" Target="../ink/ink3748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3830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3765.xml"/><Relationship Id="rId282" Type="http://schemas.openxmlformats.org/officeDocument/2006/relationships/image" Target="../media/image394.png"/><Relationship Id="rId338" Type="http://schemas.openxmlformats.org/officeDocument/2006/relationships/customXml" Target="../ink/ink3885.xml"/><Relationship Id="rId8" Type="http://schemas.openxmlformats.org/officeDocument/2006/relationships/customXml" Target="../ink/ink3719.xml"/><Relationship Id="rId142" Type="http://schemas.openxmlformats.org/officeDocument/2006/relationships/customXml" Target="../ink/ink3786.xml"/><Relationship Id="rId184" Type="http://schemas.openxmlformats.org/officeDocument/2006/relationships/customXml" Target="../ink/ink3807.xml"/><Relationship Id="rId251" Type="http://schemas.openxmlformats.org/officeDocument/2006/relationships/customXml" Target="../ink/ink3841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4045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4058.xml"/><Relationship Id="rId170" Type="http://schemas.openxmlformats.org/officeDocument/2006/relationships/customXml" Target="../ink/ink3980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3911.xml"/><Relationship Id="rId74" Type="http://schemas.openxmlformats.org/officeDocument/2006/relationships/customXml" Target="../ink/ink3932.xml"/><Relationship Id="rId128" Type="http://schemas.openxmlformats.org/officeDocument/2006/relationships/customXml" Target="../ink/ink3959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4014.xml"/><Relationship Id="rId279" Type="http://schemas.openxmlformats.org/officeDocument/2006/relationships/customXml" Target="../ink/ink4035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4069.xml"/><Relationship Id="rId85" Type="http://schemas.openxmlformats.org/officeDocument/2006/relationships/image" Target="../media/image311.png"/><Relationship Id="rId150" Type="http://schemas.openxmlformats.org/officeDocument/2006/relationships/customXml" Target="../ink/ink3970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3901.xml"/><Relationship Id="rId108" Type="http://schemas.openxmlformats.org/officeDocument/2006/relationships/customXml" Target="../ink/ink3949.xml"/><Relationship Id="rId315" Type="http://schemas.openxmlformats.org/officeDocument/2006/relationships/customXml" Target="../ink/ink4053.xml"/><Relationship Id="rId357" Type="http://schemas.openxmlformats.org/officeDocument/2006/relationships/image" Target="../media/image458.png"/><Relationship Id="rId54" Type="http://schemas.openxmlformats.org/officeDocument/2006/relationships/customXml" Target="../ink/ink3922.xml"/><Relationship Id="rId96" Type="http://schemas.openxmlformats.org/officeDocument/2006/relationships/customXml" Target="../ink/ink3943.xml"/><Relationship Id="rId161" Type="http://schemas.openxmlformats.org/officeDocument/2006/relationships/image" Target="../media/image335.png"/><Relationship Id="rId217" Type="http://schemas.openxmlformats.org/officeDocument/2006/relationships/customXml" Target="../ink/ink4004.xml"/><Relationship Id="rId259" Type="http://schemas.openxmlformats.org/officeDocument/2006/relationships/customXml" Target="../ink/ink4025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4059.xml"/><Relationship Id="rId65" Type="http://schemas.openxmlformats.org/officeDocument/2006/relationships/image" Target="../media/image301.png"/><Relationship Id="rId130" Type="http://schemas.openxmlformats.org/officeDocument/2006/relationships/customXml" Target="../ink/ink3960.xml"/><Relationship Id="rId172" Type="http://schemas.openxmlformats.org/officeDocument/2006/relationships/customXml" Target="../ink/ink3981.xml"/><Relationship Id="rId228" Type="http://schemas.openxmlformats.org/officeDocument/2006/relationships/image" Target="../media/image367.png"/><Relationship Id="rId281" Type="http://schemas.openxmlformats.org/officeDocument/2006/relationships/customXml" Target="../ink/ink4036.xml"/><Relationship Id="rId337" Type="http://schemas.openxmlformats.org/officeDocument/2006/relationships/image" Target="../media/image431.png"/><Relationship Id="rId34" Type="http://schemas.openxmlformats.org/officeDocument/2006/relationships/customXml" Target="../ink/ink3912.xml"/><Relationship Id="rId76" Type="http://schemas.openxmlformats.org/officeDocument/2006/relationships/customXml" Target="../ink/ink3933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4015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3950.xml"/><Relationship Id="rId348" Type="http://schemas.openxmlformats.org/officeDocument/2006/relationships/customXml" Target="../ink/ink4070.xml"/><Relationship Id="rId152" Type="http://schemas.openxmlformats.org/officeDocument/2006/relationships/customXml" Target="../ink/ink3971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4026.xml"/><Relationship Id="rId14" Type="http://schemas.openxmlformats.org/officeDocument/2006/relationships/customXml" Target="../ink/ink3902.xml"/><Relationship Id="rId56" Type="http://schemas.openxmlformats.org/officeDocument/2006/relationships/customXml" Target="../ink/ink3923.xml"/><Relationship Id="rId317" Type="http://schemas.openxmlformats.org/officeDocument/2006/relationships/image" Target="../media/image411.png"/><Relationship Id="rId359" Type="http://schemas.openxmlformats.org/officeDocument/2006/relationships/image" Target="../media/image459.png"/><Relationship Id="rId98" Type="http://schemas.openxmlformats.org/officeDocument/2006/relationships/customXml" Target="../ink/ink3944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4005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46" Type="http://schemas.openxmlformats.org/officeDocument/2006/relationships/customXml" Target="../ink/ink3918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4042.xml"/><Relationship Id="rId307" Type="http://schemas.openxmlformats.org/officeDocument/2006/relationships/customXml" Target="../ink/ink4049.xml"/><Relationship Id="rId328" Type="http://schemas.openxmlformats.org/officeDocument/2006/relationships/customXml" Target="../ink/ink4060.xml"/><Relationship Id="rId349" Type="http://schemas.openxmlformats.org/officeDocument/2006/relationships/image" Target="../media/image454.png"/><Relationship Id="rId88" Type="http://schemas.openxmlformats.org/officeDocument/2006/relationships/customXml" Target="../ink/ink3939.xml"/><Relationship Id="rId111" Type="http://schemas.openxmlformats.org/officeDocument/2006/relationships/image" Target="../media/image168.png"/><Relationship Id="rId132" Type="http://schemas.openxmlformats.org/officeDocument/2006/relationships/customXml" Target="../ink/ink3961.xml"/><Relationship Id="rId153" Type="http://schemas.openxmlformats.org/officeDocument/2006/relationships/image" Target="../media/image331.png"/><Relationship Id="rId174" Type="http://schemas.openxmlformats.org/officeDocument/2006/relationships/customXml" Target="../ink/ink3982.xml"/><Relationship Id="rId195" Type="http://schemas.openxmlformats.org/officeDocument/2006/relationships/customXml" Target="../ink/ink3993.xml"/><Relationship Id="rId209" Type="http://schemas.openxmlformats.org/officeDocument/2006/relationships/customXml" Target="../ink/ink4000.xml"/><Relationship Id="rId220" Type="http://schemas.openxmlformats.org/officeDocument/2006/relationships/image" Target="../media/image363.png"/><Relationship Id="rId241" Type="http://schemas.openxmlformats.org/officeDocument/2006/relationships/customXml" Target="../ink/ink4016.xml"/><Relationship Id="rId15" Type="http://schemas.openxmlformats.org/officeDocument/2006/relationships/image" Target="../media/image14.png"/><Relationship Id="rId36" Type="http://schemas.openxmlformats.org/officeDocument/2006/relationships/customXml" Target="../ink/ink3913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4037.xml"/><Relationship Id="rId318" Type="http://schemas.openxmlformats.org/officeDocument/2006/relationships/customXml" Target="../ink/ink4055.xml"/><Relationship Id="rId339" Type="http://schemas.openxmlformats.org/officeDocument/2006/relationships/image" Target="../media/image441.png"/><Relationship Id="rId78" Type="http://schemas.openxmlformats.org/officeDocument/2006/relationships/customXml" Target="../ink/ink3934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3956.xml"/><Relationship Id="rId143" Type="http://schemas.openxmlformats.org/officeDocument/2006/relationships/image" Target="../media/image326.png"/><Relationship Id="rId164" Type="http://schemas.openxmlformats.org/officeDocument/2006/relationships/customXml" Target="../ink/ink3977.xml"/><Relationship Id="rId185" Type="http://schemas.openxmlformats.org/officeDocument/2006/relationships/customXml" Target="../ink/ink3988.xml"/><Relationship Id="rId350" Type="http://schemas.openxmlformats.org/officeDocument/2006/relationships/customXml" Target="../ink/ink4071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3908.xml"/><Relationship Id="rId231" Type="http://schemas.openxmlformats.org/officeDocument/2006/relationships/customXml" Target="../ink/ink4011.xml"/><Relationship Id="rId252" Type="http://schemas.openxmlformats.org/officeDocument/2006/relationships/image" Target="../media/image379.png"/><Relationship Id="rId273" Type="http://schemas.openxmlformats.org/officeDocument/2006/relationships/customXml" Target="../ink/ink4032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3929.xml"/><Relationship Id="rId89" Type="http://schemas.openxmlformats.org/officeDocument/2006/relationships/image" Target="../media/image313.png"/><Relationship Id="rId112" Type="http://schemas.openxmlformats.org/officeDocument/2006/relationships/customXml" Target="../ink/ink3951.xml"/><Relationship Id="rId133" Type="http://schemas.openxmlformats.org/officeDocument/2006/relationships/image" Target="../media/image321.png"/><Relationship Id="rId154" Type="http://schemas.openxmlformats.org/officeDocument/2006/relationships/customXml" Target="../ink/ink3972.xml"/><Relationship Id="rId175" Type="http://schemas.openxmlformats.org/officeDocument/2006/relationships/image" Target="../media/image341.png"/><Relationship Id="rId340" Type="http://schemas.openxmlformats.org/officeDocument/2006/relationships/customXml" Target="../ink/ink4066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3903.xml"/><Relationship Id="rId221" Type="http://schemas.openxmlformats.org/officeDocument/2006/relationships/customXml" Target="../ink/ink4006.xml"/><Relationship Id="rId242" Type="http://schemas.openxmlformats.org/officeDocument/2006/relationships/image" Target="../media/image374.png"/><Relationship Id="rId263" Type="http://schemas.openxmlformats.org/officeDocument/2006/relationships/customXml" Target="../ink/ink4027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3924.xml"/><Relationship Id="rId79" Type="http://schemas.openxmlformats.org/officeDocument/2006/relationships/image" Target="../media/image308.png"/><Relationship Id="rId102" Type="http://schemas.openxmlformats.org/officeDocument/2006/relationships/customXml" Target="../ink/ink3946.xml"/><Relationship Id="rId123" Type="http://schemas.openxmlformats.org/officeDocument/2006/relationships/image" Target="../media/image174.png"/><Relationship Id="rId144" Type="http://schemas.openxmlformats.org/officeDocument/2006/relationships/customXml" Target="../ink/ink3967.xml"/><Relationship Id="rId330" Type="http://schemas.openxmlformats.org/officeDocument/2006/relationships/customXml" Target="../ink/ink4061.xml"/><Relationship Id="rId90" Type="http://schemas.openxmlformats.org/officeDocument/2006/relationships/customXml" Target="../ink/ink3940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55.png"/><Relationship Id="rId211" Type="http://schemas.openxmlformats.org/officeDocument/2006/relationships/customXml" Target="../ink/ink4001.xml"/><Relationship Id="rId232" Type="http://schemas.openxmlformats.org/officeDocument/2006/relationships/image" Target="../media/image369.png"/><Relationship Id="rId253" Type="http://schemas.openxmlformats.org/officeDocument/2006/relationships/customXml" Target="../ink/ink4022.xml"/><Relationship Id="rId274" Type="http://schemas.openxmlformats.org/officeDocument/2006/relationships/image" Target="../media/image390.png"/><Relationship Id="rId295" Type="http://schemas.openxmlformats.org/officeDocument/2006/relationships/customXml" Target="../ink/ink4043.xml"/><Relationship Id="rId309" Type="http://schemas.openxmlformats.org/officeDocument/2006/relationships/customXml" Target="../ink/ink4050.xml"/><Relationship Id="rId27" Type="http://schemas.openxmlformats.org/officeDocument/2006/relationships/image" Target="../media/image20.png"/><Relationship Id="rId48" Type="http://schemas.openxmlformats.org/officeDocument/2006/relationships/customXml" Target="../ink/ink3919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3962.xml"/><Relationship Id="rId320" Type="http://schemas.openxmlformats.org/officeDocument/2006/relationships/customXml" Target="../ink/ink4056.xml"/><Relationship Id="rId80" Type="http://schemas.openxmlformats.org/officeDocument/2006/relationships/customXml" Target="../ink/ink3935.xml"/><Relationship Id="rId155" Type="http://schemas.openxmlformats.org/officeDocument/2006/relationships/image" Target="../media/image332.png"/><Relationship Id="rId176" Type="http://schemas.openxmlformats.org/officeDocument/2006/relationships/customXml" Target="../ink/ink3983.xml"/><Relationship Id="rId197" Type="http://schemas.openxmlformats.org/officeDocument/2006/relationships/customXml" Target="../ink/ink3994.xml"/><Relationship Id="rId341" Type="http://schemas.openxmlformats.org/officeDocument/2006/relationships/image" Target="../media/image442.png"/><Relationship Id="rId201" Type="http://schemas.openxmlformats.org/officeDocument/2006/relationships/customXml" Target="../ink/ink3996.xml"/><Relationship Id="rId222" Type="http://schemas.openxmlformats.org/officeDocument/2006/relationships/image" Target="../media/image364.png"/><Relationship Id="rId243" Type="http://schemas.openxmlformats.org/officeDocument/2006/relationships/customXml" Target="../ink/ink4017.xml"/><Relationship Id="rId264" Type="http://schemas.openxmlformats.org/officeDocument/2006/relationships/image" Target="../media/image385.png"/><Relationship Id="rId285" Type="http://schemas.openxmlformats.org/officeDocument/2006/relationships/customXml" Target="../ink/ink4038.xml"/><Relationship Id="rId17" Type="http://schemas.openxmlformats.org/officeDocument/2006/relationships/image" Target="../media/image15.png"/><Relationship Id="rId38" Type="http://schemas.openxmlformats.org/officeDocument/2006/relationships/customXml" Target="../ink/ink3914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3957.xml"/><Relationship Id="rId310" Type="http://schemas.openxmlformats.org/officeDocument/2006/relationships/image" Target="../media/image408.png"/><Relationship Id="rId70" Type="http://schemas.openxmlformats.org/officeDocument/2006/relationships/customXml" Target="../ink/ink3930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3978.xml"/><Relationship Id="rId187" Type="http://schemas.openxmlformats.org/officeDocument/2006/relationships/customXml" Target="../ink/ink3989.xml"/><Relationship Id="rId331" Type="http://schemas.openxmlformats.org/officeDocument/2006/relationships/image" Target="../media/image422.png"/><Relationship Id="rId352" Type="http://schemas.openxmlformats.org/officeDocument/2006/relationships/customXml" Target="../ink/ink4072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4012.xml"/><Relationship Id="rId254" Type="http://schemas.openxmlformats.org/officeDocument/2006/relationships/image" Target="../media/image380.png"/><Relationship Id="rId28" Type="http://schemas.openxmlformats.org/officeDocument/2006/relationships/customXml" Target="../ink/ink3909.xml"/><Relationship Id="rId49" Type="http://schemas.openxmlformats.org/officeDocument/2006/relationships/image" Target="../media/image31.png"/><Relationship Id="rId114" Type="http://schemas.openxmlformats.org/officeDocument/2006/relationships/customXml" Target="../ink/ink3952.xml"/><Relationship Id="rId275" Type="http://schemas.openxmlformats.org/officeDocument/2006/relationships/customXml" Target="../ink/ink4033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3925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3973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4067.xml"/><Relationship Id="rId202" Type="http://schemas.openxmlformats.org/officeDocument/2006/relationships/image" Target="../media/image354.png"/><Relationship Id="rId223" Type="http://schemas.openxmlformats.org/officeDocument/2006/relationships/customXml" Target="../ink/ink4007.xml"/><Relationship Id="rId244" Type="http://schemas.openxmlformats.org/officeDocument/2006/relationships/image" Target="../media/image375.png"/><Relationship Id="rId18" Type="http://schemas.openxmlformats.org/officeDocument/2006/relationships/customXml" Target="../ink/ink3904.xml"/><Relationship Id="rId39" Type="http://schemas.openxmlformats.org/officeDocument/2006/relationships/image" Target="../media/image26.png"/><Relationship Id="rId265" Type="http://schemas.openxmlformats.org/officeDocument/2006/relationships/customXml" Target="../ink/ink4028.xml"/><Relationship Id="rId286" Type="http://schemas.openxmlformats.org/officeDocument/2006/relationships/image" Target="../media/image396.png"/><Relationship Id="rId50" Type="http://schemas.openxmlformats.org/officeDocument/2006/relationships/customXml" Target="../ink/ink3920.xml"/><Relationship Id="rId104" Type="http://schemas.openxmlformats.org/officeDocument/2006/relationships/customXml" Target="../ink/ink3947.xml"/><Relationship Id="rId125" Type="http://schemas.openxmlformats.org/officeDocument/2006/relationships/image" Target="../media/image175.png"/><Relationship Id="rId146" Type="http://schemas.openxmlformats.org/officeDocument/2006/relationships/customXml" Target="../ink/ink3968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4051.xml"/><Relationship Id="rId332" Type="http://schemas.openxmlformats.org/officeDocument/2006/relationships/customXml" Target="../ink/ink4062.xml"/><Relationship Id="rId353" Type="http://schemas.openxmlformats.org/officeDocument/2006/relationships/image" Target="../media/image456.png"/><Relationship Id="rId71" Type="http://schemas.openxmlformats.org/officeDocument/2006/relationships/image" Target="../media/image304.png"/><Relationship Id="rId92" Type="http://schemas.openxmlformats.org/officeDocument/2006/relationships/customXml" Target="../ink/ink3941.xml"/><Relationship Id="rId213" Type="http://schemas.openxmlformats.org/officeDocument/2006/relationships/customXml" Target="../ink/ink4002.xml"/><Relationship Id="rId234" Type="http://schemas.openxmlformats.org/officeDocument/2006/relationships/image" Target="../media/image370.png"/><Relationship Id="rId2" Type="http://schemas.openxmlformats.org/officeDocument/2006/relationships/customXml" Target="../ink/ink3896.xml"/><Relationship Id="rId29" Type="http://schemas.openxmlformats.org/officeDocument/2006/relationships/image" Target="../media/image21.png"/><Relationship Id="rId255" Type="http://schemas.openxmlformats.org/officeDocument/2006/relationships/customXml" Target="../ink/ink4023.xml"/><Relationship Id="rId276" Type="http://schemas.openxmlformats.org/officeDocument/2006/relationships/image" Target="../media/image391.png"/><Relationship Id="rId297" Type="http://schemas.openxmlformats.org/officeDocument/2006/relationships/customXml" Target="../ink/ink4044.xml"/><Relationship Id="rId40" Type="http://schemas.openxmlformats.org/officeDocument/2006/relationships/customXml" Target="../ink/ink3915.xml"/><Relationship Id="rId115" Type="http://schemas.openxmlformats.org/officeDocument/2006/relationships/image" Target="../media/image170.png"/><Relationship Id="rId136" Type="http://schemas.openxmlformats.org/officeDocument/2006/relationships/customXml" Target="../ink/ink3963.xml"/><Relationship Id="rId157" Type="http://schemas.openxmlformats.org/officeDocument/2006/relationships/image" Target="../media/image333.png"/><Relationship Id="rId178" Type="http://schemas.openxmlformats.org/officeDocument/2006/relationships/customXml" Target="../ink/ink3984.xml"/><Relationship Id="rId301" Type="http://schemas.openxmlformats.org/officeDocument/2006/relationships/customXml" Target="../ink/ink4046.xml"/><Relationship Id="rId322" Type="http://schemas.openxmlformats.org/officeDocument/2006/relationships/customXml" Target="../ink/ink4057.xml"/><Relationship Id="rId343" Type="http://schemas.openxmlformats.org/officeDocument/2006/relationships/image" Target="../media/image443.png"/><Relationship Id="rId61" Type="http://schemas.openxmlformats.org/officeDocument/2006/relationships/image" Target="../media/image299.png"/><Relationship Id="rId82" Type="http://schemas.openxmlformats.org/officeDocument/2006/relationships/customXml" Target="../ink/ink3936.xml"/><Relationship Id="rId199" Type="http://schemas.openxmlformats.org/officeDocument/2006/relationships/customXml" Target="../ink/ink3995.xml"/><Relationship Id="rId203" Type="http://schemas.openxmlformats.org/officeDocument/2006/relationships/customXml" Target="../ink/ink3997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4018.xml"/><Relationship Id="rId266" Type="http://schemas.openxmlformats.org/officeDocument/2006/relationships/image" Target="../media/image386.png"/><Relationship Id="rId287" Type="http://schemas.openxmlformats.org/officeDocument/2006/relationships/customXml" Target="../ink/ink4039.xml"/><Relationship Id="rId30" Type="http://schemas.openxmlformats.org/officeDocument/2006/relationships/customXml" Target="../ink/ink3910.xml"/><Relationship Id="rId105" Type="http://schemas.openxmlformats.org/officeDocument/2006/relationships/image" Target="../media/image165.png"/><Relationship Id="rId126" Type="http://schemas.openxmlformats.org/officeDocument/2006/relationships/customXml" Target="../ink/ink3958.xml"/><Relationship Id="rId147" Type="http://schemas.openxmlformats.org/officeDocument/2006/relationships/image" Target="../media/image328.png"/><Relationship Id="rId168" Type="http://schemas.openxmlformats.org/officeDocument/2006/relationships/customXml" Target="../ink/ink3979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4073.xml"/><Relationship Id="rId51" Type="http://schemas.openxmlformats.org/officeDocument/2006/relationships/image" Target="../media/image32.png"/><Relationship Id="rId72" Type="http://schemas.openxmlformats.org/officeDocument/2006/relationships/customXml" Target="../ink/ink3931.xml"/><Relationship Id="rId93" Type="http://schemas.openxmlformats.org/officeDocument/2006/relationships/image" Target="../media/image315.png"/><Relationship Id="rId189" Type="http://schemas.openxmlformats.org/officeDocument/2006/relationships/customXml" Target="../ink/ink3990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4013.xml"/><Relationship Id="rId256" Type="http://schemas.openxmlformats.org/officeDocument/2006/relationships/image" Target="../media/image381.png"/><Relationship Id="rId277" Type="http://schemas.openxmlformats.org/officeDocument/2006/relationships/customXml" Target="../ink/ink4034.xml"/><Relationship Id="rId298" Type="http://schemas.openxmlformats.org/officeDocument/2006/relationships/image" Target="../media/image402.png"/><Relationship Id="rId116" Type="http://schemas.openxmlformats.org/officeDocument/2006/relationships/customXml" Target="../ink/ink3953.xml"/><Relationship Id="rId137" Type="http://schemas.openxmlformats.org/officeDocument/2006/relationships/image" Target="../media/image323.png"/><Relationship Id="rId158" Type="http://schemas.openxmlformats.org/officeDocument/2006/relationships/customXml" Target="../ink/ink3974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4068.xml"/><Relationship Id="rId20" Type="http://schemas.openxmlformats.org/officeDocument/2006/relationships/customXml" Target="../ink/ink3905.xml"/><Relationship Id="rId41" Type="http://schemas.openxmlformats.org/officeDocument/2006/relationships/image" Target="../media/image27.png"/><Relationship Id="rId62" Type="http://schemas.openxmlformats.org/officeDocument/2006/relationships/customXml" Target="../ink/ink3926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4008.xml"/><Relationship Id="rId246" Type="http://schemas.openxmlformats.org/officeDocument/2006/relationships/image" Target="../media/image376.png"/><Relationship Id="rId267" Type="http://schemas.openxmlformats.org/officeDocument/2006/relationships/customXml" Target="../ink/ink4029.xml"/><Relationship Id="rId288" Type="http://schemas.openxmlformats.org/officeDocument/2006/relationships/image" Target="../media/image397.png"/><Relationship Id="rId106" Type="http://schemas.openxmlformats.org/officeDocument/2006/relationships/customXml" Target="../ink/ink3948.xml"/><Relationship Id="rId127" Type="http://schemas.openxmlformats.org/officeDocument/2006/relationships/image" Target="../media/image176.png"/><Relationship Id="rId313" Type="http://schemas.openxmlformats.org/officeDocument/2006/relationships/customXml" Target="../ink/ink4052.xml"/><Relationship Id="rId10" Type="http://schemas.openxmlformats.org/officeDocument/2006/relationships/customXml" Target="../ink/ink3900.xml"/><Relationship Id="rId31" Type="http://schemas.openxmlformats.org/officeDocument/2006/relationships/image" Target="../media/image22.png"/><Relationship Id="rId52" Type="http://schemas.openxmlformats.org/officeDocument/2006/relationships/customXml" Target="../ink/ink3921.xml"/><Relationship Id="rId73" Type="http://schemas.openxmlformats.org/officeDocument/2006/relationships/image" Target="../media/image305.png"/><Relationship Id="rId94" Type="http://schemas.openxmlformats.org/officeDocument/2006/relationships/customXml" Target="../ink/ink3942.xml"/><Relationship Id="rId148" Type="http://schemas.openxmlformats.org/officeDocument/2006/relationships/customXml" Target="../ink/ink3969.xml"/><Relationship Id="rId169" Type="http://schemas.openxmlformats.org/officeDocument/2006/relationships/image" Target="../media/image339.png"/><Relationship Id="rId334" Type="http://schemas.openxmlformats.org/officeDocument/2006/relationships/customXml" Target="../ink/ink4063.xml"/><Relationship Id="rId355" Type="http://schemas.openxmlformats.org/officeDocument/2006/relationships/image" Target="../media/image457.png"/><Relationship Id="rId4" Type="http://schemas.openxmlformats.org/officeDocument/2006/relationships/customXml" Target="../ink/ink3897.xml"/><Relationship Id="rId180" Type="http://schemas.openxmlformats.org/officeDocument/2006/relationships/customXml" Target="../ink/ink3985.xml"/><Relationship Id="rId215" Type="http://schemas.openxmlformats.org/officeDocument/2006/relationships/customXml" Target="../ink/ink4003.xml"/><Relationship Id="rId236" Type="http://schemas.openxmlformats.org/officeDocument/2006/relationships/image" Target="../media/image371.png"/><Relationship Id="rId257" Type="http://schemas.openxmlformats.org/officeDocument/2006/relationships/customXml" Target="../ink/ink4024.xml"/><Relationship Id="rId278" Type="http://schemas.openxmlformats.org/officeDocument/2006/relationships/image" Target="../media/image392.png"/><Relationship Id="rId303" Type="http://schemas.openxmlformats.org/officeDocument/2006/relationships/customXml" Target="../ink/ink4047.xml"/><Relationship Id="rId42" Type="http://schemas.openxmlformats.org/officeDocument/2006/relationships/customXml" Target="../ink/ink3916.xml"/><Relationship Id="rId84" Type="http://schemas.openxmlformats.org/officeDocument/2006/relationships/customXml" Target="../ink/ink3937.xml"/><Relationship Id="rId138" Type="http://schemas.openxmlformats.org/officeDocument/2006/relationships/customXml" Target="../ink/ink3964.xml"/><Relationship Id="rId345" Type="http://schemas.openxmlformats.org/officeDocument/2006/relationships/image" Target="../media/image448.png"/><Relationship Id="rId191" Type="http://schemas.openxmlformats.org/officeDocument/2006/relationships/customXml" Target="../ink/ink3991.xml"/><Relationship Id="rId205" Type="http://schemas.openxmlformats.org/officeDocument/2006/relationships/customXml" Target="../ink/ink3998.xml"/><Relationship Id="rId247" Type="http://schemas.openxmlformats.org/officeDocument/2006/relationships/customXml" Target="../ink/ink4019.xml"/><Relationship Id="rId107" Type="http://schemas.openxmlformats.org/officeDocument/2006/relationships/image" Target="../media/image166.png"/><Relationship Id="rId289" Type="http://schemas.openxmlformats.org/officeDocument/2006/relationships/customXml" Target="../ink/ink4040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4074.xml"/><Relationship Id="rId95" Type="http://schemas.openxmlformats.org/officeDocument/2006/relationships/image" Target="../media/image316.png"/><Relationship Id="rId160" Type="http://schemas.openxmlformats.org/officeDocument/2006/relationships/customXml" Target="../ink/ink3975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3906.xml"/><Relationship Id="rId64" Type="http://schemas.openxmlformats.org/officeDocument/2006/relationships/customXml" Target="../ink/ink3927.xml"/><Relationship Id="rId118" Type="http://schemas.openxmlformats.org/officeDocument/2006/relationships/customXml" Target="../ink/ink3954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4009.xml"/><Relationship Id="rId269" Type="http://schemas.openxmlformats.org/officeDocument/2006/relationships/customXml" Target="../ink/ink4030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4064.xml"/><Relationship Id="rId75" Type="http://schemas.openxmlformats.org/officeDocument/2006/relationships/image" Target="../media/image306.png"/><Relationship Id="rId140" Type="http://schemas.openxmlformats.org/officeDocument/2006/relationships/customXml" Target="../ink/ink3965.xml"/><Relationship Id="rId182" Type="http://schemas.openxmlformats.org/officeDocument/2006/relationships/customXml" Target="../ink/ink3986.xml"/><Relationship Id="rId6" Type="http://schemas.openxmlformats.org/officeDocument/2006/relationships/customXml" Target="../ink/ink3898.xml"/><Relationship Id="rId238" Type="http://schemas.openxmlformats.org/officeDocument/2006/relationships/image" Target="../media/image372.png"/><Relationship Id="rId291" Type="http://schemas.openxmlformats.org/officeDocument/2006/relationships/customXml" Target="../ink/ink4041.xml"/><Relationship Id="rId305" Type="http://schemas.openxmlformats.org/officeDocument/2006/relationships/customXml" Target="../ink/ink4048.xml"/><Relationship Id="rId347" Type="http://schemas.openxmlformats.org/officeDocument/2006/relationships/image" Target="../media/image449.png"/><Relationship Id="rId44" Type="http://schemas.openxmlformats.org/officeDocument/2006/relationships/customXml" Target="../ink/ink3917.xml"/><Relationship Id="rId86" Type="http://schemas.openxmlformats.org/officeDocument/2006/relationships/customXml" Target="../ink/ink3938.xml"/><Relationship Id="rId151" Type="http://schemas.openxmlformats.org/officeDocument/2006/relationships/image" Target="../media/image330.png"/><Relationship Id="rId193" Type="http://schemas.openxmlformats.org/officeDocument/2006/relationships/customXml" Target="../ink/ink3992.xml"/><Relationship Id="rId207" Type="http://schemas.openxmlformats.org/officeDocument/2006/relationships/customXml" Target="../ink/ink3999.xml"/><Relationship Id="rId249" Type="http://schemas.openxmlformats.org/officeDocument/2006/relationships/customXml" Target="../ink/ink4020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4054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3955.xml"/><Relationship Id="rId358" Type="http://schemas.openxmlformats.org/officeDocument/2006/relationships/customXml" Target="../ink/ink4075.xml"/><Relationship Id="rId162" Type="http://schemas.openxmlformats.org/officeDocument/2006/relationships/customXml" Target="../ink/ink3976.xml"/><Relationship Id="rId218" Type="http://schemas.openxmlformats.org/officeDocument/2006/relationships/image" Target="../media/image362.png"/><Relationship Id="rId271" Type="http://schemas.openxmlformats.org/officeDocument/2006/relationships/customXml" Target="../ink/ink4031.xml"/><Relationship Id="rId24" Type="http://schemas.openxmlformats.org/officeDocument/2006/relationships/customXml" Target="../ink/ink3907.xml"/><Relationship Id="rId66" Type="http://schemas.openxmlformats.org/officeDocument/2006/relationships/customXml" Target="../ink/ink3928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4010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3945.xml"/><Relationship Id="rId282" Type="http://schemas.openxmlformats.org/officeDocument/2006/relationships/image" Target="../media/image394.png"/><Relationship Id="rId338" Type="http://schemas.openxmlformats.org/officeDocument/2006/relationships/customXml" Target="../ink/ink4065.xml"/><Relationship Id="rId8" Type="http://schemas.openxmlformats.org/officeDocument/2006/relationships/customXml" Target="../ink/ink3899.xml"/><Relationship Id="rId142" Type="http://schemas.openxmlformats.org/officeDocument/2006/relationships/customXml" Target="../ink/ink3966.xml"/><Relationship Id="rId184" Type="http://schemas.openxmlformats.org/officeDocument/2006/relationships/customXml" Target="../ink/ink3987.xml"/><Relationship Id="rId251" Type="http://schemas.openxmlformats.org/officeDocument/2006/relationships/customXml" Target="../ink/ink4021.xml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4225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4238.xml"/><Relationship Id="rId170" Type="http://schemas.openxmlformats.org/officeDocument/2006/relationships/customXml" Target="../ink/ink4160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4091.xml"/><Relationship Id="rId74" Type="http://schemas.openxmlformats.org/officeDocument/2006/relationships/customXml" Target="../ink/ink4112.xml"/><Relationship Id="rId128" Type="http://schemas.openxmlformats.org/officeDocument/2006/relationships/customXml" Target="../ink/ink4139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4194.xml"/><Relationship Id="rId279" Type="http://schemas.openxmlformats.org/officeDocument/2006/relationships/customXml" Target="../ink/ink4215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4249.xml"/><Relationship Id="rId85" Type="http://schemas.openxmlformats.org/officeDocument/2006/relationships/image" Target="../media/image311.png"/><Relationship Id="rId150" Type="http://schemas.openxmlformats.org/officeDocument/2006/relationships/customXml" Target="../ink/ink4150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4081.xml"/><Relationship Id="rId108" Type="http://schemas.openxmlformats.org/officeDocument/2006/relationships/customXml" Target="../ink/ink4129.xml"/><Relationship Id="rId315" Type="http://schemas.openxmlformats.org/officeDocument/2006/relationships/customXml" Target="../ink/ink4233.xml"/><Relationship Id="rId357" Type="http://schemas.openxmlformats.org/officeDocument/2006/relationships/image" Target="../media/image459.png"/><Relationship Id="rId54" Type="http://schemas.openxmlformats.org/officeDocument/2006/relationships/customXml" Target="../ink/ink4102.xml"/><Relationship Id="rId96" Type="http://schemas.openxmlformats.org/officeDocument/2006/relationships/customXml" Target="../ink/ink4123.xml"/><Relationship Id="rId161" Type="http://schemas.openxmlformats.org/officeDocument/2006/relationships/image" Target="../media/image335.png"/><Relationship Id="rId217" Type="http://schemas.openxmlformats.org/officeDocument/2006/relationships/customXml" Target="../ink/ink4184.xml"/><Relationship Id="rId259" Type="http://schemas.openxmlformats.org/officeDocument/2006/relationships/customXml" Target="../ink/ink4205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4239.xml"/><Relationship Id="rId65" Type="http://schemas.openxmlformats.org/officeDocument/2006/relationships/image" Target="../media/image301.png"/><Relationship Id="rId130" Type="http://schemas.openxmlformats.org/officeDocument/2006/relationships/customXml" Target="../ink/ink4140.xml"/><Relationship Id="rId172" Type="http://schemas.openxmlformats.org/officeDocument/2006/relationships/customXml" Target="../ink/ink4161.xml"/><Relationship Id="rId228" Type="http://schemas.openxmlformats.org/officeDocument/2006/relationships/image" Target="../media/image367.png"/><Relationship Id="rId281" Type="http://schemas.openxmlformats.org/officeDocument/2006/relationships/customXml" Target="../ink/ink4216.xml"/><Relationship Id="rId337" Type="http://schemas.openxmlformats.org/officeDocument/2006/relationships/image" Target="../media/image431.png"/><Relationship Id="rId34" Type="http://schemas.openxmlformats.org/officeDocument/2006/relationships/customXml" Target="../ink/ink4092.xml"/><Relationship Id="rId76" Type="http://schemas.openxmlformats.org/officeDocument/2006/relationships/customXml" Target="../ink/ink4113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4195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4130.xml"/><Relationship Id="rId348" Type="http://schemas.openxmlformats.org/officeDocument/2006/relationships/customXml" Target="../ink/ink4250.xml"/><Relationship Id="rId152" Type="http://schemas.openxmlformats.org/officeDocument/2006/relationships/customXml" Target="../ink/ink4151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4206.xml"/><Relationship Id="rId14" Type="http://schemas.openxmlformats.org/officeDocument/2006/relationships/customXml" Target="../ink/ink4082.xml"/><Relationship Id="rId56" Type="http://schemas.openxmlformats.org/officeDocument/2006/relationships/customXml" Target="../ink/ink4103.xml"/><Relationship Id="rId317" Type="http://schemas.openxmlformats.org/officeDocument/2006/relationships/image" Target="../media/image411.png"/><Relationship Id="rId359" Type="http://schemas.openxmlformats.org/officeDocument/2006/relationships/image" Target="../media/image460.png"/><Relationship Id="rId98" Type="http://schemas.openxmlformats.org/officeDocument/2006/relationships/customXml" Target="../ink/ink4124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4185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4240.xml"/><Relationship Id="rId132" Type="http://schemas.openxmlformats.org/officeDocument/2006/relationships/customXml" Target="../ink/ink4141.xml"/><Relationship Id="rId174" Type="http://schemas.openxmlformats.org/officeDocument/2006/relationships/customXml" Target="../ink/ink4162.xml"/><Relationship Id="rId220" Type="http://schemas.openxmlformats.org/officeDocument/2006/relationships/image" Target="../media/image363.png"/><Relationship Id="rId241" Type="http://schemas.openxmlformats.org/officeDocument/2006/relationships/customXml" Target="../ink/ink4196.xml"/><Relationship Id="rId15" Type="http://schemas.openxmlformats.org/officeDocument/2006/relationships/image" Target="../media/image14.png"/><Relationship Id="rId36" Type="http://schemas.openxmlformats.org/officeDocument/2006/relationships/customXml" Target="../ink/ink4093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4217.xml"/><Relationship Id="rId318" Type="http://schemas.openxmlformats.org/officeDocument/2006/relationships/customXml" Target="../ink/ink4235.xml"/><Relationship Id="rId339" Type="http://schemas.openxmlformats.org/officeDocument/2006/relationships/image" Target="../media/image441.png"/><Relationship Id="rId78" Type="http://schemas.openxmlformats.org/officeDocument/2006/relationships/customXml" Target="../ink/ink4114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4136.xml"/><Relationship Id="rId143" Type="http://schemas.openxmlformats.org/officeDocument/2006/relationships/image" Target="../media/image326.png"/><Relationship Id="rId164" Type="http://schemas.openxmlformats.org/officeDocument/2006/relationships/customXml" Target="../ink/ink4157.xml"/><Relationship Id="rId185" Type="http://schemas.openxmlformats.org/officeDocument/2006/relationships/customXml" Target="../ink/ink4168.xml"/><Relationship Id="rId350" Type="http://schemas.openxmlformats.org/officeDocument/2006/relationships/customXml" Target="../ink/ink4251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4088.xml"/><Relationship Id="rId231" Type="http://schemas.openxmlformats.org/officeDocument/2006/relationships/customXml" Target="../ink/ink4191.xml"/><Relationship Id="rId252" Type="http://schemas.openxmlformats.org/officeDocument/2006/relationships/image" Target="../media/image379.png"/><Relationship Id="rId273" Type="http://schemas.openxmlformats.org/officeDocument/2006/relationships/customXml" Target="../ink/ink4212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4109.xml"/><Relationship Id="rId89" Type="http://schemas.openxmlformats.org/officeDocument/2006/relationships/image" Target="../media/image313.png"/><Relationship Id="rId112" Type="http://schemas.openxmlformats.org/officeDocument/2006/relationships/customXml" Target="../ink/ink4131.xml"/><Relationship Id="rId133" Type="http://schemas.openxmlformats.org/officeDocument/2006/relationships/image" Target="../media/image321.png"/><Relationship Id="rId154" Type="http://schemas.openxmlformats.org/officeDocument/2006/relationships/customXml" Target="../ink/ink4152.xml"/><Relationship Id="rId175" Type="http://schemas.openxmlformats.org/officeDocument/2006/relationships/image" Target="../media/image341.png"/><Relationship Id="rId340" Type="http://schemas.openxmlformats.org/officeDocument/2006/relationships/customXml" Target="../ink/ink4246.xml"/><Relationship Id="rId361" Type="http://schemas.openxmlformats.org/officeDocument/2006/relationships/image" Target="../media/image461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4083.xml"/><Relationship Id="rId221" Type="http://schemas.openxmlformats.org/officeDocument/2006/relationships/customXml" Target="../ink/ink4186.xml"/><Relationship Id="rId242" Type="http://schemas.openxmlformats.org/officeDocument/2006/relationships/image" Target="../media/image374.png"/><Relationship Id="rId263" Type="http://schemas.openxmlformats.org/officeDocument/2006/relationships/customXml" Target="../ink/ink4207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4104.xml"/><Relationship Id="rId79" Type="http://schemas.openxmlformats.org/officeDocument/2006/relationships/image" Target="../media/image308.png"/><Relationship Id="rId102" Type="http://schemas.openxmlformats.org/officeDocument/2006/relationships/customXml" Target="../ink/ink4126.xml"/><Relationship Id="rId123" Type="http://schemas.openxmlformats.org/officeDocument/2006/relationships/image" Target="../media/image174.png"/><Relationship Id="rId144" Type="http://schemas.openxmlformats.org/officeDocument/2006/relationships/customXml" Target="../ink/ink4147.xml"/><Relationship Id="rId330" Type="http://schemas.openxmlformats.org/officeDocument/2006/relationships/customXml" Target="../ink/ink4241.xml"/><Relationship Id="rId90" Type="http://schemas.openxmlformats.org/officeDocument/2006/relationships/customXml" Target="../ink/ink4120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55.png"/><Relationship Id="rId211" Type="http://schemas.openxmlformats.org/officeDocument/2006/relationships/customXml" Target="../ink/ink4181.xml"/><Relationship Id="rId232" Type="http://schemas.openxmlformats.org/officeDocument/2006/relationships/image" Target="../media/image369.png"/><Relationship Id="rId253" Type="http://schemas.openxmlformats.org/officeDocument/2006/relationships/customXml" Target="../ink/ink4202.xml"/><Relationship Id="rId274" Type="http://schemas.openxmlformats.org/officeDocument/2006/relationships/image" Target="../media/image390.png"/><Relationship Id="rId295" Type="http://schemas.openxmlformats.org/officeDocument/2006/relationships/customXml" Target="../ink/ink4223.xml"/><Relationship Id="rId309" Type="http://schemas.openxmlformats.org/officeDocument/2006/relationships/customXml" Target="../ink/ink4230.xml"/><Relationship Id="rId27" Type="http://schemas.openxmlformats.org/officeDocument/2006/relationships/image" Target="../media/image20.png"/><Relationship Id="rId48" Type="http://schemas.openxmlformats.org/officeDocument/2006/relationships/customXml" Target="../ink/ink4099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4142.xml"/><Relationship Id="rId320" Type="http://schemas.openxmlformats.org/officeDocument/2006/relationships/customXml" Target="../ink/ink4236.xml"/><Relationship Id="rId80" Type="http://schemas.openxmlformats.org/officeDocument/2006/relationships/customXml" Target="../ink/ink4115.xml"/><Relationship Id="rId155" Type="http://schemas.openxmlformats.org/officeDocument/2006/relationships/image" Target="../media/image332.png"/><Relationship Id="rId176" Type="http://schemas.openxmlformats.org/officeDocument/2006/relationships/customXml" Target="../ink/ink4163.xml"/><Relationship Id="rId197" Type="http://schemas.openxmlformats.org/officeDocument/2006/relationships/customXml" Target="../ink/ink4174.xml"/><Relationship Id="rId341" Type="http://schemas.openxmlformats.org/officeDocument/2006/relationships/image" Target="../media/image442.png"/><Relationship Id="rId362" Type="http://schemas.openxmlformats.org/officeDocument/2006/relationships/customXml" Target="../ink/ink4257.xml"/><Relationship Id="rId201" Type="http://schemas.openxmlformats.org/officeDocument/2006/relationships/customXml" Target="../ink/ink4176.xml"/><Relationship Id="rId222" Type="http://schemas.openxmlformats.org/officeDocument/2006/relationships/image" Target="../media/image364.png"/><Relationship Id="rId243" Type="http://schemas.openxmlformats.org/officeDocument/2006/relationships/customXml" Target="../ink/ink4197.xml"/><Relationship Id="rId264" Type="http://schemas.openxmlformats.org/officeDocument/2006/relationships/image" Target="../media/image385.png"/><Relationship Id="rId285" Type="http://schemas.openxmlformats.org/officeDocument/2006/relationships/customXml" Target="../ink/ink4218.xml"/><Relationship Id="rId17" Type="http://schemas.openxmlformats.org/officeDocument/2006/relationships/image" Target="../media/image15.png"/><Relationship Id="rId38" Type="http://schemas.openxmlformats.org/officeDocument/2006/relationships/customXml" Target="../ink/ink4094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4137.xml"/><Relationship Id="rId310" Type="http://schemas.openxmlformats.org/officeDocument/2006/relationships/image" Target="../media/image408.png"/><Relationship Id="rId70" Type="http://schemas.openxmlformats.org/officeDocument/2006/relationships/customXml" Target="../ink/ink4110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4158.xml"/><Relationship Id="rId187" Type="http://schemas.openxmlformats.org/officeDocument/2006/relationships/customXml" Target="../ink/ink4169.xml"/><Relationship Id="rId331" Type="http://schemas.openxmlformats.org/officeDocument/2006/relationships/image" Target="../media/image422.png"/><Relationship Id="rId352" Type="http://schemas.openxmlformats.org/officeDocument/2006/relationships/customXml" Target="../ink/ink4252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4192.xml"/><Relationship Id="rId254" Type="http://schemas.openxmlformats.org/officeDocument/2006/relationships/image" Target="../media/image380.png"/><Relationship Id="rId28" Type="http://schemas.openxmlformats.org/officeDocument/2006/relationships/customXml" Target="../ink/ink4089.xml"/><Relationship Id="rId49" Type="http://schemas.openxmlformats.org/officeDocument/2006/relationships/image" Target="../media/image31.png"/><Relationship Id="rId114" Type="http://schemas.openxmlformats.org/officeDocument/2006/relationships/customXml" Target="../ink/ink4132.xml"/><Relationship Id="rId275" Type="http://schemas.openxmlformats.org/officeDocument/2006/relationships/customXml" Target="../ink/ink4213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4105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4153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4247.xml"/><Relationship Id="rId363" Type="http://schemas.openxmlformats.org/officeDocument/2006/relationships/image" Target="../media/image462.png"/><Relationship Id="rId202" Type="http://schemas.openxmlformats.org/officeDocument/2006/relationships/image" Target="../media/image354.png"/><Relationship Id="rId223" Type="http://schemas.openxmlformats.org/officeDocument/2006/relationships/customXml" Target="../ink/ink4187.xml"/><Relationship Id="rId244" Type="http://schemas.openxmlformats.org/officeDocument/2006/relationships/image" Target="../media/image375.png"/><Relationship Id="rId18" Type="http://schemas.openxmlformats.org/officeDocument/2006/relationships/customXml" Target="../ink/ink4084.xml"/><Relationship Id="rId39" Type="http://schemas.openxmlformats.org/officeDocument/2006/relationships/image" Target="../media/image26.png"/><Relationship Id="rId265" Type="http://schemas.openxmlformats.org/officeDocument/2006/relationships/customXml" Target="../ink/ink4208.xml"/><Relationship Id="rId286" Type="http://schemas.openxmlformats.org/officeDocument/2006/relationships/image" Target="../media/image396.png"/><Relationship Id="rId50" Type="http://schemas.openxmlformats.org/officeDocument/2006/relationships/customXml" Target="../ink/ink4100.xml"/><Relationship Id="rId104" Type="http://schemas.openxmlformats.org/officeDocument/2006/relationships/customXml" Target="../ink/ink4127.xml"/><Relationship Id="rId125" Type="http://schemas.openxmlformats.org/officeDocument/2006/relationships/image" Target="../media/image175.png"/><Relationship Id="rId146" Type="http://schemas.openxmlformats.org/officeDocument/2006/relationships/customXml" Target="../ink/ink4148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4231.xml"/><Relationship Id="rId332" Type="http://schemas.openxmlformats.org/officeDocument/2006/relationships/customXml" Target="../ink/ink4242.xml"/><Relationship Id="rId353" Type="http://schemas.openxmlformats.org/officeDocument/2006/relationships/image" Target="../media/image457.png"/><Relationship Id="rId71" Type="http://schemas.openxmlformats.org/officeDocument/2006/relationships/image" Target="../media/image304.png"/><Relationship Id="rId92" Type="http://schemas.openxmlformats.org/officeDocument/2006/relationships/customXml" Target="../ink/ink4121.xml"/><Relationship Id="rId213" Type="http://schemas.openxmlformats.org/officeDocument/2006/relationships/customXml" Target="../ink/ink4182.xml"/><Relationship Id="rId234" Type="http://schemas.openxmlformats.org/officeDocument/2006/relationships/image" Target="../media/image370.png"/><Relationship Id="rId2" Type="http://schemas.openxmlformats.org/officeDocument/2006/relationships/customXml" Target="../ink/ink4076.xml"/><Relationship Id="rId29" Type="http://schemas.openxmlformats.org/officeDocument/2006/relationships/image" Target="../media/image21.png"/><Relationship Id="rId255" Type="http://schemas.openxmlformats.org/officeDocument/2006/relationships/customXml" Target="../ink/ink4203.xml"/><Relationship Id="rId276" Type="http://schemas.openxmlformats.org/officeDocument/2006/relationships/image" Target="../media/image391.png"/><Relationship Id="rId297" Type="http://schemas.openxmlformats.org/officeDocument/2006/relationships/customXml" Target="../ink/ink4224.xml"/><Relationship Id="rId40" Type="http://schemas.openxmlformats.org/officeDocument/2006/relationships/customXml" Target="../ink/ink4095.xml"/><Relationship Id="rId115" Type="http://schemas.openxmlformats.org/officeDocument/2006/relationships/image" Target="../media/image170.png"/><Relationship Id="rId136" Type="http://schemas.openxmlformats.org/officeDocument/2006/relationships/customXml" Target="../ink/ink4143.xml"/><Relationship Id="rId157" Type="http://schemas.openxmlformats.org/officeDocument/2006/relationships/image" Target="../media/image333.png"/><Relationship Id="rId178" Type="http://schemas.openxmlformats.org/officeDocument/2006/relationships/customXml" Target="../ink/ink4164.xml"/><Relationship Id="rId301" Type="http://schemas.openxmlformats.org/officeDocument/2006/relationships/customXml" Target="../ink/ink4226.xml"/><Relationship Id="rId322" Type="http://schemas.openxmlformats.org/officeDocument/2006/relationships/customXml" Target="../ink/ink4237.xml"/><Relationship Id="rId343" Type="http://schemas.openxmlformats.org/officeDocument/2006/relationships/image" Target="../media/image443.png"/><Relationship Id="rId364" Type="http://schemas.openxmlformats.org/officeDocument/2006/relationships/customXml" Target="../ink/ink4258.xml"/><Relationship Id="rId61" Type="http://schemas.openxmlformats.org/officeDocument/2006/relationships/image" Target="../media/image299.png"/><Relationship Id="rId82" Type="http://schemas.openxmlformats.org/officeDocument/2006/relationships/customXml" Target="../ink/ink4116.xml"/><Relationship Id="rId199" Type="http://schemas.openxmlformats.org/officeDocument/2006/relationships/customXml" Target="../ink/ink4175.xml"/><Relationship Id="rId203" Type="http://schemas.openxmlformats.org/officeDocument/2006/relationships/customXml" Target="../ink/ink4177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4198.xml"/><Relationship Id="rId266" Type="http://schemas.openxmlformats.org/officeDocument/2006/relationships/image" Target="../media/image386.png"/><Relationship Id="rId287" Type="http://schemas.openxmlformats.org/officeDocument/2006/relationships/customXml" Target="../ink/ink4219.xml"/><Relationship Id="rId30" Type="http://schemas.openxmlformats.org/officeDocument/2006/relationships/customXml" Target="../ink/ink4090.xml"/><Relationship Id="rId105" Type="http://schemas.openxmlformats.org/officeDocument/2006/relationships/image" Target="../media/image165.png"/><Relationship Id="rId126" Type="http://schemas.openxmlformats.org/officeDocument/2006/relationships/customXml" Target="../ink/ink4138.xml"/><Relationship Id="rId147" Type="http://schemas.openxmlformats.org/officeDocument/2006/relationships/image" Target="../media/image328.png"/><Relationship Id="rId168" Type="http://schemas.openxmlformats.org/officeDocument/2006/relationships/customXml" Target="../ink/ink4159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4253.xml"/><Relationship Id="rId51" Type="http://schemas.openxmlformats.org/officeDocument/2006/relationships/image" Target="../media/image32.png"/><Relationship Id="rId72" Type="http://schemas.openxmlformats.org/officeDocument/2006/relationships/customXml" Target="../ink/ink4111.xml"/><Relationship Id="rId93" Type="http://schemas.openxmlformats.org/officeDocument/2006/relationships/image" Target="../media/image315.png"/><Relationship Id="rId189" Type="http://schemas.openxmlformats.org/officeDocument/2006/relationships/customXml" Target="../ink/ink4170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4193.xml"/><Relationship Id="rId256" Type="http://schemas.openxmlformats.org/officeDocument/2006/relationships/image" Target="../media/image381.png"/><Relationship Id="rId277" Type="http://schemas.openxmlformats.org/officeDocument/2006/relationships/customXml" Target="../ink/ink4214.xml"/><Relationship Id="rId298" Type="http://schemas.openxmlformats.org/officeDocument/2006/relationships/image" Target="../media/image402.png"/><Relationship Id="rId116" Type="http://schemas.openxmlformats.org/officeDocument/2006/relationships/customXml" Target="../ink/ink4133.xml"/><Relationship Id="rId137" Type="http://schemas.openxmlformats.org/officeDocument/2006/relationships/image" Target="../media/image323.png"/><Relationship Id="rId158" Type="http://schemas.openxmlformats.org/officeDocument/2006/relationships/customXml" Target="../ink/ink4154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4248.xml"/><Relationship Id="rId20" Type="http://schemas.openxmlformats.org/officeDocument/2006/relationships/customXml" Target="../ink/ink4085.xml"/><Relationship Id="rId41" Type="http://schemas.openxmlformats.org/officeDocument/2006/relationships/image" Target="../media/image27.png"/><Relationship Id="rId62" Type="http://schemas.openxmlformats.org/officeDocument/2006/relationships/customXml" Target="../ink/ink4106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6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4188.xml"/><Relationship Id="rId246" Type="http://schemas.openxmlformats.org/officeDocument/2006/relationships/image" Target="../media/image376.png"/><Relationship Id="rId267" Type="http://schemas.openxmlformats.org/officeDocument/2006/relationships/customXml" Target="../ink/ink4209.xml"/><Relationship Id="rId288" Type="http://schemas.openxmlformats.org/officeDocument/2006/relationships/image" Target="../media/image397.png"/><Relationship Id="rId106" Type="http://schemas.openxmlformats.org/officeDocument/2006/relationships/customXml" Target="../ink/ink4128.xml"/><Relationship Id="rId127" Type="http://schemas.openxmlformats.org/officeDocument/2006/relationships/image" Target="../media/image176.png"/><Relationship Id="rId313" Type="http://schemas.openxmlformats.org/officeDocument/2006/relationships/customXml" Target="../ink/ink4232.xml"/><Relationship Id="rId10" Type="http://schemas.openxmlformats.org/officeDocument/2006/relationships/customXml" Target="../ink/ink4080.xml"/><Relationship Id="rId31" Type="http://schemas.openxmlformats.org/officeDocument/2006/relationships/image" Target="../media/image22.png"/><Relationship Id="rId52" Type="http://schemas.openxmlformats.org/officeDocument/2006/relationships/customXml" Target="../ink/ink4101.xml"/><Relationship Id="rId73" Type="http://schemas.openxmlformats.org/officeDocument/2006/relationships/image" Target="../media/image305.png"/><Relationship Id="rId94" Type="http://schemas.openxmlformats.org/officeDocument/2006/relationships/customXml" Target="../ink/ink4122.xml"/><Relationship Id="rId148" Type="http://schemas.openxmlformats.org/officeDocument/2006/relationships/customXml" Target="../ink/ink4149.xml"/><Relationship Id="rId169" Type="http://schemas.openxmlformats.org/officeDocument/2006/relationships/image" Target="../media/image339.png"/><Relationship Id="rId334" Type="http://schemas.openxmlformats.org/officeDocument/2006/relationships/customXml" Target="../ink/ink4243.xml"/><Relationship Id="rId355" Type="http://schemas.openxmlformats.org/officeDocument/2006/relationships/image" Target="../media/image458.png"/><Relationship Id="rId4" Type="http://schemas.openxmlformats.org/officeDocument/2006/relationships/customXml" Target="../ink/ink4077.xml"/><Relationship Id="rId180" Type="http://schemas.openxmlformats.org/officeDocument/2006/relationships/customXml" Target="../ink/ink4165.xml"/><Relationship Id="rId215" Type="http://schemas.openxmlformats.org/officeDocument/2006/relationships/customXml" Target="../ink/ink4183.xml"/><Relationship Id="rId236" Type="http://schemas.openxmlformats.org/officeDocument/2006/relationships/image" Target="../media/image371.png"/><Relationship Id="rId257" Type="http://schemas.openxmlformats.org/officeDocument/2006/relationships/customXml" Target="../ink/ink4204.xml"/><Relationship Id="rId278" Type="http://schemas.openxmlformats.org/officeDocument/2006/relationships/image" Target="../media/image392.png"/><Relationship Id="rId303" Type="http://schemas.openxmlformats.org/officeDocument/2006/relationships/customXml" Target="../ink/ink4227.xml"/><Relationship Id="rId42" Type="http://schemas.openxmlformats.org/officeDocument/2006/relationships/customXml" Target="../ink/ink4096.xml"/><Relationship Id="rId84" Type="http://schemas.openxmlformats.org/officeDocument/2006/relationships/customXml" Target="../ink/ink4117.xml"/><Relationship Id="rId138" Type="http://schemas.openxmlformats.org/officeDocument/2006/relationships/customXml" Target="../ink/ink4144.xml"/><Relationship Id="rId345" Type="http://schemas.openxmlformats.org/officeDocument/2006/relationships/image" Target="../media/image448.png"/><Relationship Id="rId191" Type="http://schemas.openxmlformats.org/officeDocument/2006/relationships/customXml" Target="../ink/ink4171.xml"/><Relationship Id="rId205" Type="http://schemas.openxmlformats.org/officeDocument/2006/relationships/customXml" Target="../ink/ink4178.xml"/><Relationship Id="rId247" Type="http://schemas.openxmlformats.org/officeDocument/2006/relationships/customXml" Target="../ink/ink4199.xml"/><Relationship Id="rId107" Type="http://schemas.openxmlformats.org/officeDocument/2006/relationships/image" Target="../media/image166.png"/><Relationship Id="rId289" Type="http://schemas.openxmlformats.org/officeDocument/2006/relationships/customXml" Target="../ink/ink4220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4254.xml"/><Relationship Id="rId95" Type="http://schemas.openxmlformats.org/officeDocument/2006/relationships/image" Target="../media/image316.png"/><Relationship Id="rId160" Type="http://schemas.openxmlformats.org/officeDocument/2006/relationships/customXml" Target="../ink/ink4155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4086.xml"/><Relationship Id="rId64" Type="http://schemas.openxmlformats.org/officeDocument/2006/relationships/customXml" Target="../ink/ink4107.xml"/><Relationship Id="rId118" Type="http://schemas.openxmlformats.org/officeDocument/2006/relationships/customXml" Target="../ink/ink4134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4189.xml"/><Relationship Id="rId269" Type="http://schemas.openxmlformats.org/officeDocument/2006/relationships/customXml" Target="../ink/ink4210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4244.xml"/><Relationship Id="rId75" Type="http://schemas.openxmlformats.org/officeDocument/2006/relationships/image" Target="../media/image306.png"/><Relationship Id="rId140" Type="http://schemas.openxmlformats.org/officeDocument/2006/relationships/customXml" Target="../ink/ink4145.xml"/><Relationship Id="rId182" Type="http://schemas.openxmlformats.org/officeDocument/2006/relationships/customXml" Target="../ink/ink4166.xml"/><Relationship Id="rId6" Type="http://schemas.openxmlformats.org/officeDocument/2006/relationships/customXml" Target="../ink/ink4078.xml"/><Relationship Id="rId238" Type="http://schemas.openxmlformats.org/officeDocument/2006/relationships/image" Target="../media/image372.png"/><Relationship Id="rId291" Type="http://schemas.openxmlformats.org/officeDocument/2006/relationships/customXml" Target="../ink/ink4221.xml"/><Relationship Id="rId305" Type="http://schemas.openxmlformats.org/officeDocument/2006/relationships/customXml" Target="../ink/ink4228.xml"/><Relationship Id="rId347" Type="http://schemas.openxmlformats.org/officeDocument/2006/relationships/image" Target="../media/image449.png"/><Relationship Id="rId44" Type="http://schemas.openxmlformats.org/officeDocument/2006/relationships/customXml" Target="../ink/ink4097.xml"/><Relationship Id="rId86" Type="http://schemas.openxmlformats.org/officeDocument/2006/relationships/customXml" Target="../ink/ink4118.xml"/><Relationship Id="rId151" Type="http://schemas.openxmlformats.org/officeDocument/2006/relationships/image" Target="../media/image330.png"/><Relationship Id="rId193" Type="http://schemas.openxmlformats.org/officeDocument/2006/relationships/customXml" Target="../ink/ink4172.xml"/><Relationship Id="rId207" Type="http://schemas.openxmlformats.org/officeDocument/2006/relationships/customXml" Target="../ink/ink4179.xml"/><Relationship Id="rId249" Type="http://schemas.openxmlformats.org/officeDocument/2006/relationships/customXml" Target="../ink/ink4200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4234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4135.xml"/><Relationship Id="rId358" Type="http://schemas.openxmlformats.org/officeDocument/2006/relationships/customXml" Target="../ink/ink4255.xml"/><Relationship Id="rId162" Type="http://schemas.openxmlformats.org/officeDocument/2006/relationships/customXml" Target="../ink/ink4156.xml"/><Relationship Id="rId218" Type="http://schemas.openxmlformats.org/officeDocument/2006/relationships/image" Target="../media/image362.png"/><Relationship Id="rId271" Type="http://schemas.openxmlformats.org/officeDocument/2006/relationships/customXml" Target="../ink/ink4211.xml"/><Relationship Id="rId24" Type="http://schemas.openxmlformats.org/officeDocument/2006/relationships/customXml" Target="../ink/ink4087.xml"/><Relationship Id="rId66" Type="http://schemas.openxmlformats.org/officeDocument/2006/relationships/customXml" Target="../ink/ink4108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4190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4125.xml"/><Relationship Id="rId282" Type="http://schemas.openxmlformats.org/officeDocument/2006/relationships/image" Target="../media/image394.png"/><Relationship Id="rId338" Type="http://schemas.openxmlformats.org/officeDocument/2006/relationships/customXml" Target="../ink/ink4245.xml"/><Relationship Id="rId8" Type="http://schemas.openxmlformats.org/officeDocument/2006/relationships/customXml" Target="../ink/ink4079.xml"/><Relationship Id="rId142" Type="http://schemas.openxmlformats.org/officeDocument/2006/relationships/customXml" Target="../ink/ink4146.xml"/><Relationship Id="rId184" Type="http://schemas.openxmlformats.org/officeDocument/2006/relationships/customXml" Target="../ink/ink4167.xml"/><Relationship Id="rId251" Type="http://schemas.openxmlformats.org/officeDocument/2006/relationships/customXml" Target="../ink/ink4201.xml"/><Relationship Id="rId46" Type="http://schemas.openxmlformats.org/officeDocument/2006/relationships/customXml" Target="../ink/ink4098.xml"/><Relationship Id="rId293" Type="http://schemas.openxmlformats.org/officeDocument/2006/relationships/customXml" Target="../ink/ink4222.xml"/><Relationship Id="rId307" Type="http://schemas.openxmlformats.org/officeDocument/2006/relationships/customXml" Target="../ink/ink4229.xml"/><Relationship Id="rId349" Type="http://schemas.openxmlformats.org/officeDocument/2006/relationships/image" Target="../media/image454.png"/><Relationship Id="rId88" Type="http://schemas.openxmlformats.org/officeDocument/2006/relationships/customXml" Target="../ink/ink4119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4173.xml"/><Relationship Id="rId209" Type="http://schemas.openxmlformats.org/officeDocument/2006/relationships/customXml" Target="../ink/ink4180.xml"/><Relationship Id="rId360" Type="http://schemas.openxmlformats.org/officeDocument/2006/relationships/customXml" Target="../ink/ink4256.xml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4408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4421.xml"/><Relationship Id="rId170" Type="http://schemas.openxmlformats.org/officeDocument/2006/relationships/customXml" Target="../ink/ink4343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4274.xml"/><Relationship Id="rId74" Type="http://schemas.openxmlformats.org/officeDocument/2006/relationships/customXml" Target="../ink/ink4295.xml"/><Relationship Id="rId128" Type="http://schemas.openxmlformats.org/officeDocument/2006/relationships/customXml" Target="../ink/ink4322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4377.xml"/><Relationship Id="rId279" Type="http://schemas.openxmlformats.org/officeDocument/2006/relationships/customXml" Target="../ink/ink4398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4432.xml"/><Relationship Id="rId85" Type="http://schemas.openxmlformats.org/officeDocument/2006/relationships/image" Target="../media/image311.png"/><Relationship Id="rId150" Type="http://schemas.openxmlformats.org/officeDocument/2006/relationships/customXml" Target="../ink/ink4333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4264.xml"/><Relationship Id="rId108" Type="http://schemas.openxmlformats.org/officeDocument/2006/relationships/customXml" Target="../ink/ink4312.xml"/><Relationship Id="rId315" Type="http://schemas.openxmlformats.org/officeDocument/2006/relationships/customXml" Target="../ink/ink4416.xml"/><Relationship Id="rId357" Type="http://schemas.openxmlformats.org/officeDocument/2006/relationships/image" Target="../media/image459.png"/><Relationship Id="rId54" Type="http://schemas.openxmlformats.org/officeDocument/2006/relationships/customXml" Target="../ink/ink4285.xml"/><Relationship Id="rId96" Type="http://schemas.openxmlformats.org/officeDocument/2006/relationships/customXml" Target="../ink/ink4306.xml"/><Relationship Id="rId161" Type="http://schemas.openxmlformats.org/officeDocument/2006/relationships/image" Target="../media/image335.png"/><Relationship Id="rId217" Type="http://schemas.openxmlformats.org/officeDocument/2006/relationships/customXml" Target="../ink/ink4367.xml"/><Relationship Id="rId259" Type="http://schemas.openxmlformats.org/officeDocument/2006/relationships/customXml" Target="../ink/ink4388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4422.xml"/><Relationship Id="rId65" Type="http://schemas.openxmlformats.org/officeDocument/2006/relationships/image" Target="../media/image301.png"/><Relationship Id="rId130" Type="http://schemas.openxmlformats.org/officeDocument/2006/relationships/customXml" Target="../ink/ink4323.xml"/><Relationship Id="rId172" Type="http://schemas.openxmlformats.org/officeDocument/2006/relationships/customXml" Target="../ink/ink4344.xml"/><Relationship Id="rId228" Type="http://schemas.openxmlformats.org/officeDocument/2006/relationships/image" Target="../media/image367.png"/><Relationship Id="rId281" Type="http://schemas.openxmlformats.org/officeDocument/2006/relationships/customXml" Target="../ink/ink4399.xml"/><Relationship Id="rId337" Type="http://schemas.openxmlformats.org/officeDocument/2006/relationships/image" Target="../media/image431.png"/><Relationship Id="rId34" Type="http://schemas.openxmlformats.org/officeDocument/2006/relationships/customXml" Target="../ink/ink4275.xml"/><Relationship Id="rId76" Type="http://schemas.openxmlformats.org/officeDocument/2006/relationships/customXml" Target="../ink/ink4296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4378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4313.xml"/><Relationship Id="rId348" Type="http://schemas.openxmlformats.org/officeDocument/2006/relationships/customXml" Target="../ink/ink4433.xml"/><Relationship Id="rId152" Type="http://schemas.openxmlformats.org/officeDocument/2006/relationships/customXml" Target="../ink/ink4334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4389.xml"/><Relationship Id="rId14" Type="http://schemas.openxmlformats.org/officeDocument/2006/relationships/customXml" Target="../ink/ink4265.xml"/><Relationship Id="rId56" Type="http://schemas.openxmlformats.org/officeDocument/2006/relationships/customXml" Target="../ink/ink4286.xml"/><Relationship Id="rId317" Type="http://schemas.openxmlformats.org/officeDocument/2006/relationships/image" Target="../media/image411.png"/><Relationship Id="rId359" Type="http://schemas.openxmlformats.org/officeDocument/2006/relationships/image" Target="../media/image464.png"/><Relationship Id="rId98" Type="http://schemas.openxmlformats.org/officeDocument/2006/relationships/customXml" Target="../ink/ink4307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4368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4423.xml"/><Relationship Id="rId132" Type="http://schemas.openxmlformats.org/officeDocument/2006/relationships/customXml" Target="../ink/ink4324.xml"/><Relationship Id="rId174" Type="http://schemas.openxmlformats.org/officeDocument/2006/relationships/customXml" Target="../ink/ink4345.xml"/><Relationship Id="rId220" Type="http://schemas.openxmlformats.org/officeDocument/2006/relationships/image" Target="../media/image363.png"/><Relationship Id="rId241" Type="http://schemas.openxmlformats.org/officeDocument/2006/relationships/customXml" Target="../ink/ink4379.xml"/><Relationship Id="rId15" Type="http://schemas.openxmlformats.org/officeDocument/2006/relationships/image" Target="../media/image14.png"/><Relationship Id="rId36" Type="http://schemas.openxmlformats.org/officeDocument/2006/relationships/customXml" Target="../ink/ink4276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4400.xml"/><Relationship Id="rId318" Type="http://schemas.openxmlformats.org/officeDocument/2006/relationships/customXml" Target="../ink/ink4418.xml"/><Relationship Id="rId339" Type="http://schemas.openxmlformats.org/officeDocument/2006/relationships/image" Target="../media/image441.png"/><Relationship Id="rId78" Type="http://schemas.openxmlformats.org/officeDocument/2006/relationships/customXml" Target="../ink/ink4297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4319.xml"/><Relationship Id="rId143" Type="http://schemas.openxmlformats.org/officeDocument/2006/relationships/image" Target="../media/image326.png"/><Relationship Id="rId164" Type="http://schemas.openxmlformats.org/officeDocument/2006/relationships/customXml" Target="../ink/ink4340.xml"/><Relationship Id="rId185" Type="http://schemas.openxmlformats.org/officeDocument/2006/relationships/customXml" Target="../ink/ink4351.xml"/><Relationship Id="rId350" Type="http://schemas.openxmlformats.org/officeDocument/2006/relationships/customXml" Target="../ink/ink4434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4271.xml"/><Relationship Id="rId231" Type="http://schemas.openxmlformats.org/officeDocument/2006/relationships/customXml" Target="../ink/ink4374.xml"/><Relationship Id="rId252" Type="http://schemas.openxmlformats.org/officeDocument/2006/relationships/image" Target="../media/image379.png"/><Relationship Id="rId273" Type="http://schemas.openxmlformats.org/officeDocument/2006/relationships/customXml" Target="../ink/ink4395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4292.xml"/><Relationship Id="rId89" Type="http://schemas.openxmlformats.org/officeDocument/2006/relationships/image" Target="../media/image313.png"/><Relationship Id="rId112" Type="http://schemas.openxmlformats.org/officeDocument/2006/relationships/customXml" Target="../ink/ink4314.xml"/><Relationship Id="rId133" Type="http://schemas.openxmlformats.org/officeDocument/2006/relationships/image" Target="../media/image321.png"/><Relationship Id="rId154" Type="http://schemas.openxmlformats.org/officeDocument/2006/relationships/customXml" Target="../ink/ink4335.xml"/><Relationship Id="rId175" Type="http://schemas.openxmlformats.org/officeDocument/2006/relationships/image" Target="../media/image341.png"/><Relationship Id="rId340" Type="http://schemas.openxmlformats.org/officeDocument/2006/relationships/customXml" Target="../ink/ink4429.xml"/><Relationship Id="rId361" Type="http://schemas.openxmlformats.org/officeDocument/2006/relationships/image" Target="../media/image465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4266.xml"/><Relationship Id="rId221" Type="http://schemas.openxmlformats.org/officeDocument/2006/relationships/customXml" Target="../ink/ink4369.xml"/><Relationship Id="rId242" Type="http://schemas.openxmlformats.org/officeDocument/2006/relationships/image" Target="../media/image374.png"/><Relationship Id="rId263" Type="http://schemas.openxmlformats.org/officeDocument/2006/relationships/customXml" Target="../ink/ink4390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4287.xml"/><Relationship Id="rId79" Type="http://schemas.openxmlformats.org/officeDocument/2006/relationships/image" Target="../media/image308.png"/><Relationship Id="rId102" Type="http://schemas.openxmlformats.org/officeDocument/2006/relationships/customXml" Target="../ink/ink4309.xml"/><Relationship Id="rId123" Type="http://schemas.openxmlformats.org/officeDocument/2006/relationships/image" Target="../media/image174.png"/><Relationship Id="rId144" Type="http://schemas.openxmlformats.org/officeDocument/2006/relationships/customXml" Target="../ink/ink4330.xml"/><Relationship Id="rId330" Type="http://schemas.openxmlformats.org/officeDocument/2006/relationships/customXml" Target="../ink/ink4424.xml"/><Relationship Id="rId90" Type="http://schemas.openxmlformats.org/officeDocument/2006/relationships/customXml" Target="../ink/ink4303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55.png"/><Relationship Id="rId211" Type="http://schemas.openxmlformats.org/officeDocument/2006/relationships/customXml" Target="../ink/ink4364.xml"/><Relationship Id="rId232" Type="http://schemas.openxmlformats.org/officeDocument/2006/relationships/image" Target="../media/image369.png"/><Relationship Id="rId253" Type="http://schemas.openxmlformats.org/officeDocument/2006/relationships/customXml" Target="../ink/ink4385.xml"/><Relationship Id="rId274" Type="http://schemas.openxmlformats.org/officeDocument/2006/relationships/image" Target="../media/image390.png"/><Relationship Id="rId295" Type="http://schemas.openxmlformats.org/officeDocument/2006/relationships/customXml" Target="../ink/ink4406.xml"/><Relationship Id="rId309" Type="http://schemas.openxmlformats.org/officeDocument/2006/relationships/customXml" Target="../ink/ink4413.xml"/><Relationship Id="rId27" Type="http://schemas.openxmlformats.org/officeDocument/2006/relationships/image" Target="../media/image20.png"/><Relationship Id="rId48" Type="http://schemas.openxmlformats.org/officeDocument/2006/relationships/customXml" Target="../ink/ink4282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4325.xml"/><Relationship Id="rId320" Type="http://schemas.openxmlformats.org/officeDocument/2006/relationships/customXml" Target="../ink/ink4419.xml"/><Relationship Id="rId80" Type="http://schemas.openxmlformats.org/officeDocument/2006/relationships/customXml" Target="../ink/ink4298.xml"/><Relationship Id="rId155" Type="http://schemas.openxmlformats.org/officeDocument/2006/relationships/image" Target="../media/image332.png"/><Relationship Id="rId176" Type="http://schemas.openxmlformats.org/officeDocument/2006/relationships/customXml" Target="../ink/ink4346.xml"/><Relationship Id="rId197" Type="http://schemas.openxmlformats.org/officeDocument/2006/relationships/customXml" Target="../ink/ink4357.xml"/><Relationship Id="rId341" Type="http://schemas.openxmlformats.org/officeDocument/2006/relationships/image" Target="../media/image442.png"/><Relationship Id="rId362" Type="http://schemas.openxmlformats.org/officeDocument/2006/relationships/customXml" Target="../ink/ink4440.xml"/><Relationship Id="rId201" Type="http://schemas.openxmlformats.org/officeDocument/2006/relationships/customXml" Target="../ink/ink4359.xml"/><Relationship Id="rId222" Type="http://schemas.openxmlformats.org/officeDocument/2006/relationships/image" Target="../media/image364.png"/><Relationship Id="rId243" Type="http://schemas.openxmlformats.org/officeDocument/2006/relationships/customXml" Target="../ink/ink4380.xml"/><Relationship Id="rId264" Type="http://schemas.openxmlformats.org/officeDocument/2006/relationships/image" Target="../media/image385.png"/><Relationship Id="rId285" Type="http://schemas.openxmlformats.org/officeDocument/2006/relationships/customXml" Target="../ink/ink4401.xml"/><Relationship Id="rId17" Type="http://schemas.openxmlformats.org/officeDocument/2006/relationships/image" Target="../media/image15.png"/><Relationship Id="rId38" Type="http://schemas.openxmlformats.org/officeDocument/2006/relationships/customXml" Target="../ink/ink4277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4320.xml"/><Relationship Id="rId310" Type="http://schemas.openxmlformats.org/officeDocument/2006/relationships/image" Target="../media/image408.png"/><Relationship Id="rId70" Type="http://schemas.openxmlformats.org/officeDocument/2006/relationships/customXml" Target="../ink/ink4293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4341.xml"/><Relationship Id="rId187" Type="http://schemas.openxmlformats.org/officeDocument/2006/relationships/customXml" Target="../ink/ink4352.xml"/><Relationship Id="rId331" Type="http://schemas.openxmlformats.org/officeDocument/2006/relationships/image" Target="../media/image422.png"/><Relationship Id="rId352" Type="http://schemas.openxmlformats.org/officeDocument/2006/relationships/customXml" Target="../ink/ink4435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4375.xml"/><Relationship Id="rId254" Type="http://schemas.openxmlformats.org/officeDocument/2006/relationships/image" Target="../media/image380.png"/><Relationship Id="rId28" Type="http://schemas.openxmlformats.org/officeDocument/2006/relationships/customXml" Target="../ink/ink4272.xml"/><Relationship Id="rId49" Type="http://schemas.openxmlformats.org/officeDocument/2006/relationships/image" Target="../media/image31.png"/><Relationship Id="rId114" Type="http://schemas.openxmlformats.org/officeDocument/2006/relationships/customXml" Target="../ink/ink4315.xml"/><Relationship Id="rId275" Type="http://schemas.openxmlformats.org/officeDocument/2006/relationships/customXml" Target="../ink/ink4396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4288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4336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4430.xml"/><Relationship Id="rId363" Type="http://schemas.openxmlformats.org/officeDocument/2006/relationships/image" Target="../media/image466.png"/><Relationship Id="rId202" Type="http://schemas.openxmlformats.org/officeDocument/2006/relationships/image" Target="../media/image354.png"/><Relationship Id="rId223" Type="http://schemas.openxmlformats.org/officeDocument/2006/relationships/customXml" Target="../ink/ink4370.xml"/><Relationship Id="rId244" Type="http://schemas.openxmlformats.org/officeDocument/2006/relationships/image" Target="../media/image375.png"/><Relationship Id="rId18" Type="http://schemas.openxmlformats.org/officeDocument/2006/relationships/customXml" Target="../ink/ink4267.xml"/><Relationship Id="rId39" Type="http://schemas.openxmlformats.org/officeDocument/2006/relationships/image" Target="../media/image26.png"/><Relationship Id="rId265" Type="http://schemas.openxmlformats.org/officeDocument/2006/relationships/customXml" Target="../ink/ink4391.xml"/><Relationship Id="rId286" Type="http://schemas.openxmlformats.org/officeDocument/2006/relationships/image" Target="../media/image396.png"/><Relationship Id="rId50" Type="http://schemas.openxmlformats.org/officeDocument/2006/relationships/customXml" Target="../ink/ink4283.xml"/><Relationship Id="rId104" Type="http://schemas.openxmlformats.org/officeDocument/2006/relationships/customXml" Target="../ink/ink4310.xml"/><Relationship Id="rId125" Type="http://schemas.openxmlformats.org/officeDocument/2006/relationships/image" Target="../media/image175.png"/><Relationship Id="rId146" Type="http://schemas.openxmlformats.org/officeDocument/2006/relationships/customXml" Target="../ink/ink4331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4414.xml"/><Relationship Id="rId332" Type="http://schemas.openxmlformats.org/officeDocument/2006/relationships/customXml" Target="../ink/ink4425.xml"/><Relationship Id="rId353" Type="http://schemas.openxmlformats.org/officeDocument/2006/relationships/image" Target="../media/image457.png"/><Relationship Id="rId71" Type="http://schemas.openxmlformats.org/officeDocument/2006/relationships/image" Target="../media/image304.png"/><Relationship Id="rId92" Type="http://schemas.openxmlformats.org/officeDocument/2006/relationships/customXml" Target="../ink/ink4304.xml"/><Relationship Id="rId213" Type="http://schemas.openxmlformats.org/officeDocument/2006/relationships/customXml" Target="../ink/ink4365.xml"/><Relationship Id="rId234" Type="http://schemas.openxmlformats.org/officeDocument/2006/relationships/image" Target="../media/image370.png"/><Relationship Id="rId2" Type="http://schemas.openxmlformats.org/officeDocument/2006/relationships/customXml" Target="../ink/ink4259.xml"/><Relationship Id="rId29" Type="http://schemas.openxmlformats.org/officeDocument/2006/relationships/image" Target="../media/image21.png"/><Relationship Id="rId255" Type="http://schemas.openxmlformats.org/officeDocument/2006/relationships/customXml" Target="../ink/ink4386.xml"/><Relationship Id="rId276" Type="http://schemas.openxmlformats.org/officeDocument/2006/relationships/image" Target="../media/image391.png"/><Relationship Id="rId297" Type="http://schemas.openxmlformats.org/officeDocument/2006/relationships/customXml" Target="../ink/ink4407.xml"/><Relationship Id="rId40" Type="http://schemas.openxmlformats.org/officeDocument/2006/relationships/customXml" Target="../ink/ink4278.xml"/><Relationship Id="rId115" Type="http://schemas.openxmlformats.org/officeDocument/2006/relationships/image" Target="../media/image170.png"/><Relationship Id="rId136" Type="http://schemas.openxmlformats.org/officeDocument/2006/relationships/customXml" Target="../ink/ink4326.xml"/><Relationship Id="rId157" Type="http://schemas.openxmlformats.org/officeDocument/2006/relationships/image" Target="../media/image333.png"/><Relationship Id="rId178" Type="http://schemas.openxmlformats.org/officeDocument/2006/relationships/customXml" Target="../ink/ink4347.xml"/><Relationship Id="rId301" Type="http://schemas.openxmlformats.org/officeDocument/2006/relationships/customXml" Target="../ink/ink4409.xml"/><Relationship Id="rId322" Type="http://schemas.openxmlformats.org/officeDocument/2006/relationships/customXml" Target="../ink/ink4420.xml"/><Relationship Id="rId343" Type="http://schemas.openxmlformats.org/officeDocument/2006/relationships/image" Target="../media/image443.png"/><Relationship Id="rId364" Type="http://schemas.openxmlformats.org/officeDocument/2006/relationships/customXml" Target="../ink/ink4441.xml"/><Relationship Id="rId61" Type="http://schemas.openxmlformats.org/officeDocument/2006/relationships/image" Target="../media/image299.png"/><Relationship Id="rId82" Type="http://schemas.openxmlformats.org/officeDocument/2006/relationships/customXml" Target="../ink/ink4299.xml"/><Relationship Id="rId199" Type="http://schemas.openxmlformats.org/officeDocument/2006/relationships/customXml" Target="../ink/ink4358.xml"/><Relationship Id="rId203" Type="http://schemas.openxmlformats.org/officeDocument/2006/relationships/customXml" Target="../ink/ink4360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4381.xml"/><Relationship Id="rId266" Type="http://schemas.openxmlformats.org/officeDocument/2006/relationships/image" Target="../media/image386.png"/><Relationship Id="rId287" Type="http://schemas.openxmlformats.org/officeDocument/2006/relationships/customXml" Target="../ink/ink4402.xml"/><Relationship Id="rId30" Type="http://schemas.openxmlformats.org/officeDocument/2006/relationships/customXml" Target="../ink/ink4273.xml"/><Relationship Id="rId105" Type="http://schemas.openxmlformats.org/officeDocument/2006/relationships/image" Target="../media/image165.png"/><Relationship Id="rId126" Type="http://schemas.openxmlformats.org/officeDocument/2006/relationships/customXml" Target="../ink/ink4321.xml"/><Relationship Id="rId147" Type="http://schemas.openxmlformats.org/officeDocument/2006/relationships/image" Target="../media/image328.png"/><Relationship Id="rId168" Type="http://schemas.openxmlformats.org/officeDocument/2006/relationships/customXml" Target="../ink/ink4342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4436.xml"/><Relationship Id="rId51" Type="http://schemas.openxmlformats.org/officeDocument/2006/relationships/image" Target="../media/image32.png"/><Relationship Id="rId72" Type="http://schemas.openxmlformats.org/officeDocument/2006/relationships/customXml" Target="../ink/ink4294.xml"/><Relationship Id="rId93" Type="http://schemas.openxmlformats.org/officeDocument/2006/relationships/image" Target="../media/image315.png"/><Relationship Id="rId189" Type="http://schemas.openxmlformats.org/officeDocument/2006/relationships/customXml" Target="../ink/ink4353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4376.xml"/><Relationship Id="rId256" Type="http://schemas.openxmlformats.org/officeDocument/2006/relationships/image" Target="../media/image381.png"/><Relationship Id="rId277" Type="http://schemas.openxmlformats.org/officeDocument/2006/relationships/customXml" Target="../ink/ink4397.xml"/><Relationship Id="rId298" Type="http://schemas.openxmlformats.org/officeDocument/2006/relationships/image" Target="../media/image402.png"/><Relationship Id="rId116" Type="http://schemas.openxmlformats.org/officeDocument/2006/relationships/customXml" Target="../ink/ink4316.xml"/><Relationship Id="rId137" Type="http://schemas.openxmlformats.org/officeDocument/2006/relationships/image" Target="../media/image323.png"/><Relationship Id="rId158" Type="http://schemas.openxmlformats.org/officeDocument/2006/relationships/customXml" Target="../ink/ink4337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4431.xml"/><Relationship Id="rId20" Type="http://schemas.openxmlformats.org/officeDocument/2006/relationships/customXml" Target="../ink/ink4268.xml"/><Relationship Id="rId41" Type="http://schemas.openxmlformats.org/officeDocument/2006/relationships/image" Target="../media/image27.png"/><Relationship Id="rId62" Type="http://schemas.openxmlformats.org/officeDocument/2006/relationships/customXml" Target="../ink/ink4289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67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4371.xml"/><Relationship Id="rId246" Type="http://schemas.openxmlformats.org/officeDocument/2006/relationships/image" Target="../media/image376.png"/><Relationship Id="rId267" Type="http://schemas.openxmlformats.org/officeDocument/2006/relationships/customXml" Target="../ink/ink4392.xml"/><Relationship Id="rId288" Type="http://schemas.openxmlformats.org/officeDocument/2006/relationships/image" Target="../media/image397.png"/><Relationship Id="rId106" Type="http://schemas.openxmlformats.org/officeDocument/2006/relationships/customXml" Target="../ink/ink4311.xml"/><Relationship Id="rId127" Type="http://schemas.openxmlformats.org/officeDocument/2006/relationships/image" Target="../media/image176.png"/><Relationship Id="rId313" Type="http://schemas.openxmlformats.org/officeDocument/2006/relationships/customXml" Target="../ink/ink4415.xml"/><Relationship Id="rId10" Type="http://schemas.openxmlformats.org/officeDocument/2006/relationships/customXml" Target="../ink/ink4263.xml"/><Relationship Id="rId31" Type="http://schemas.openxmlformats.org/officeDocument/2006/relationships/image" Target="../media/image22.png"/><Relationship Id="rId52" Type="http://schemas.openxmlformats.org/officeDocument/2006/relationships/customXml" Target="../ink/ink4284.xml"/><Relationship Id="rId73" Type="http://schemas.openxmlformats.org/officeDocument/2006/relationships/image" Target="../media/image305.png"/><Relationship Id="rId94" Type="http://schemas.openxmlformats.org/officeDocument/2006/relationships/customXml" Target="../ink/ink4305.xml"/><Relationship Id="rId148" Type="http://schemas.openxmlformats.org/officeDocument/2006/relationships/customXml" Target="../ink/ink4332.xml"/><Relationship Id="rId169" Type="http://schemas.openxmlformats.org/officeDocument/2006/relationships/image" Target="../media/image339.png"/><Relationship Id="rId334" Type="http://schemas.openxmlformats.org/officeDocument/2006/relationships/customXml" Target="../ink/ink4426.xml"/><Relationship Id="rId355" Type="http://schemas.openxmlformats.org/officeDocument/2006/relationships/image" Target="../media/image458.png"/><Relationship Id="rId4" Type="http://schemas.openxmlformats.org/officeDocument/2006/relationships/customXml" Target="../ink/ink4260.xml"/><Relationship Id="rId180" Type="http://schemas.openxmlformats.org/officeDocument/2006/relationships/customXml" Target="../ink/ink4348.xml"/><Relationship Id="rId215" Type="http://schemas.openxmlformats.org/officeDocument/2006/relationships/customXml" Target="../ink/ink4366.xml"/><Relationship Id="rId236" Type="http://schemas.openxmlformats.org/officeDocument/2006/relationships/image" Target="../media/image371.png"/><Relationship Id="rId257" Type="http://schemas.openxmlformats.org/officeDocument/2006/relationships/customXml" Target="../ink/ink4387.xml"/><Relationship Id="rId278" Type="http://schemas.openxmlformats.org/officeDocument/2006/relationships/image" Target="../media/image392.png"/><Relationship Id="rId303" Type="http://schemas.openxmlformats.org/officeDocument/2006/relationships/customXml" Target="../ink/ink4410.xml"/><Relationship Id="rId42" Type="http://schemas.openxmlformats.org/officeDocument/2006/relationships/customXml" Target="../ink/ink4279.xml"/><Relationship Id="rId84" Type="http://schemas.openxmlformats.org/officeDocument/2006/relationships/customXml" Target="../ink/ink4300.xml"/><Relationship Id="rId138" Type="http://schemas.openxmlformats.org/officeDocument/2006/relationships/customXml" Target="../ink/ink4327.xml"/><Relationship Id="rId345" Type="http://schemas.openxmlformats.org/officeDocument/2006/relationships/image" Target="../media/image448.png"/><Relationship Id="rId191" Type="http://schemas.openxmlformats.org/officeDocument/2006/relationships/customXml" Target="../ink/ink4354.xml"/><Relationship Id="rId205" Type="http://schemas.openxmlformats.org/officeDocument/2006/relationships/customXml" Target="../ink/ink4361.xml"/><Relationship Id="rId247" Type="http://schemas.openxmlformats.org/officeDocument/2006/relationships/customXml" Target="../ink/ink4382.xml"/><Relationship Id="rId107" Type="http://schemas.openxmlformats.org/officeDocument/2006/relationships/image" Target="../media/image166.png"/><Relationship Id="rId289" Type="http://schemas.openxmlformats.org/officeDocument/2006/relationships/customXml" Target="../ink/ink4403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4437.xml"/><Relationship Id="rId95" Type="http://schemas.openxmlformats.org/officeDocument/2006/relationships/image" Target="../media/image316.png"/><Relationship Id="rId160" Type="http://schemas.openxmlformats.org/officeDocument/2006/relationships/customXml" Target="../ink/ink4338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4269.xml"/><Relationship Id="rId64" Type="http://schemas.openxmlformats.org/officeDocument/2006/relationships/customXml" Target="../ink/ink4290.xml"/><Relationship Id="rId118" Type="http://schemas.openxmlformats.org/officeDocument/2006/relationships/customXml" Target="../ink/ink4317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4372.xml"/><Relationship Id="rId269" Type="http://schemas.openxmlformats.org/officeDocument/2006/relationships/customXml" Target="../ink/ink4393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4427.xml"/><Relationship Id="rId75" Type="http://schemas.openxmlformats.org/officeDocument/2006/relationships/image" Target="../media/image306.png"/><Relationship Id="rId140" Type="http://schemas.openxmlformats.org/officeDocument/2006/relationships/customXml" Target="../ink/ink4328.xml"/><Relationship Id="rId182" Type="http://schemas.openxmlformats.org/officeDocument/2006/relationships/customXml" Target="../ink/ink4349.xml"/><Relationship Id="rId6" Type="http://schemas.openxmlformats.org/officeDocument/2006/relationships/customXml" Target="../ink/ink4261.xml"/><Relationship Id="rId238" Type="http://schemas.openxmlformats.org/officeDocument/2006/relationships/image" Target="../media/image372.png"/><Relationship Id="rId291" Type="http://schemas.openxmlformats.org/officeDocument/2006/relationships/customXml" Target="../ink/ink4404.xml"/><Relationship Id="rId305" Type="http://schemas.openxmlformats.org/officeDocument/2006/relationships/customXml" Target="../ink/ink4411.xml"/><Relationship Id="rId347" Type="http://schemas.openxmlformats.org/officeDocument/2006/relationships/image" Target="../media/image449.png"/><Relationship Id="rId44" Type="http://schemas.openxmlformats.org/officeDocument/2006/relationships/customXml" Target="../ink/ink4280.xml"/><Relationship Id="rId86" Type="http://schemas.openxmlformats.org/officeDocument/2006/relationships/customXml" Target="../ink/ink4301.xml"/><Relationship Id="rId151" Type="http://schemas.openxmlformats.org/officeDocument/2006/relationships/image" Target="../media/image330.png"/><Relationship Id="rId193" Type="http://schemas.openxmlformats.org/officeDocument/2006/relationships/customXml" Target="../ink/ink4355.xml"/><Relationship Id="rId207" Type="http://schemas.openxmlformats.org/officeDocument/2006/relationships/customXml" Target="../ink/ink4362.xml"/><Relationship Id="rId249" Type="http://schemas.openxmlformats.org/officeDocument/2006/relationships/customXml" Target="../ink/ink4383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4417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4318.xml"/><Relationship Id="rId358" Type="http://schemas.openxmlformats.org/officeDocument/2006/relationships/customXml" Target="../ink/ink4438.xml"/><Relationship Id="rId162" Type="http://schemas.openxmlformats.org/officeDocument/2006/relationships/customXml" Target="../ink/ink4339.xml"/><Relationship Id="rId218" Type="http://schemas.openxmlformats.org/officeDocument/2006/relationships/image" Target="../media/image362.png"/><Relationship Id="rId271" Type="http://schemas.openxmlformats.org/officeDocument/2006/relationships/customXml" Target="../ink/ink4394.xml"/><Relationship Id="rId24" Type="http://schemas.openxmlformats.org/officeDocument/2006/relationships/customXml" Target="../ink/ink4270.xml"/><Relationship Id="rId66" Type="http://schemas.openxmlformats.org/officeDocument/2006/relationships/customXml" Target="../ink/ink4291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4373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4308.xml"/><Relationship Id="rId282" Type="http://schemas.openxmlformats.org/officeDocument/2006/relationships/image" Target="../media/image394.png"/><Relationship Id="rId338" Type="http://schemas.openxmlformats.org/officeDocument/2006/relationships/customXml" Target="../ink/ink4428.xml"/><Relationship Id="rId8" Type="http://schemas.openxmlformats.org/officeDocument/2006/relationships/customXml" Target="../ink/ink4262.xml"/><Relationship Id="rId142" Type="http://schemas.openxmlformats.org/officeDocument/2006/relationships/customXml" Target="../ink/ink4329.xml"/><Relationship Id="rId184" Type="http://schemas.openxmlformats.org/officeDocument/2006/relationships/customXml" Target="../ink/ink4350.xml"/><Relationship Id="rId251" Type="http://schemas.openxmlformats.org/officeDocument/2006/relationships/customXml" Target="../ink/ink4384.xml"/><Relationship Id="rId46" Type="http://schemas.openxmlformats.org/officeDocument/2006/relationships/customXml" Target="../ink/ink4281.xml"/><Relationship Id="rId293" Type="http://schemas.openxmlformats.org/officeDocument/2006/relationships/customXml" Target="../ink/ink4405.xml"/><Relationship Id="rId307" Type="http://schemas.openxmlformats.org/officeDocument/2006/relationships/customXml" Target="../ink/ink4412.xml"/><Relationship Id="rId349" Type="http://schemas.openxmlformats.org/officeDocument/2006/relationships/image" Target="../media/image454.png"/><Relationship Id="rId88" Type="http://schemas.openxmlformats.org/officeDocument/2006/relationships/customXml" Target="../ink/ink4302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4356.xml"/><Relationship Id="rId209" Type="http://schemas.openxmlformats.org/officeDocument/2006/relationships/customXml" Target="../ink/ink4363.xml"/><Relationship Id="rId360" Type="http://schemas.openxmlformats.org/officeDocument/2006/relationships/customXml" Target="../ink/ink4439.xml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4591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4604.xml"/><Relationship Id="rId170" Type="http://schemas.openxmlformats.org/officeDocument/2006/relationships/customXml" Target="../ink/ink4526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4457.xml"/><Relationship Id="rId74" Type="http://schemas.openxmlformats.org/officeDocument/2006/relationships/customXml" Target="../ink/ink4478.xml"/><Relationship Id="rId128" Type="http://schemas.openxmlformats.org/officeDocument/2006/relationships/customXml" Target="../ink/ink4505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4560.xml"/><Relationship Id="rId279" Type="http://schemas.openxmlformats.org/officeDocument/2006/relationships/customXml" Target="../ink/ink4581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4615.xml"/><Relationship Id="rId85" Type="http://schemas.openxmlformats.org/officeDocument/2006/relationships/image" Target="../media/image311.png"/><Relationship Id="rId150" Type="http://schemas.openxmlformats.org/officeDocument/2006/relationships/customXml" Target="../ink/ink4516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4447.xml"/><Relationship Id="rId108" Type="http://schemas.openxmlformats.org/officeDocument/2006/relationships/customXml" Target="../ink/ink4495.xml"/><Relationship Id="rId315" Type="http://schemas.openxmlformats.org/officeDocument/2006/relationships/customXml" Target="../ink/ink4599.xml"/><Relationship Id="rId357" Type="http://schemas.openxmlformats.org/officeDocument/2006/relationships/image" Target="../media/image466.png"/><Relationship Id="rId54" Type="http://schemas.openxmlformats.org/officeDocument/2006/relationships/customXml" Target="../ink/ink4468.xml"/><Relationship Id="rId96" Type="http://schemas.openxmlformats.org/officeDocument/2006/relationships/customXml" Target="../ink/ink4489.xml"/><Relationship Id="rId161" Type="http://schemas.openxmlformats.org/officeDocument/2006/relationships/image" Target="../media/image335.png"/><Relationship Id="rId217" Type="http://schemas.openxmlformats.org/officeDocument/2006/relationships/customXml" Target="../ink/ink4550.xml"/><Relationship Id="rId259" Type="http://schemas.openxmlformats.org/officeDocument/2006/relationships/customXml" Target="../ink/ink4571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4605.xml"/><Relationship Id="rId65" Type="http://schemas.openxmlformats.org/officeDocument/2006/relationships/image" Target="../media/image301.png"/><Relationship Id="rId130" Type="http://schemas.openxmlformats.org/officeDocument/2006/relationships/customXml" Target="../ink/ink4506.xml"/><Relationship Id="rId172" Type="http://schemas.openxmlformats.org/officeDocument/2006/relationships/customXml" Target="../ink/ink4527.xml"/><Relationship Id="rId228" Type="http://schemas.openxmlformats.org/officeDocument/2006/relationships/image" Target="../media/image367.png"/><Relationship Id="rId281" Type="http://schemas.openxmlformats.org/officeDocument/2006/relationships/customXml" Target="../ink/ink4582.xml"/><Relationship Id="rId337" Type="http://schemas.openxmlformats.org/officeDocument/2006/relationships/image" Target="../media/image431.png"/><Relationship Id="rId34" Type="http://schemas.openxmlformats.org/officeDocument/2006/relationships/customXml" Target="../ink/ink4458.xml"/><Relationship Id="rId76" Type="http://schemas.openxmlformats.org/officeDocument/2006/relationships/customXml" Target="../ink/ink4479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4561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4496.xml"/><Relationship Id="rId348" Type="http://schemas.openxmlformats.org/officeDocument/2006/relationships/customXml" Target="../ink/ink4616.xml"/><Relationship Id="rId152" Type="http://schemas.openxmlformats.org/officeDocument/2006/relationships/customXml" Target="../ink/ink4517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4572.xml"/><Relationship Id="rId14" Type="http://schemas.openxmlformats.org/officeDocument/2006/relationships/customXml" Target="../ink/ink4448.xml"/><Relationship Id="rId56" Type="http://schemas.openxmlformats.org/officeDocument/2006/relationships/customXml" Target="../ink/ink4469.xml"/><Relationship Id="rId317" Type="http://schemas.openxmlformats.org/officeDocument/2006/relationships/image" Target="../media/image411.png"/><Relationship Id="rId359" Type="http://schemas.openxmlformats.org/officeDocument/2006/relationships/image" Target="../media/image467.png"/><Relationship Id="rId98" Type="http://schemas.openxmlformats.org/officeDocument/2006/relationships/customXml" Target="../ink/ink4490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4551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4606.xml"/><Relationship Id="rId132" Type="http://schemas.openxmlformats.org/officeDocument/2006/relationships/customXml" Target="../ink/ink4507.xml"/><Relationship Id="rId174" Type="http://schemas.openxmlformats.org/officeDocument/2006/relationships/customXml" Target="../ink/ink4528.xml"/><Relationship Id="rId220" Type="http://schemas.openxmlformats.org/officeDocument/2006/relationships/image" Target="../media/image363.png"/><Relationship Id="rId241" Type="http://schemas.openxmlformats.org/officeDocument/2006/relationships/customXml" Target="../ink/ink4562.xml"/><Relationship Id="rId15" Type="http://schemas.openxmlformats.org/officeDocument/2006/relationships/image" Target="../media/image14.png"/><Relationship Id="rId36" Type="http://schemas.openxmlformats.org/officeDocument/2006/relationships/customXml" Target="../ink/ink4459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4583.xml"/><Relationship Id="rId318" Type="http://schemas.openxmlformats.org/officeDocument/2006/relationships/customXml" Target="../ink/ink4601.xml"/><Relationship Id="rId339" Type="http://schemas.openxmlformats.org/officeDocument/2006/relationships/image" Target="../media/image441.png"/><Relationship Id="rId78" Type="http://schemas.openxmlformats.org/officeDocument/2006/relationships/customXml" Target="../ink/ink4480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4502.xml"/><Relationship Id="rId143" Type="http://schemas.openxmlformats.org/officeDocument/2006/relationships/image" Target="../media/image326.png"/><Relationship Id="rId164" Type="http://schemas.openxmlformats.org/officeDocument/2006/relationships/customXml" Target="../ink/ink4523.xml"/><Relationship Id="rId185" Type="http://schemas.openxmlformats.org/officeDocument/2006/relationships/customXml" Target="../ink/ink4534.xml"/><Relationship Id="rId350" Type="http://schemas.openxmlformats.org/officeDocument/2006/relationships/customXml" Target="../ink/ink4617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4454.xml"/><Relationship Id="rId231" Type="http://schemas.openxmlformats.org/officeDocument/2006/relationships/customXml" Target="../ink/ink4557.xml"/><Relationship Id="rId252" Type="http://schemas.openxmlformats.org/officeDocument/2006/relationships/image" Target="../media/image379.png"/><Relationship Id="rId273" Type="http://schemas.openxmlformats.org/officeDocument/2006/relationships/customXml" Target="../ink/ink4578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4475.xml"/><Relationship Id="rId89" Type="http://schemas.openxmlformats.org/officeDocument/2006/relationships/image" Target="../media/image313.png"/><Relationship Id="rId112" Type="http://schemas.openxmlformats.org/officeDocument/2006/relationships/customXml" Target="../ink/ink4497.xml"/><Relationship Id="rId133" Type="http://schemas.openxmlformats.org/officeDocument/2006/relationships/image" Target="../media/image321.png"/><Relationship Id="rId154" Type="http://schemas.openxmlformats.org/officeDocument/2006/relationships/customXml" Target="../ink/ink4518.xml"/><Relationship Id="rId175" Type="http://schemas.openxmlformats.org/officeDocument/2006/relationships/image" Target="../media/image341.png"/><Relationship Id="rId340" Type="http://schemas.openxmlformats.org/officeDocument/2006/relationships/customXml" Target="../ink/ink4612.xml"/><Relationship Id="rId361" Type="http://schemas.openxmlformats.org/officeDocument/2006/relationships/image" Target="../media/image468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4449.xml"/><Relationship Id="rId221" Type="http://schemas.openxmlformats.org/officeDocument/2006/relationships/customXml" Target="../ink/ink4552.xml"/><Relationship Id="rId242" Type="http://schemas.openxmlformats.org/officeDocument/2006/relationships/image" Target="../media/image374.png"/><Relationship Id="rId263" Type="http://schemas.openxmlformats.org/officeDocument/2006/relationships/customXml" Target="../ink/ink4573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4470.xml"/><Relationship Id="rId79" Type="http://schemas.openxmlformats.org/officeDocument/2006/relationships/image" Target="../media/image308.png"/><Relationship Id="rId102" Type="http://schemas.openxmlformats.org/officeDocument/2006/relationships/customXml" Target="../ink/ink4492.xml"/><Relationship Id="rId123" Type="http://schemas.openxmlformats.org/officeDocument/2006/relationships/image" Target="../media/image174.png"/><Relationship Id="rId144" Type="http://schemas.openxmlformats.org/officeDocument/2006/relationships/customXml" Target="../ink/ink4513.xml"/><Relationship Id="rId330" Type="http://schemas.openxmlformats.org/officeDocument/2006/relationships/customXml" Target="../ink/ink4607.xml"/><Relationship Id="rId90" Type="http://schemas.openxmlformats.org/officeDocument/2006/relationships/customXml" Target="../ink/ink4486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55.png"/><Relationship Id="rId211" Type="http://schemas.openxmlformats.org/officeDocument/2006/relationships/customXml" Target="../ink/ink4547.xml"/><Relationship Id="rId232" Type="http://schemas.openxmlformats.org/officeDocument/2006/relationships/image" Target="../media/image369.png"/><Relationship Id="rId253" Type="http://schemas.openxmlformats.org/officeDocument/2006/relationships/customXml" Target="../ink/ink4568.xml"/><Relationship Id="rId274" Type="http://schemas.openxmlformats.org/officeDocument/2006/relationships/image" Target="../media/image390.png"/><Relationship Id="rId295" Type="http://schemas.openxmlformats.org/officeDocument/2006/relationships/customXml" Target="../ink/ink4589.xml"/><Relationship Id="rId309" Type="http://schemas.openxmlformats.org/officeDocument/2006/relationships/customXml" Target="../ink/ink4596.xml"/><Relationship Id="rId27" Type="http://schemas.openxmlformats.org/officeDocument/2006/relationships/image" Target="../media/image20.png"/><Relationship Id="rId48" Type="http://schemas.openxmlformats.org/officeDocument/2006/relationships/customXml" Target="../ink/ink4465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4508.xml"/><Relationship Id="rId320" Type="http://schemas.openxmlformats.org/officeDocument/2006/relationships/customXml" Target="../ink/ink4602.xml"/><Relationship Id="rId80" Type="http://schemas.openxmlformats.org/officeDocument/2006/relationships/customXml" Target="../ink/ink4481.xml"/><Relationship Id="rId155" Type="http://schemas.openxmlformats.org/officeDocument/2006/relationships/image" Target="../media/image332.png"/><Relationship Id="rId176" Type="http://schemas.openxmlformats.org/officeDocument/2006/relationships/customXml" Target="../ink/ink4529.xml"/><Relationship Id="rId197" Type="http://schemas.openxmlformats.org/officeDocument/2006/relationships/customXml" Target="../ink/ink4540.xml"/><Relationship Id="rId341" Type="http://schemas.openxmlformats.org/officeDocument/2006/relationships/image" Target="../media/image442.png"/><Relationship Id="rId362" Type="http://schemas.openxmlformats.org/officeDocument/2006/relationships/customXml" Target="../ink/ink4623.xml"/><Relationship Id="rId201" Type="http://schemas.openxmlformats.org/officeDocument/2006/relationships/customXml" Target="../ink/ink4542.xml"/><Relationship Id="rId222" Type="http://schemas.openxmlformats.org/officeDocument/2006/relationships/image" Target="../media/image364.png"/><Relationship Id="rId243" Type="http://schemas.openxmlformats.org/officeDocument/2006/relationships/customXml" Target="../ink/ink4563.xml"/><Relationship Id="rId264" Type="http://schemas.openxmlformats.org/officeDocument/2006/relationships/image" Target="../media/image385.png"/><Relationship Id="rId285" Type="http://schemas.openxmlformats.org/officeDocument/2006/relationships/customXml" Target="../ink/ink4584.xml"/><Relationship Id="rId17" Type="http://schemas.openxmlformats.org/officeDocument/2006/relationships/image" Target="../media/image15.png"/><Relationship Id="rId38" Type="http://schemas.openxmlformats.org/officeDocument/2006/relationships/customXml" Target="../ink/ink4460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4503.xml"/><Relationship Id="rId310" Type="http://schemas.openxmlformats.org/officeDocument/2006/relationships/image" Target="../media/image408.png"/><Relationship Id="rId70" Type="http://schemas.openxmlformats.org/officeDocument/2006/relationships/customXml" Target="../ink/ink4476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4524.xml"/><Relationship Id="rId187" Type="http://schemas.openxmlformats.org/officeDocument/2006/relationships/customXml" Target="../ink/ink4535.xml"/><Relationship Id="rId331" Type="http://schemas.openxmlformats.org/officeDocument/2006/relationships/image" Target="../media/image422.png"/><Relationship Id="rId352" Type="http://schemas.openxmlformats.org/officeDocument/2006/relationships/customXml" Target="../ink/ink4618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4558.xml"/><Relationship Id="rId254" Type="http://schemas.openxmlformats.org/officeDocument/2006/relationships/image" Target="../media/image380.png"/><Relationship Id="rId28" Type="http://schemas.openxmlformats.org/officeDocument/2006/relationships/customXml" Target="../ink/ink4455.xml"/><Relationship Id="rId49" Type="http://schemas.openxmlformats.org/officeDocument/2006/relationships/image" Target="../media/image31.png"/><Relationship Id="rId114" Type="http://schemas.openxmlformats.org/officeDocument/2006/relationships/customXml" Target="../ink/ink4498.xml"/><Relationship Id="rId275" Type="http://schemas.openxmlformats.org/officeDocument/2006/relationships/customXml" Target="../ink/ink4579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4471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4519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4613.xml"/><Relationship Id="rId363" Type="http://schemas.openxmlformats.org/officeDocument/2006/relationships/image" Target="../media/image469.png"/><Relationship Id="rId202" Type="http://schemas.openxmlformats.org/officeDocument/2006/relationships/image" Target="../media/image354.png"/><Relationship Id="rId223" Type="http://schemas.openxmlformats.org/officeDocument/2006/relationships/customXml" Target="../ink/ink4553.xml"/><Relationship Id="rId244" Type="http://schemas.openxmlformats.org/officeDocument/2006/relationships/image" Target="../media/image375.png"/><Relationship Id="rId18" Type="http://schemas.openxmlformats.org/officeDocument/2006/relationships/customXml" Target="../ink/ink4450.xml"/><Relationship Id="rId39" Type="http://schemas.openxmlformats.org/officeDocument/2006/relationships/image" Target="../media/image26.png"/><Relationship Id="rId265" Type="http://schemas.openxmlformats.org/officeDocument/2006/relationships/customXml" Target="../ink/ink4574.xml"/><Relationship Id="rId286" Type="http://schemas.openxmlformats.org/officeDocument/2006/relationships/image" Target="../media/image396.png"/><Relationship Id="rId50" Type="http://schemas.openxmlformats.org/officeDocument/2006/relationships/customXml" Target="../ink/ink4466.xml"/><Relationship Id="rId104" Type="http://schemas.openxmlformats.org/officeDocument/2006/relationships/customXml" Target="../ink/ink4493.xml"/><Relationship Id="rId125" Type="http://schemas.openxmlformats.org/officeDocument/2006/relationships/image" Target="../media/image175.png"/><Relationship Id="rId146" Type="http://schemas.openxmlformats.org/officeDocument/2006/relationships/customXml" Target="../ink/ink4514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4597.xml"/><Relationship Id="rId332" Type="http://schemas.openxmlformats.org/officeDocument/2006/relationships/customXml" Target="../ink/ink4608.xml"/><Relationship Id="rId353" Type="http://schemas.openxmlformats.org/officeDocument/2006/relationships/image" Target="../media/image464.png"/><Relationship Id="rId71" Type="http://schemas.openxmlformats.org/officeDocument/2006/relationships/image" Target="../media/image304.png"/><Relationship Id="rId92" Type="http://schemas.openxmlformats.org/officeDocument/2006/relationships/customXml" Target="../ink/ink4487.xml"/><Relationship Id="rId213" Type="http://schemas.openxmlformats.org/officeDocument/2006/relationships/customXml" Target="../ink/ink4548.xml"/><Relationship Id="rId234" Type="http://schemas.openxmlformats.org/officeDocument/2006/relationships/image" Target="../media/image370.png"/><Relationship Id="rId2" Type="http://schemas.openxmlformats.org/officeDocument/2006/relationships/customXml" Target="../ink/ink4442.xml"/><Relationship Id="rId29" Type="http://schemas.openxmlformats.org/officeDocument/2006/relationships/image" Target="../media/image21.png"/><Relationship Id="rId255" Type="http://schemas.openxmlformats.org/officeDocument/2006/relationships/customXml" Target="../ink/ink4569.xml"/><Relationship Id="rId276" Type="http://schemas.openxmlformats.org/officeDocument/2006/relationships/image" Target="../media/image391.png"/><Relationship Id="rId297" Type="http://schemas.openxmlformats.org/officeDocument/2006/relationships/customXml" Target="../ink/ink4590.xml"/><Relationship Id="rId40" Type="http://schemas.openxmlformats.org/officeDocument/2006/relationships/customXml" Target="../ink/ink4461.xml"/><Relationship Id="rId115" Type="http://schemas.openxmlformats.org/officeDocument/2006/relationships/image" Target="../media/image170.png"/><Relationship Id="rId136" Type="http://schemas.openxmlformats.org/officeDocument/2006/relationships/customXml" Target="../ink/ink4509.xml"/><Relationship Id="rId157" Type="http://schemas.openxmlformats.org/officeDocument/2006/relationships/image" Target="../media/image333.png"/><Relationship Id="rId178" Type="http://schemas.openxmlformats.org/officeDocument/2006/relationships/customXml" Target="../ink/ink4530.xml"/><Relationship Id="rId301" Type="http://schemas.openxmlformats.org/officeDocument/2006/relationships/customXml" Target="../ink/ink4592.xml"/><Relationship Id="rId322" Type="http://schemas.openxmlformats.org/officeDocument/2006/relationships/customXml" Target="../ink/ink4603.xml"/><Relationship Id="rId343" Type="http://schemas.openxmlformats.org/officeDocument/2006/relationships/image" Target="../media/image443.png"/><Relationship Id="rId364" Type="http://schemas.openxmlformats.org/officeDocument/2006/relationships/customXml" Target="../ink/ink4624.xml"/><Relationship Id="rId61" Type="http://schemas.openxmlformats.org/officeDocument/2006/relationships/image" Target="../media/image299.png"/><Relationship Id="rId82" Type="http://schemas.openxmlformats.org/officeDocument/2006/relationships/customXml" Target="../ink/ink4482.xml"/><Relationship Id="rId199" Type="http://schemas.openxmlformats.org/officeDocument/2006/relationships/customXml" Target="../ink/ink4541.xml"/><Relationship Id="rId203" Type="http://schemas.openxmlformats.org/officeDocument/2006/relationships/customXml" Target="../ink/ink4543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4564.xml"/><Relationship Id="rId266" Type="http://schemas.openxmlformats.org/officeDocument/2006/relationships/image" Target="../media/image386.png"/><Relationship Id="rId287" Type="http://schemas.openxmlformats.org/officeDocument/2006/relationships/customXml" Target="../ink/ink4585.xml"/><Relationship Id="rId30" Type="http://schemas.openxmlformats.org/officeDocument/2006/relationships/customXml" Target="../ink/ink4456.xml"/><Relationship Id="rId105" Type="http://schemas.openxmlformats.org/officeDocument/2006/relationships/image" Target="../media/image165.png"/><Relationship Id="rId126" Type="http://schemas.openxmlformats.org/officeDocument/2006/relationships/customXml" Target="../ink/ink4504.xml"/><Relationship Id="rId147" Type="http://schemas.openxmlformats.org/officeDocument/2006/relationships/image" Target="../media/image328.png"/><Relationship Id="rId168" Type="http://schemas.openxmlformats.org/officeDocument/2006/relationships/customXml" Target="../ink/ink4525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4619.xml"/><Relationship Id="rId51" Type="http://schemas.openxmlformats.org/officeDocument/2006/relationships/image" Target="../media/image32.png"/><Relationship Id="rId72" Type="http://schemas.openxmlformats.org/officeDocument/2006/relationships/customXml" Target="../ink/ink4477.xml"/><Relationship Id="rId93" Type="http://schemas.openxmlformats.org/officeDocument/2006/relationships/image" Target="../media/image315.png"/><Relationship Id="rId189" Type="http://schemas.openxmlformats.org/officeDocument/2006/relationships/customXml" Target="../ink/ink4536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4559.xml"/><Relationship Id="rId256" Type="http://schemas.openxmlformats.org/officeDocument/2006/relationships/image" Target="../media/image381.png"/><Relationship Id="rId277" Type="http://schemas.openxmlformats.org/officeDocument/2006/relationships/customXml" Target="../ink/ink4580.xml"/><Relationship Id="rId298" Type="http://schemas.openxmlformats.org/officeDocument/2006/relationships/image" Target="../media/image402.png"/><Relationship Id="rId116" Type="http://schemas.openxmlformats.org/officeDocument/2006/relationships/customXml" Target="../ink/ink4499.xml"/><Relationship Id="rId137" Type="http://schemas.openxmlformats.org/officeDocument/2006/relationships/image" Target="../media/image323.png"/><Relationship Id="rId158" Type="http://schemas.openxmlformats.org/officeDocument/2006/relationships/customXml" Target="../ink/ink4520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4614.xml"/><Relationship Id="rId20" Type="http://schemas.openxmlformats.org/officeDocument/2006/relationships/customXml" Target="../ink/ink4451.xml"/><Relationship Id="rId41" Type="http://schemas.openxmlformats.org/officeDocument/2006/relationships/image" Target="../media/image27.png"/><Relationship Id="rId62" Type="http://schemas.openxmlformats.org/officeDocument/2006/relationships/customXml" Target="../ink/ink4472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70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4554.xml"/><Relationship Id="rId246" Type="http://schemas.openxmlformats.org/officeDocument/2006/relationships/image" Target="../media/image376.png"/><Relationship Id="rId267" Type="http://schemas.openxmlformats.org/officeDocument/2006/relationships/customXml" Target="../ink/ink4575.xml"/><Relationship Id="rId288" Type="http://schemas.openxmlformats.org/officeDocument/2006/relationships/image" Target="../media/image397.png"/><Relationship Id="rId106" Type="http://schemas.openxmlformats.org/officeDocument/2006/relationships/customXml" Target="../ink/ink4494.xml"/><Relationship Id="rId127" Type="http://schemas.openxmlformats.org/officeDocument/2006/relationships/image" Target="../media/image176.png"/><Relationship Id="rId313" Type="http://schemas.openxmlformats.org/officeDocument/2006/relationships/customXml" Target="../ink/ink4598.xml"/><Relationship Id="rId10" Type="http://schemas.openxmlformats.org/officeDocument/2006/relationships/customXml" Target="../ink/ink4446.xml"/><Relationship Id="rId31" Type="http://schemas.openxmlformats.org/officeDocument/2006/relationships/image" Target="../media/image22.png"/><Relationship Id="rId52" Type="http://schemas.openxmlformats.org/officeDocument/2006/relationships/customXml" Target="../ink/ink4467.xml"/><Relationship Id="rId73" Type="http://schemas.openxmlformats.org/officeDocument/2006/relationships/image" Target="../media/image305.png"/><Relationship Id="rId94" Type="http://schemas.openxmlformats.org/officeDocument/2006/relationships/customXml" Target="../ink/ink4488.xml"/><Relationship Id="rId148" Type="http://schemas.openxmlformats.org/officeDocument/2006/relationships/customXml" Target="../ink/ink4515.xml"/><Relationship Id="rId169" Type="http://schemas.openxmlformats.org/officeDocument/2006/relationships/image" Target="../media/image339.png"/><Relationship Id="rId334" Type="http://schemas.openxmlformats.org/officeDocument/2006/relationships/customXml" Target="../ink/ink4609.xml"/><Relationship Id="rId355" Type="http://schemas.openxmlformats.org/officeDocument/2006/relationships/image" Target="../media/image465.png"/><Relationship Id="rId4" Type="http://schemas.openxmlformats.org/officeDocument/2006/relationships/customXml" Target="../ink/ink4443.xml"/><Relationship Id="rId180" Type="http://schemas.openxmlformats.org/officeDocument/2006/relationships/customXml" Target="../ink/ink4531.xml"/><Relationship Id="rId215" Type="http://schemas.openxmlformats.org/officeDocument/2006/relationships/customXml" Target="../ink/ink4549.xml"/><Relationship Id="rId236" Type="http://schemas.openxmlformats.org/officeDocument/2006/relationships/image" Target="../media/image371.png"/><Relationship Id="rId257" Type="http://schemas.openxmlformats.org/officeDocument/2006/relationships/customXml" Target="../ink/ink4570.xml"/><Relationship Id="rId278" Type="http://schemas.openxmlformats.org/officeDocument/2006/relationships/image" Target="../media/image392.png"/><Relationship Id="rId303" Type="http://schemas.openxmlformats.org/officeDocument/2006/relationships/customXml" Target="../ink/ink4593.xml"/><Relationship Id="rId42" Type="http://schemas.openxmlformats.org/officeDocument/2006/relationships/customXml" Target="../ink/ink4462.xml"/><Relationship Id="rId84" Type="http://schemas.openxmlformats.org/officeDocument/2006/relationships/customXml" Target="../ink/ink4483.xml"/><Relationship Id="rId138" Type="http://schemas.openxmlformats.org/officeDocument/2006/relationships/customXml" Target="../ink/ink4510.xml"/><Relationship Id="rId345" Type="http://schemas.openxmlformats.org/officeDocument/2006/relationships/image" Target="../media/image448.png"/><Relationship Id="rId191" Type="http://schemas.openxmlformats.org/officeDocument/2006/relationships/customXml" Target="../ink/ink4537.xml"/><Relationship Id="rId205" Type="http://schemas.openxmlformats.org/officeDocument/2006/relationships/customXml" Target="../ink/ink4544.xml"/><Relationship Id="rId247" Type="http://schemas.openxmlformats.org/officeDocument/2006/relationships/customXml" Target="../ink/ink4565.xml"/><Relationship Id="rId107" Type="http://schemas.openxmlformats.org/officeDocument/2006/relationships/image" Target="../media/image166.png"/><Relationship Id="rId289" Type="http://schemas.openxmlformats.org/officeDocument/2006/relationships/customXml" Target="../ink/ink4586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4620.xml"/><Relationship Id="rId95" Type="http://schemas.openxmlformats.org/officeDocument/2006/relationships/image" Target="../media/image316.png"/><Relationship Id="rId160" Type="http://schemas.openxmlformats.org/officeDocument/2006/relationships/customXml" Target="../ink/ink4521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4452.xml"/><Relationship Id="rId64" Type="http://schemas.openxmlformats.org/officeDocument/2006/relationships/customXml" Target="../ink/ink4473.xml"/><Relationship Id="rId118" Type="http://schemas.openxmlformats.org/officeDocument/2006/relationships/customXml" Target="../ink/ink4500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4555.xml"/><Relationship Id="rId269" Type="http://schemas.openxmlformats.org/officeDocument/2006/relationships/customXml" Target="../ink/ink4576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4610.xml"/><Relationship Id="rId75" Type="http://schemas.openxmlformats.org/officeDocument/2006/relationships/image" Target="../media/image306.png"/><Relationship Id="rId140" Type="http://schemas.openxmlformats.org/officeDocument/2006/relationships/customXml" Target="../ink/ink4511.xml"/><Relationship Id="rId182" Type="http://schemas.openxmlformats.org/officeDocument/2006/relationships/customXml" Target="../ink/ink4532.xml"/><Relationship Id="rId6" Type="http://schemas.openxmlformats.org/officeDocument/2006/relationships/customXml" Target="../ink/ink4444.xml"/><Relationship Id="rId238" Type="http://schemas.openxmlformats.org/officeDocument/2006/relationships/image" Target="../media/image372.png"/><Relationship Id="rId291" Type="http://schemas.openxmlformats.org/officeDocument/2006/relationships/customXml" Target="../ink/ink4587.xml"/><Relationship Id="rId305" Type="http://schemas.openxmlformats.org/officeDocument/2006/relationships/customXml" Target="../ink/ink4594.xml"/><Relationship Id="rId347" Type="http://schemas.openxmlformats.org/officeDocument/2006/relationships/image" Target="../media/image449.png"/><Relationship Id="rId44" Type="http://schemas.openxmlformats.org/officeDocument/2006/relationships/customXml" Target="../ink/ink4463.xml"/><Relationship Id="rId86" Type="http://schemas.openxmlformats.org/officeDocument/2006/relationships/customXml" Target="../ink/ink4484.xml"/><Relationship Id="rId151" Type="http://schemas.openxmlformats.org/officeDocument/2006/relationships/image" Target="../media/image330.png"/><Relationship Id="rId193" Type="http://schemas.openxmlformats.org/officeDocument/2006/relationships/customXml" Target="../ink/ink4538.xml"/><Relationship Id="rId207" Type="http://schemas.openxmlformats.org/officeDocument/2006/relationships/customXml" Target="../ink/ink4545.xml"/><Relationship Id="rId249" Type="http://schemas.openxmlformats.org/officeDocument/2006/relationships/customXml" Target="../ink/ink4566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4600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4501.xml"/><Relationship Id="rId358" Type="http://schemas.openxmlformats.org/officeDocument/2006/relationships/customXml" Target="../ink/ink4621.xml"/><Relationship Id="rId162" Type="http://schemas.openxmlformats.org/officeDocument/2006/relationships/customXml" Target="../ink/ink4522.xml"/><Relationship Id="rId218" Type="http://schemas.openxmlformats.org/officeDocument/2006/relationships/image" Target="../media/image362.png"/><Relationship Id="rId271" Type="http://schemas.openxmlformats.org/officeDocument/2006/relationships/customXml" Target="../ink/ink4577.xml"/><Relationship Id="rId24" Type="http://schemas.openxmlformats.org/officeDocument/2006/relationships/customXml" Target="../ink/ink4453.xml"/><Relationship Id="rId66" Type="http://schemas.openxmlformats.org/officeDocument/2006/relationships/customXml" Target="../ink/ink4474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4556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4491.xml"/><Relationship Id="rId282" Type="http://schemas.openxmlformats.org/officeDocument/2006/relationships/image" Target="../media/image394.png"/><Relationship Id="rId338" Type="http://schemas.openxmlformats.org/officeDocument/2006/relationships/customXml" Target="../ink/ink4611.xml"/><Relationship Id="rId8" Type="http://schemas.openxmlformats.org/officeDocument/2006/relationships/customXml" Target="../ink/ink4445.xml"/><Relationship Id="rId142" Type="http://schemas.openxmlformats.org/officeDocument/2006/relationships/customXml" Target="../ink/ink4512.xml"/><Relationship Id="rId184" Type="http://schemas.openxmlformats.org/officeDocument/2006/relationships/customXml" Target="../ink/ink4533.xml"/><Relationship Id="rId251" Type="http://schemas.openxmlformats.org/officeDocument/2006/relationships/customXml" Target="../ink/ink4567.xml"/><Relationship Id="rId46" Type="http://schemas.openxmlformats.org/officeDocument/2006/relationships/customXml" Target="../ink/ink4464.xml"/><Relationship Id="rId293" Type="http://schemas.openxmlformats.org/officeDocument/2006/relationships/customXml" Target="../ink/ink4588.xml"/><Relationship Id="rId307" Type="http://schemas.openxmlformats.org/officeDocument/2006/relationships/customXml" Target="../ink/ink4595.xml"/><Relationship Id="rId349" Type="http://schemas.openxmlformats.org/officeDocument/2006/relationships/image" Target="../media/image454.png"/><Relationship Id="rId88" Type="http://schemas.openxmlformats.org/officeDocument/2006/relationships/customXml" Target="../ink/ink4485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4539.xml"/><Relationship Id="rId209" Type="http://schemas.openxmlformats.org/officeDocument/2006/relationships/customXml" Target="../ink/ink4546.xml"/><Relationship Id="rId360" Type="http://schemas.openxmlformats.org/officeDocument/2006/relationships/customXml" Target="../ink/ink4622.xml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4774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4787.xml"/><Relationship Id="rId170" Type="http://schemas.openxmlformats.org/officeDocument/2006/relationships/customXml" Target="../ink/ink4709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4640.xml"/><Relationship Id="rId74" Type="http://schemas.openxmlformats.org/officeDocument/2006/relationships/customXml" Target="../ink/ink4661.xml"/><Relationship Id="rId128" Type="http://schemas.openxmlformats.org/officeDocument/2006/relationships/customXml" Target="../ink/ink4688.xml"/><Relationship Id="rId335" Type="http://schemas.openxmlformats.org/officeDocument/2006/relationships/image" Target="../media/image442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4743.xml"/><Relationship Id="rId279" Type="http://schemas.openxmlformats.org/officeDocument/2006/relationships/customXml" Target="../ink/ink4764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4798.xml"/><Relationship Id="rId85" Type="http://schemas.openxmlformats.org/officeDocument/2006/relationships/image" Target="../media/image311.png"/><Relationship Id="rId150" Type="http://schemas.openxmlformats.org/officeDocument/2006/relationships/customXml" Target="../ink/ink4699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4630.xml"/><Relationship Id="rId108" Type="http://schemas.openxmlformats.org/officeDocument/2006/relationships/customXml" Target="../ink/ink4678.xml"/><Relationship Id="rId315" Type="http://schemas.openxmlformats.org/officeDocument/2006/relationships/customXml" Target="../ink/ink4782.xml"/><Relationship Id="rId357" Type="http://schemas.openxmlformats.org/officeDocument/2006/relationships/image" Target="../media/image469.png"/><Relationship Id="rId54" Type="http://schemas.openxmlformats.org/officeDocument/2006/relationships/customXml" Target="../ink/ink4651.xml"/><Relationship Id="rId96" Type="http://schemas.openxmlformats.org/officeDocument/2006/relationships/customXml" Target="../ink/ink4672.xml"/><Relationship Id="rId161" Type="http://schemas.openxmlformats.org/officeDocument/2006/relationships/image" Target="../media/image335.png"/><Relationship Id="rId217" Type="http://schemas.openxmlformats.org/officeDocument/2006/relationships/customXml" Target="../ink/ink4733.xml"/><Relationship Id="rId259" Type="http://schemas.openxmlformats.org/officeDocument/2006/relationships/customXml" Target="../ink/ink4754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4788.xml"/><Relationship Id="rId65" Type="http://schemas.openxmlformats.org/officeDocument/2006/relationships/image" Target="../media/image301.png"/><Relationship Id="rId130" Type="http://schemas.openxmlformats.org/officeDocument/2006/relationships/customXml" Target="../ink/ink4689.xml"/><Relationship Id="rId172" Type="http://schemas.openxmlformats.org/officeDocument/2006/relationships/customXml" Target="../ink/ink4710.xml"/><Relationship Id="rId228" Type="http://schemas.openxmlformats.org/officeDocument/2006/relationships/image" Target="../media/image367.png"/><Relationship Id="rId281" Type="http://schemas.openxmlformats.org/officeDocument/2006/relationships/customXml" Target="../ink/ink4765.xml"/><Relationship Id="rId337" Type="http://schemas.openxmlformats.org/officeDocument/2006/relationships/image" Target="../media/image443.png"/><Relationship Id="rId34" Type="http://schemas.openxmlformats.org/officeDocument/2006/relationships/customXml" Target="../ink/ink4641.xml"/><Relationship Id="rId76" Type="http://schemas.openxmlformats.org/officeDocument/2006/relationships/customXml" Target="../ink/ink4662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4744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4679.xml"/><Relationship Id="rId348" Type="http://schemas.openxmlformats.org/officeDocument/2006/relationships/customXml" Target="../ink/ink4799.xml"/><Relationship Id="rId152" Type="http://schemas.openxmlformats.org/officeDocument/2006/relationships/customXml" Target="../ink/ink4700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4755.xml"/><Relationship Id="rId14" Type="http://schemas.openxmlformats.org/officeDocument/2006/relationships/customXml" Target="../ink/ink4631.xml"/><Relationship Id="rId56" Type="http://schemas.openxmlformats.org/officeDocument/2006/relationships/customXml" Target="../ink/ink4652.xml"/><Relationship Id="rId317" Type="http://schemas.openxmlformats.org/officeDocument/2006/relationships/image" Target="../media/image411.png"/><Relationship Id="rId359" Type="http://schemas.openxmlformats.org/officeDocument/2006/relationships/image" Target="../media/image470.png"/><Relationship Id="rId98" Type="http://schemas.openxmlformats.org/officeDocument/2006/relationships/customXml" Target="../ink/ink4673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4734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4789.xml"/><Relationship Id="rId132" Type="http://schemas.openxmlformats.org/officeDocument/2006/relationships/customXml" Target="../ink/ink4690.xml"/><Relationship Id="rId174" Type="http://schemas.openxmlformats.org/officeDocument/2006/relationships/customXml" Target="../ink/ink4711.xml"/><Relationship Id="rId220" Type="http://schemas.openxmlformats.org/officeDocument/2006/relationships/image" Target="../media/image363.png"/><Relationship Id="rId241" Type="http://schemas.openxmlformats.org/officeDocument/2006/relationships/customXml" Target="../ink/ink4745.xml"/><Relationship Id="rId15" Type="http://schemas.openxmlformats.org/officeDocument/2006/relationships/image" Target="../media/image14.png"/><Relationship Id="rId36" Type="http://schemas.openxmlformats.org/officeDocument/2006/relationships/customXml" Target="../ink/ink4642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4766.xml"/><Relationship Id="rId318" Type="http://schemas.openxmlformats.org/officeDocument/2006/relationships/customXml" Target="../ink/ink4784.xml"/><Relationship Id="rId339" Type="http://schemas.openxmlformats.org/officeDocument/2006/relationships/image" Target="../media/image448.png"/><Relationship Id="rId78" Type="http://schemas.openxmlformats.org/officeDocument/2006/relationships/customXml" Target="../ink/ink4663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4685.xml"/><Relationship Id="rId143" Type="http://schemas.openxmlformats.org/officeDocument/2006/relationships/image" Target="../media/image326.png"/><Relationship Id="rId164" Type="http://schemas.openxmlformats.org/officeDocument/2006/relationships/customXml" Target="../ink/ink4706.xml"/><Relationship Id="rId185" Type="http://schemas.openxmlformats.org/officeDocument/2006/relationships/customXml" Target="../ink/ink4717.xml"/><Relationship Id="rId350" Type="http://schemas.openxmlformats.org/officeDocument/2006/relationships/customXml" Target="../ink/ink4800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4637.xml"/><Relationship Id="rId231" Type="http://schemas.openxmlformats.org/officeDocument/2006/relationships/customXml" Target="../ink/ink4740.xml"/><Relationship Id="rId252" Type="http://schemas.openxmlformats.org/officeDocument/2006/relationships/image" Target="../media/image379.png"/><Relationship Id="rId273" Type="http://schemas.openxmlformats.org/officeDocument/2006/relationships/customXml" Target="../ink/ink4761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4658.xml"/><Relationship Id="rId89" Type="http://schemas.openxmlformats.org/officeDocument/2006/relationships/image" Target="../media/image313.png"/><Relationship Id="rId112" Type="http://schemas.openxmlformats.org/officeDocument/2006/relationships/customXml" Target="../ink/ink4680.xml"/><Relationship Id="rId133" Type="http://schemas.openxmlformats.org/officeDocument/2006/relationships/image" Target="../media/image321.png"/><Relationship Id="rId154" Type="http://schemas.openxmlformats.org/officeDocument/2006/relationships/customXml" Target="../ink/ink4701.xml"/><Relationship Id="rId175" Type="http://schemas.openxmlformats.org/officeDocument/2006/relationships/image" Target="../media/image341.png"/><Relationship Id="rId340" Type="http://schemas.openxmlformats.org/officeDocument/2006/relationships/customXml" Target="../ink/ink4795.xml"/><Relationship Id="rId361" Type="http://schemas.openxmlformats.org/officeDocument/2006/relationships/image" Target="../media/image471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4632.xml"/><Relationship Id="rId221" Type="http://schemas.openxmlformats.org/officeDocument/2006/relationships/customXml" Target="../ink/ink4735.xml"/><Relationship Id="rId242" Type="http://schemas.openxmlformats.org/officeDocument/2006/relationships/image" Target="../media/image374.png"/><Relationship Id="rId263" Type="http://schemas.openxmlformats.org/officeDocument/2006/relationships/customXml" Target="../ink/ink4756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4653.xml"/><Relationship Id="rId79" Type="http://schemas.openxmlformats.org/officeDocument/2006/relationships/image" Target="../media/image308.png"/><Relationship Id="rId102" Type="http://schemas.openxmlformats.org/officeDocument/2006/relationships/customXml" Target="../ink/ink4675.xml"/><Relationship Id="rId123" Type="http://schemas.openxmlformats.org/officeDocument/2006/relationships/image" Target="../media/image174.png"/><Relationship Id="rId144" Type="http://schemas.openxmlformats.org/officeDocument/2006/relationships/customXml" Target="../ink/ink4696.xml"/><Relationship Id="rId330" Type="http://schemas.openxmlformats.org/officeDocument/2006/relationships/customXml" Target="../ink/ink4790.xml"/><Relationship Id="rId90" Type="http://schemas.openxmlformats.org/officeDocument/2006/relationships/customXml" Target="../ink/ink4669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6.png"/><Relationship Id="rId211" Type="http://schemas.openxmlformats.org/officeDocument/2006/relationships/customXml" Target="../ink/ink4730.xml"/><Relationship Id="rId232" Type="http://schemas.openxmlformats.org/officeDocument/2006/relationships/image" Target="../media/image369.png"/><Relationship Id="rId253" Type="http://schemas.openxmlformats.org/officeDocument/2006/relationships/customXml" Target="../ink/ink4751.xml"/><Relationship Id="rId274" Type="http://schemas.openxmlformats.org/officeDocument/2006/relationships/image" Target="../media/image390.png"/><Relationship Id="rId295" Type="http://schemas.openxmlformats.org/officeDocument/2006/relationships/customXml" Target="../ink/ink4772.xml"/><Relationship Id="rId309" Type="http://schemas.openxmlformats.org/officeDocument/2006/relationships/customXml" Target="../ink/ink4779.xml"/><Relationship Id="rId27" Type="http://schemas.openxmlformats.org/officeDocument/2006/relationships/image" Target="../media/image20.png"/><Relationship Id="rId48" Type="http://schemas.openxmlformats.org/officeDocument/2006/relationships/customXml" Target="../ink/ink4648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4691.xml"/><Relationship Id="rId320" Type="http://schemas.openxmlformats.org/officeDocument/2006/relationships/customXml" Target="../ink/ink4785.xml"/><Relationship Id="rId80" Type="http://schemas.openxmlformats.org/officeDocument/2006/relationships/customXml" Target="../ink/ink4664.xml"/><Relationship Id="rId155" Type="http://schemas.openxmlformats.org/officeDocument/2006/relationships/image" Target="../media/image332.png"/><Relationship Id="rId176" Type="http://schemas.openxmlformats.org/officeDocument/2006/relationships/customXml" Target="../ink/ink4712.xml"/><Relationship Id="rId197" Type="http://schemas.openxmlformats.org/officeDocument/2006/relationships/customXml" Target="../ink/ink4723.xml"/><Relationship Id="rId341" Type="http://schemas.openxmlformats.org/officeDocument/2006/relationships/image" Target="../media/image449.png"/><Relationship Id="rId362" Type="http://schemas.openxmlformats.org/officeDocument/2006/relationships/customXml" Target="../ink/ink4806.xml"/><Relationship Id="rId201" Type="http://schemas.openxmlformats.org/officeDocument/2006/relationships/customXml" Target="../ink/ink4725.xml"/><Relationship Id="rId222" Type="http://schemas.openxmlformats.org/officeDocument/2006/relationships/image" Target="../media/image364.png"/><Relationship Id="rId243" Type="http://schemas.openxmlformats.org/officeDocument/2006/relationships/customXml" Target="../ink/ink4746.xml"/><Relationship Id="rId264" Type="http://schemas.openxmlformats.org/officeDocument/2006/relationships/image" Target="../media/image385.png"/><Relationship Id="rId285" Type="http://schemas.openxmlformats.org/officeDocument/2006/relationships/customXml" Target="../ink/ink4767.xml"/><Relationship Id="rId17" Type="http://schemas.openxmlformats.org/officeDocument/2006/relationships/image" Target="../media/image15.png"/><Relationship Id="rId38" Type="http://schemas.openxmlformats.org/officeDocument/2006/relationships/customXml" Target="../ink/ink4643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4686.xml"/><Relationship Id="rId310" Type="http://schemas.openxmlformats.org/officeDocument/2006/relationships/image" Target="../media/image408.png"/><Relationship Id="rId70" Type="http://schemas.openxmlformats.org/officeDocument/2006/relationships/customXml" Target="../ink/ink4659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4707.xml"/><Relationship Id="rId187" Type="http://schemas.openxmlformats.org/officeDocument/2006/relationships/customXml" Target="../ink/ink4718.xml"/><Relationship Id="rId331" Type="http://schemas.openxmlformats.org/officeDocument/2006/relationships/image" Target="../media/image431.png"/><Relationship Id="rId352" Type="http://schemas.openxmlformats.org/officeDocument/2006/relationships/customXml" Target="../ink/ink4801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4741.xml"/><Relationship Id="rId254" Type="http://schemas.openxmlformats.org/officeDocument/2006/relationships/image" Target="../media/image380.png"/><Relationship Id="rId28" Type="http://schemas.openxmlformats.org/officeDocument/2006/relationships/customXml" Target="../ink/ink4638.xml"/><Relationship Id="rId49" Type="http://schemas.openxmlformats.org/officeDocument/2006/relationships/image" Target="../media/image31.png"/><Relationship Id="rId114" Type="http://schemas.openxmlformats.org/officeDocument/2006/relationships/customXml" Target="../ink/ink4681.xml"/><Relationship Id="rId275" Type="http://schemas.openxmlformats.org/officeDocument/2006/relationships/customXml" Target="../ink/ink4762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4654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4702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4796.xml"/><Relationship Id="rId363" Type="http://schemas.openxmlformats.org/officeDocument/2006/relationships/image" Target="../media/image472.png"/><Relationship Id="rId202" Type="http://schemas.openxmlformats.org/officeDocument/2006/relationships/image" Target="../media/image354.png"/><Relationship Id="rId223" Type="http://schemas.openxmlformats.org/officeDocument/2006/relationships/customXml" Target="../ink/ink4736.xml"/><Relationship Id="rId244" Type="http://schemas.openxmlformats.org/officeDocument/2006/relationships/image" Target="../media/image375.png"/><Relationship Id="rId18" Type="http://schemas.openxmlformats.org/officeDocument/2006/relationships/customXml" Target="../ink/ink4633.xml"/><Relationship Id="rId39" Type="http://schemas.openxmlformats.org/officeDocument/2006/relationships/image" Target="../media/image26.png"/><Relationship Id="rId265" Type="http://schemas.openxmlformats.org/officeDocument/2006/relationships/customXml" Target="../ink/ink4757.xml"/><Relationship Id="rId286" Type="http://schemas.openxmlformats.org/officeDocument/2006/relationships/image" Target="../media/image396.png"/><Relationship Id="rId50" Type="http://schemas.openxmlformats.org/officeDocument/2006/relationships/customXml" Target="../ink/ink4649.xml"/><Relationship Id="rId104" Type="http://schemas.openxmlformats.org/officeDocument/2006/relationships/customXml" Target="../ink/ink4676.xml"/><Relationship Id="rId125" Type="http://schemas.openxmlformats.org/officeDocument/2006/relationships/image" Target="../media/image175.png"/><Relationship Id="rId146" Type="http://schemas.openxmlformats.org/officeDocument/2006/relationships/customXml" Target="../ink/ink4697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4780.xml"/><Relationship Id="rId332" Type="http://schemas.openxmlformats.org/officeDocument/2006/relationships/customXml" Target="../ink/ink4791.xml"/><Relationship Id="rId353" Type="http://schemas.openxmlformats.org/officeDocument/2006/relationships/image" Target="../media/image467.png"/><Relationship Id="rId71" Type="http://schemas.openxmlformats.org/officeDocument/2006/relationships/image" Target="../media/image304.png"/><Relationship Id="rId92" Type="http://schemas.openxmlformats.org/officeDocument/2006/relationships/customXml" Target="../ink/ink4670.xml"/><Relationship Id="rId213" Type="http://schemas.openxmlformats.org/officeDocument/2006/relationships/customXml" Target="../ink/ink4731.xml"/><Relationship Id="rId234" Type="http://schemas.openxmlformats.org/officeDocument/2006/relationships/image" Target="../media/image370.png"/><Relationship Id="rId2" Type="http://schemas.openxmlformats.org/officeDocument/2006/relationships/customXml" Target="../ink/ink4625.xml"/><Relationship Id="rId29" Type="http://schemas.openxmlformats.org/officeDocument/2006/relationships/image" Target="../media/image21.png"/><Relationship Id="rId255" Type="http://schemas.openxmlformats.org/officeDocument/2006/relationships/customXml" Target="../ink/ink4752.xml"/><Relationship Id="rId276" Type="http://schemas.openxmlformats.org/officeDocument/2006/relationships/image" Target="../media/image391.png"/><Relationship Id="rId297" Type="http://schemas.openxmlformats.org/officeDocument/2006/relationships/customXml" Target="../ink/ink4773.xml"/><Relationship Id="rId40" Type="http://schemas.openxmlformats.org/officeDocument/2006/relationships/customXml" Target="../ink/ink4644.xml"/><Relationship Id="rId115" Type="http://schemas.openxmlformats.org/officeDocument/2006/relationships/image" Target="../media/image170.png"/><Relationship Id="rId136" Type="http://schemas.openxmlformats.org/officeDocument/2006/relationships/customXml" Target="../ink/ink4692.xml"/><Relationship Id="rId157" Type="http://schemas.openxmlformats.org/officeDocument/2006/relationships/image" Target="../media/image333.png"/><Relationship Id="rId178" Type="http://schemas.openxmlformats.org/officeDocument/2006/relationships/customXml" Target="../ink/ink4713.xml"/><Relationship Id="rId301" Type="http://schemas.openxmlformats.org/officeDocument/2006/relationships/customXml" Target="../ink/ink4775.xml"/><Relationship Id="rId322" Type="http://schemas.openxmlformats.org/officeDocument/2006/relationships/customXml" Target="../ink/ink4786.xml"/><Relationship Id="rId343" Type="http://schemas.openxmlformats.org/officeDocument/2006/relationships/image" Target="../media/image454.png"/><Relationship Id="rId364" Type="http://schemas.openxmlformats.org/officeDocument/2006/relationships/customXml" Target="../ink/ink4807.xml"/><Relationship Id="rId61" Type="http://schemas.openxmlformats.org/officeDocument/2006/relationships/image" Target="../media/image299.png"/><Relationship Id="rId82" Type="http://schemas.openxmlformats.org/officeDocument/2006/relationships/customXml" Target="../ink/ink4665.xml"/><Relationship Id="rId199" Type="http://schemas.openxmlformats.org/officeDocument/2006/relationships/customXml" Target="../ink/ink4724.xml"/><Relationship Id="rId203" Type="http://schemas.openxmlformats.org/officeDocument/2006/relationships/customXml" Target="../ink/ink4726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4747.xml"/><Relationship Id="rId266" Type="http://schemas.openxmlformats.org/officeDocument/2006/relationships/image" Target="../media/image386.png"/><Relationship Id="rId287" Type="http://schemas.openxmlformats.org/officeDocument/2006/relationships/customXml" Target="../ink/ink4768.xml"/><Relationship Id="rId30" Type="http://schemas.openxmlformats.org/officeDocument/2006/relationships/customXml" Target="../ink/ink4639.xml"/><Relationship Id="rId105" Type="http://schemas.openxmlformats.org/officeDocument/2006/relationships/image" Target="../media/image165.png"/><Relationship Id="rId126" Type="http://schemas.openxmlformats.org/officeDocument/2006/relationships/customXml" Target="../ink/ink4687.xml"/><Relationship Id="rId147" Type="http://schemas.openxmlformats.org/officeDocument/2006/relationships/image" Target="../media/image328.png"/><Relationship Id="rId168" Type="http://schemas.openxmlformats.org/officeDocument/2006/relationships/customXml" Target="../ink/ink4708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4802.xml"/><Relationship Id="rId51" Type="http://schemas.openxmlformats.org/officeDocument/2006/relationships/image" Target="../media/image32.png"/><Relationship Id="rId72" Type="http://schemas.openxmlformats.org/officeDocument/2006/relationships/customXml" Target="../ink/ink4660.xml"/><Relationship Id="rId93" Type="http://schemas.openxmlformats.org/officeDocument/2006/relationships/image" Target="../media/image315.png"/><Relationship Id="rId189" Type="http://schemas.openxmlformats.org/officeDocument/2006/relationships/customXml" Target="../ink/ink4719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4742.xml"/><Relationship Id="rId256" Type="http://schemas.openxmlformats.org/officeDocument/2006/relationships/image" Target="../media/image381.png"/><Relationship Id="rId277" Type="http://schemas.openxmlformats.org/officeDocument/2006/relationships/customXml" Target="../ink/ink4763.xml"/><Relationship Id="rId298" Type="http://schemas.openxmlformats.org/officeDocument/2006/relationships/image" Target="../media/image402.png"/><Relationship Id="rId116" Type="http://schemas.openxmlformats.org/officeDocument/2006/relationships/customXml" Target="../ink/ink4682.xml"/><Relationship Id="rId137" Type="http://schemas.openxmlformats.org/officeDocument/2006/relationships/image" Target="../media/image323.png"/><Relationship Id="rId158" Type="http://schemas.openxmlformats.org/officeDocument/2006/relationships/customXml" Target="../ink/ink4703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4797.xml"/><Relationship Id="rId20" Type="http://schemas.openxmlformats.org/officeDocument/2006/relationships/customXml" Target="../ink/ink4634.xml"/><Relationship Id="rId41" Type="http://schemas.openxmlformats.org/officeDocument/2006/relationships/image" Target="../media/image27.png"/><Relationship Id="rId62" Type="http://schemas.openxmlformats.org/officeDocument/2006/relationships/customXml" Target="../ink/ink4655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7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4737.xml"/><Relationship Id="rId246" Type="http://schemas.openxmlformats.org/officeDocument/2006/relationships/image" Target="../media/image376.png"/><Relationship Id="rId267" Type="http://schemas.openxmlformats.org/officeDocument/2006/relationships/customXml" Target="../ink/ink4758.xml"/><Relationship Id="rId288" Type="http://schemas.openxmlformats.org/officeDocument/2006/relationships/image" Target="../media/image397.png"/><Relationship Id="rId106" Type="http://schemas.openxmlformats.org/officeDocument/2006/relationships/customXml" Target="../ink/ink4677.xml"/><Relationship Id="rId127" Type="http://schemas.openxmlformats.org/officeDocument/2006/relationships/image" Target="../media/image176.png"/><Relationship Id="rId313" Type="http://schemas.openxmlformats.org/officeDocument/2006/relationships/customXml" Target="../ink/ink4781.xml"/><Relationship Id="rId10" Type="http://schemas.openxmlformats.org/officeDocument/2006/relationships/customXml" Target="../ink/ink4629.xml"/><Relationship Id="rId31" Type="http://schemas.openxmlformats.org/officeDocument/2006/relationships/image" Target="../media/image22.png"/><Relationship Id="rId52" Type="http://schemas.openxmlformats.org/officeDocument/2006/relationships/customXml" Target="../ink/ink4650.xml"/><Relationship Id="rId73" Type="http://schemas.openxmlformats.org/officeDocument/2006/relationships/image" Target="../media/image305.png"/><Relationship Id="rId94" Type="http://schemas.openxmlformats.org/officeDocument/2006/relationships/customXml" Target="../ink/ink4671.xml"/><Relationship Id="rId148" Type="http://schemas.openxmlformats.org/officeDocument/2006/relationships/customXml" Target="../ink/ink4698.xml"/><Relationship Id="rId169" Type="http://schemas.openxmlformats.org/officeDocument/2006/relationships/image" Target="../media/image339.png"/><Relationship Id="rId334" Type="http://schemas.openxmlformats.org/officeDocument/2006/relationships/customXml" Target="../ink/ink4792.xml"/><Relationship Id="rId355" Type="http://schemas.openxmlformats.org/officeDocument/2006/relationships/image" Target="../media/image468.png"/><Relationship Id="rId4" Type="http://schemas.openxmlformats.org/officeDocument/2006/relationships/customXml" Target="../ink/ink4626.xml"/><Relationship Id="rId180" Type="http://schemas.openxmlformats.org/officeDocument/2006/relationships/customXml" Target="../ink/ink4714.xml"/><Relationship Id="rId215" Type="http://schemas.openxmlformats.org/officeDocument/2006/relationships/customXml" Target="../ink/ink4732.xml"/><Relationship Id="rId236" Type="http://schemas.openxmlformats.org/officeDocument/2006/relationships/image" Target="../media/image371.png"/><Relationship Id="rId257" Type="http://schemas.openxmlformats.org/officeDocument/2006/relationships/customXml" Target="../ink/ink4753.xml"/><Relationship Id="rId278" Type="http://schemas.openxmlformats.org/officeDocument/2006/relationships/image" Target="../media/image392.png"/><Relationship Id="rId303" Type="http://schemas.openxmlformats.org/officeDocument/2006/relationships/customXml" Target="../ink/ink4776.xml"/><Relationship Id="rId42" Type="http://schemas.openxmlformats.org/officeDocument/2006/relationships/customXml" Target="../ink/ink4645.xml"/><Relationship Id="rId84" Type="http://schemas.openxmlformats.org/officeDocument/2006/relationships/customXml" Target="../ink/ink4666.xml"/><Relationship Id="rId138" Type="http://schemas.openxmlformats.org/officeDocument/2006/relationships/customXml" Target="../ink/ink4693.xml"/><Relationship Id="rId345" Type="http://schemas.openxmlformats.org/officeDocument/2006/relationships/image" Target="../media/image455.png"/><Relationship Id="rId191" Type="http://schemas.openxmlformats.org/officeDocument/2006/relationships/customXml" Target="../ink/ink4720.xml"/><Relationship Id="rId205" Type="http://schemas.openxmlformats.org/officeDocument/2006/relationships/customXml" Target="../ink/ink4727.xml"/><Relationship Id="rId247" Type="http://schemas.openxmlformats.org/officeDocument/2006/relationships/customXml" Target="../ink/ink4748.xml"/><Relationship Id="rId107" Type="http://schemas.openxmlformats.org/officeDocument/2006/relationships/image" Target="../media/image166.png"/><Relationship Id="rId289" Type="http://schemas.openxmlformats.org/officeDocument/2006/relationships/customXml" Target="../ink/ink4769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4803.xml"/><Relationship Id="rId95" Type="http://schemas.openxmlformats.org/officeDocument/2006/relationships/image" Target="../media/image316.png"/><Relationship Id="rId160" Type="http://schemas.openxmlformats.org/officeDocument/2006/relationships/customXml" Target="../ink/ink4704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4635.xml"/><Relationship Id="rId64" Type="http://schemas.openxmlformats.org/officeDocument/2006/relationships/customXml" Target="../ink/ink4656.xml"/><Relationship Id="rId118" Type="http://schemas.openxmlformats.org/officeDocument/2006/relationships/customXml" Target="../ink/ink4683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4738.xml"/><Relationship Id="rId269" Type="http://schemas.openxmlformats.org/officeDocument/2006/relationships/customXml" Target="../ink/ink4759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4793.xml"/><Relationship Id="rId75" Type="http://schemas.openxmlformats.org/officeDocument/2006/relationships/image" Target="../media/image306.png"/><Relationship Id="rId140" Type="http://schemas.openxmlformats.org/officeDocument/2006/relationships/customXml" Target="../ink/ink4694.xml"/><Relationship Id="rId182" Type="http://schemas.openxmlformats.org/officeDocument/2006/relationships/customXml" Target="../ink/ink4715.xml"/><Relationship Id="rId6" Type="http://schemas.openxmlformats.org/officeDocument/2006/relationships/customXml" Target="../ink/ink4627.xml"/><Relationship Id="rId238" Type="http://schemas.openxmlformats.org/officeDocument/2006/relationships/image" Target="../media/image372.png"/><Relationship Id="rId291" Type="http://schemas.openxmlformats.org/officeDocument/2006/relationships/customXml" Target="../ink/ink4770.xml"/><Relationship Id="rId305" Type="http://schemas.openxmlformats.org/officeDocument/2006/relationships/customXml" Target="../ink/ink4777.xml"/><Relationship Id="rId347" Type="http://schemas.openxmlformats.org/officeDocument/2006/relationships/image" Target="../media/image464.png"/><Relationship Id="rId44" Type="http://schemas.openxmlformats.org/officeDocument/2006/relationships/customXml" Target="../ink/ink4646.xml"/><Relationship Id="rId86" Type="http://schemas.openxmlformats.org/officeDocument/2006/relationships/customXml" Target="../ink/ink4667.xml"/><Relationship Id="rId151" Type="http://schemas.openxmlformats.org/officeDocument/2006/relationships/image" Target="../media/image330.png"/><Relationship Id="rId193" Type="http://schemas.openxmlformats.org/officeDocument/2006/relationships/customXml" Target="../ink/ink4721.xml"/><Relationship Id="rId207" Type="http://schemas.openxmlformats.org/officeDocument/2006/relationships/customXml" Target="../ink/ink4728.xml"/><Relationship Id="rId249" Type="http://schemas.openxmlformats.org/officeDocument/2006/relationships/customXml" Target="../ink/ink4749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4783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4684.xml"/><Relationship Id="rId358" Type="http://schemas.openxmlformats.org/officeDocument/2006/relationships/customXml" Target="../ink/ink4804.xml"/><Relationship Id="rId162" Type="http://schemas.openxmlformats.org/officeDocument/2006/relationships/customXml" Target="../ink/ink4705.xml"/><Relationship Id="rId218" Type="http://schemas.openxmlformats.org/officeDocument/2006/relationships/image" Target="../media/image362.png"/><Relationship Id="rId271" Type="http://schemas.openxmlformats.org/officeDocument/2006/relationships/customXml" Target="../ink/ink4760.xml"/><Relationship Id="rId24" Type="http://schemas.openxmlformats.org/officeDocument/2006/relationships/customXml" Target="../ink/ink4636.xml"/><Relationship Id="rId66" Type="http://schemas.openxmlformats.org/officeDocument/2006/relationships/customXml" Target="../ink/ink4657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4739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4674.xml"/><Relationship Id="rId282" Type="http://schemas.openxmlformats.org/officeDocument/2006/relationships/image" Target="../media/image394.png"/><Relationship Id="rId338" Type="http://schemas.openxmlformats.org/officeDocument/2006/relationships/customXml" Target="../ink/ink4794.xml"/><Relationship Id="rId8" Type="http://schemas.openxmlformats.org/officeDocument/2006/relationships/customXml" Target="../ink/ink4628.xml"/><Relationship Id="rId142" Type="http://schemas.openxmlformats.org/officeDocument/2006/relationships/customXml" Target="../ink/ink4695.xml"/><Relationship Id="rId184" Type="http://schemas.openxmlformats.org/officeDocument/2006/relationships/customXml" Target="../ink/ink4716.xml"/><Relationship Id="rId251" Type="http://schemas.openxmlformats.org/officeDocument/2006/relationships/customXml" Target="../ink/ink4750.xml"/><Relationship Id="rId46" Type="http://schemas.openxmlformats.org/officeDocument/2006/relationships/customXml" Target="../ink/ink4647.xml"/><Relationship Id="rId293" Type="http://schemas.openxmlformats.org/officeDocument/2006/relationships/customXml" Target="../ink/ink4771.xml"/><Relationship Id="rId307" Type="http://schemas.openxmlformats.org/officeDocument/2006/relationships/customXml" Target="../ink/ink4778.xml"/><Relationship Id="rId349" Type="http://schemas.openxmlformats.org/officeDocument/2006/relationships/image" Target="../media/image465.png"/><Relationship Id="rId88" Type="http://schemas.openxmlformats.org/officeDocument/2006/relationships/customXml" Target="../ink/ink4668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4722.xml"/><Relationship Id="rId209" Type="http://schemas.openxmlformats.org/officeDocument/2006/relationships/customXml" Target="../ink/ink4729.xml"/><Relationship Id="rId360" Type="http://schemas.openxmlformats.org/officeDocument/2006/relationships/customXml" Target="../ink/ink480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4957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4970.xml"/><Relationship Id="rId170" Type="http://schemas.openxmlformats.org/officeDocument/2006/relationships/customXml" Target="../ink/ink4892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4823.xml"/><Relationship Id="rId74" Type="http://schemas.openxmlformats.org/officeDocument/2006/relationships/customXml" Target="../ink/ink4844.xml"/><Relationship Id="rId128" Type="http://schemas.openxmlformats.org/officeDocument/2006/relationships/customXml" Target="../ink/ink4871.xml"/><Relationship Id="rId335" Type="http://schemas.openxmlformats.org/officeDocument/2006/relationships/image" Target="../media/image442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4926.xml"/><Relationship Id="rId279" Type="http://schemas.openxmlformats.org/officeDocument/2006/relationships/customXml" Target="../ink/ink4947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4981.xml"/><Relationship Id="rId85" Type="http://schemas.openxmlformats.org/officeDocument/2006/relationships/image" Target="../media/image311.png"/><Relationship Id="rId150" Type="http://schemas.openxmlformats.org/officeDocument/2006/relationships/customXml" Target="../ink/ink4882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4813.xml"/><Relationship Id="rId108" Type="http://schemas.openxmlformats.org/officeDocument/2006/relationships/customXml" Target="../ink/ink4861.xml"/><Relationship Id="rId315" Type="http://schemas.openxmlformats.org/officeDocument/2006/relationships/customXml" Target="../ink/ink4965.xml"/><Relationship Id="rId357" Type="http://schemas.openxmlformats.org/officeDocument/2006/relationships/image" Target="../media/image473.png"/><Relationship Id="rId54" Type="http://schemas.openxmlformats.org/officeDocument/2006/relationships/customXml" Target="../ink/ink4834.xml"/><Relationship Id="rId96" Type="http://schemas.openxmlformats.org/officeDocument/2006/relationships/customXml" Target="../ink/ink4855.xml"/><Relationship Id="rId161" Type="http://schemas.openxmlformats.org/officeDocument/2006/relationships/image" Target="../media/image335.png"/><Relationship Id="rId217" Type="http://schemas.openxmlformats.org/officeDocument/2006/relationships/customXml" Target="../ink/ink4916.xml"/><Relationship Id="rId259" Type="http://schemas.openxmlformats.org/officeDocument/2006/relationships/customXml" Target="../ink/ink4937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4971.xml"/><Relationship Id="rId65" Type="http://schemas.openxmlformats.org/officeDocument/2006/relationships/image" Target="../media/image301.png"/><Relationship Id="rId130" Type="http://schemas.openxmlformats.org/officeDocument/2006/relationships/customXml" Target="../ink/ink4872.xml"/><Relationship Id="rId172" Type="http://schemas.openxmlformats.org/officeDocument/2006/relationships/customXml" Target="../ink/ink4893.xml"/><Relationship Id="rId228" Type="http://schemas.openxmlformats.org/officeDocument/2006/relationships/image" Target="../media/image367.png"/><Relationship Id="rId281" Type="http://schemas.openxmlformats.org/officeDocument/2006/relationships/customXml" Target="../ink/ink4948.xml"/><Relationship Id="rId337" Type="http://schemas.openxmlformats.org/officeDocument/2006/relationships/image" Target="../media/image443.png"/><Relationship Id="rId34" Type="http://schemas.openxmlformats.org/officeDocument/2006/relationships/customXml" Target="../ink/ink4824.xml"/><Relationship Id="rId76" Type="http://schemas.openxmlformats.org/officeDocument/2006/relationships/customXml" Target="../ink/ink4845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4927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4862.xml"/><Relationship Id="rId348" Type="http://schemas.openxmlformats.org/officeDocument/2006/relationships/customXml" Target="../ink/ink4982.xml"/><Relationship Id="rId152" Type="http://schemas.openxmlformats.org/officeDocument/2006/relationships/customXml" Target="../ink/ink4883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4938.xml"/><Relationship Id="rId14" Type="http://schemas.openxmlformats.org/officeDocument/2006/relationships/customXml" Target="../ink/ink4814.xml"/><Relationship Id="rId56" Type="http://schemas.openxmlformats.org/officeDocument/2006/relationships/customXml" Target="../ink/ink4835.xml"/><Relationship Id="rId317" Type="http://schemas.openxmlformats.org/officeDocument/2006/relationships/image" Target="../media/image411.png"/><Relationship Id="rId359" Type="http://schemas.openxmlformats.org/officeDocument/2006/relationships/image" Target="../media/image474.png"/><Relationship Id="rId98" Type="http://schemas.openxmlformats.org/officeDocument/2006/relationships/customXml" Target="../ink/ink4856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4917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4972.xml"/><Relationship Id="rId132" Type="http://schemas.openxmlformats.org/officeDocument/2006/relationships/customXml" Target="../ink/ink4873.xml"/><Relationship Id="rId174" Type="http://schemas.openxmlformats.org/officeDocument/2006/relationships/customXml" Target="../ink/ink4894.xml"/><Relationship Id="rId220" Type="http://schemas.openxmlformats.org/officeDocument/2006/relationships/image" Target="../media/image363.png"/><Relationship Id="rId241" Type="http://schemas.openxmlformats.org/officeDocument/2006/relationships/customXml" Target="../ink/ink4928.xml"/><Relationship Id="rId15" Type="http://schemas.openxmlformats.org/officeDocument/2006/relationships/image" Target="../media/image14.png"/><Relationship Id="rId36" Type="http://schemas.openxmlformats.org/officeDocument/2006/relationships/customXml" Target="../ink/ink4825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4949.xml"/><Relationship Id="rId318" Type="http://schemas.openxmlformats.org/officeDocument/2006/relationships/customXml" Target="../ink/ink4967.xml"/><Relationship Id="rId339" Type="http://schemas.openxmlformats.org/officeDocument/2006/relationships/image" Target="../media/image448.png"/><Relationship Id="rId78" Type="http://schemas.openxmlformats.org/officeDocument/2006/relationships/customXml" Target="../ink/ink4846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4868.xml"/><Relationship Id="rId143" Type="http://schemas.openxmlformats.org/officeDocument/2006/relationships/image" Target="../media/image326.png"/><Relationship Id="rId164" Type="http://schemas.openxmlformats.org/officeDocument/2006/relationships/customXml" Target="../ink/ink4889.xml"/><Relationship Id="rId185" Type="http://schemas.openxmlformats.org/officeDocument/2006/relationships/customXml" Target="../ink/ink4900.xml"/><Relationship Id="rId350" Type="http://schemas.openxmlformats.org/officeDocument/2006/relationships/customXml" Target="../ink/ink4983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4820.xml"/><Relationship Id="rId231" Type="http://schemas.openxmlformats.org/officeDocument/2006/relationships/customXml" Target="../ink/ink4923.xml"/><Relationship Id="rId252" Type="http://schemas.openxmlformats.org/officeDocument/2006/relationships/image" Target="../media/image379.png"/><Relationship Id="rId273" Type="http://schemas.openxmlformats.org/officeDocument/2006/relationships/customXml" Target="../ink/ink4944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4841.xml"/><Relationship Id="rId89" Type="http://schemas.openxmlformats.org/officeDocument/2006/relationships/image" Target="../media/image313.png"/><Relationship Id="rId112" Type="http://schemas.openxmlformats.org/officeDocument/2006/relationships/customXml" Target="../ink/ink4863.xml"/><Relationship Id="rId133" Type="http://schemas.openxmlformats.org/officeDocument/2006/relationships/image" Target="../media/image321.png"/><Relationship Id="rId154" Type="http://schemas.openxmlformats.org/officeDocument/2006/relationships/customXml" Target="../ink/ink4884.xml"/><Relationship Id="rId175" Type="http://schemas.openxmlformats.org/officeDocument/2006/relationships/image" Target="../media/image341.png"/><Relationship Id="rId340" Type="http://schemas.openxmlformats.org/officeDocument/2006/relationships/customXml" Target="../ink/ink4978.xml"/><Relationship Id="rId361" Type="http://schemas.openxmlformats.org/officeDocument/2006/relationships/image" Target="../media/image475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4815.xml"/><Relationship Id="rId221" Type="http://schemas.openxmlformats.org/officeDocument/2006/relationships/customXml" Target="../ink/ink4918.xml"/><Relationship Id="rId242" Type="http://schemas.openxmlformats.org/officeDocument/2006/relationships/image" Target="../media/image374.png"/><Relationship Id="rId263" Type="http://schemas.openxmlformats.org/officeDocument/2006/relationships/customXml" Target="../ink/ink4939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4836.xml"/><Relationship Id="rId79" Type="http://schemas.openxmlformats.org/officeDocument/2006/relationships/image" Target="../media/image308.png"/><Relationship Id="rId102" Type="http://schemas.openxmlformats.org/officeDocument/2006/relationships/customXml" Target="../ink/ink4858.xml"/><Relationship Id="rId123" Type="http://schemas.openxmlformats.org/officeDocument/2006/relationships/image" Target="../media/image174.png"/><Relationship Id="rId144" Type="http://schemas.openxmlformats.org/officeDocument/2006/relationships/customXml" Target="../ink/ink4879.xml"/><Relationship Id="rId330" Type="http://schemas.openxmlformats.org/officeDocument/2006/relationships/customXml" Target="../ink/ink4973.xml"/><Relationship Id="rId90" Type="http://schemas.openxmlformats.org/officeDocument/2006/relationships/customXml" Target="../ink/ink4852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211" Type="http://schemas.openxmlformats.org/officeDocument/2006/relationships/customXml" Target="../ink/ink4913.xml"/><Relationship Id="rId232" Type="http://schemas.openxmlformats.org/officeDocument/2006/relationships/image" Target="../media/image369.png"/><Relationship Id="rId253" Type="http://schemas.openxmlformats.org/officeDocument/2006/relationships/customXml" Target="../ink/ink4934.xml"/><Relationship Id="rId274" Type="http://schemas.openxmlformats.org/officeDocument/2006/relationships/image" Target="../media/image390.png"/><Relationship Id="rId295" Type="http://schemas.openxmlformats.org/officeDocument/2006/relationships/customXml" Target="../ink/ink4955.xml"/><Relationship Id="rId309" Type="http://schemas.openxmlformats.org/officeDocument/2006/relationships/customXml" Target="../ink/ink4962.xml"/><Relationship Id="rId27" Type="http://schemas.openxmlformats.org/officeDocument/2006/relationships/image" Target="../media/image20.png"/><Relationship Id="rId48" Type="http://schemas.openxmlformats.org/officeDocument/2006/relationships/customXml" Target="../ink/ink4831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4874.xml"/><Relationship Id="rId320" Type="http://schemas.openxmlformats.org/officeDocument/2006/relationships/customXml" Target="../ink/ink4968.xml"/><Relationship Id="rId80" Type="http://schemas.openxmlformats.org/officeDocument/2006/relationships/customXml" Target="../ink/ink4847.xml"/><Relationship Id="rId155" Type="http://schemas.openxmlformats.org/officeDocument/2006/relationships/image" Target="../media/image332.png"/><Relationship Id="rId176" Type="http://schemas.openxmlformats.org/officeDocument/2006/relationships/customXml" Target="../ink/ink4895.xml"/><Relationship Id="rId197" Type="http://schemas.openxmlformats.org/officeDocument/2006/relationships/customXml" Target="../ink/ink4906.xml"/><Relationship Id="rId341" Type="http://schemas.openxmlformats.org/officeDocument/2006/relationships/image" Target="../media/image449.png"/><Relationship Id="rId362" Type="http://schemas.openxmlformats.org/officeDocument/2006/relationships/customXml" Target="../ink/ink4989.xml"/><Relationship Id="rId201" Type="http://schemas.openxmlformats.org/officeDocument/2006/relationships/customXml" Target="../ink/ink4908.xml"/><Relationship Id="rId222" Type="http://schemas.openxmlformats.org/officeDocument/2006/relationships/image" Target="../media/image364.png"/><Relationship Id="rId243" Type="http://schemas.openxmlformats.org/officeDocument/2006/relationships/customXml" Target="../ink/ink4929.xml"/><Relationship Id="rId264" Type="http://schemas.openxmlformats.org/officeDocument/2006/relationships/image" Target="../media/image385.png"/><Relationship Id="rId285" Type="http://schemas.openxmlformats.org/officeDocument/2006/relationships/customXml" Target="../ink/ink4950.xml"/><Relationship Id="rId17" Type="http://schemas.openxmlformats.org/officeDocument/2006/relationships/image" Target="../media/image15.png"/><Relationship Id="rId38" Type="http://schemas.openxmlformats.org/officeDocument/2006/relationships/customXml" Target="../ink/ink4826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4869.xml"/><Relationship Id="rId310" Type="http://schemas.openxmlformats.org/officeDocument/2006/relationships/image" Target="../media/image408.png"/><Relationship Id="rId70" Type="http://schemas.openxmlformats.org/officeDocument/2006/relationships/customXml" Target="../ink/ink4842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4890.xml"/><Relationship Id="rId187" Type="http://schemas.openxmlformats.org/officeDocument/2006/relationships/customXml" Target="../ink/ink4901.xml"/><Relationship Id="rId331" Type="http://schemas.openxmlformats.org/officeDocument/2006/relationships/image" Target="../media/image431.png"/><Relationship Id="rId352" Type="http://schemas.openxmlformats.org/officeDocument/2006/relationships/customXml" Target="../ink/ink4984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4924.xml"/><Relationship Id="rId254" Type="http://schemas.openxmlformats.org/officeDocument/2006/relationships/image" Target="../media/image380.png"/><Relationship Id="rId28" Type="http://schemas.openxmlformats.org/officeDocument/2006/relationships/customXml" Target="../ink/ink4821.xml"/><Relationship Id="rId49" Type="http://schemas.openxmlformats.org/officeDocument/2006/relationships/image" Target="../media/image31.png"/><Relationship Id="rId114" Type="http://schemas.openxmlformats.org/officeDocument/2006/relationships/customXml" Target="../ink/ink4864.xml"/><Relationship Id="rId275" Type="http://schemas.openxmlformats.org/officeDocument/2006/relationships/customXml" Target="../ink/ink4945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4837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4885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4979.xml"/><Relationship Id="rId363" Type="http://schemas.openxmlformats.org/officeDocument/2006/relationships/image" Target="../media/image476.png"/><Relationship Id="rId202" Type="http://schemas.openxmlformats.org/officeDocument/2006/relationships/image" Target="../media/image354.png"/><Relationship Id="rId223" Type="http://schemas.openxmlformats.org/officeDocument/2006/relationships/customXml" Target="../ink/ink4919.xml"/><Relationship Id="rId244" Type="http://schemas.openxmlformats.org/officeDocument/2006/relationships/image" Target="../media/image375.png"/><Relationship Id="rId18" Type="http://schemas.openxmlformats.org/officeDocument/2006/relationships/customXml" Target="../ink/ink4816.xml"/><Relationship Id="rId39" Type="http://schemas.openxmlformats.org/officeDocument/2006/relationships/image" Target="../media/image26.png"/><Relationship Id="rId265" Type="http://schemas.openxmlformats.org/officeDocument/2006/relationships/customXml" Target="../ink/ink4940.xml"/><Relationship Id="rId286" Type="http://schemas.openxmlformats.org/officeDocument/2006/relationships/image" Target="../media/image396.png"/><Relationship Id="rId50" Type="http://schemas.openxmlformats.org/officeDocument/2006/relationships/customXml" Target="../ink/ink4832.xml"/><Relationship Id="rId104" Type="http://schemas.openxmlformats.org/officeDocument/2006/relationships/customXml" Target="../ink/ink4859.xml"/><Relationship Id="rId125" Type="http://schemas.openxmlformats.org/officeDocument/2006/relationships/image" Target="../media/image175.png"/><Relationship Id="rId146" Type="http://schemas.openxmlformats.org/officeDocument/2006/relationships/customXml" Target="../ink/ink4880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4963.xml"/><Relationship Id="rId332" Type="http://schemas.openxmlformats.org/officeDocument/2006/relationships/customXml" Target="../ink/ink4974.xml"/><Relationship Id="rId353" Type="http://schemas.openxmlformats.org/officeDocument/2006/relationships/image" Target="../media/image471.png"/><Relationship Id="rId71" Type="http://schemas.openxmlformats.org/officeDocument/2006/relationships/image" Target="../media/image304.png"/><Relationship Id="rId92" Type="http://schemas.openxmlformats.org/officeDocument/2006/relationships/customXml" Target="../ink/ink4853.xml"/><Relationship Id="rId213" Type="http://schemas.openxmlformats.org/officeDocument/2006/relationships/customXml" Target="../ink/ink4914.xml"/><Relationship Id="rId234" Type="http://schemas.openxmlformats.org/officeDocument/2006/relationships/image" Target="../media/image370.png"/><Relationship Id="rId2" Type="http://schemas.openxmlformats.org/officeDocument/2006/relationships/customXml" Target="../ink/ink4808.xml"/><Relationship Id="rId29" Type="http://schemas.openxmlformats.org/officeDocument/2006/relationships/image" Target="../media/image21.png"/><Relationship Id="rId255" Type="http://schemas.openxmlformats.org/officeDocument/2006/relationships/customXml" Target="../ink/ink4935.xml"/><Relationship Id="rId276" Type="http://schemas.openxmlformats.org/officeDocument/2006/relationships/image" Target="../media/image391.png"/><Relationship Id="rId297" Type="http://schemas.openxmlformats.org/officeDocument/2006/relationships/customXml" Target="../ink/ink4956.xml"/><Relationship Id="rId40" Type="http://schemas.openxmlformats.org/officeDocument/2006/relationships/customXml" Target="../ink/ink4827.xml"/><Relationship Id="rId115" Type="http://schemas.openxmlformats.org/officeDocument/2006/relationships/image" Target="../media/image170.png"/><Relationship Id="rId136" Type="http://schemas.openxmlformats.org/officeDocument/2006/relationships/customXml" Target="../ink/ink4875.xml"/><Relationship Id="rId157" Type="http://schemas.openxmlformats.org/officeDocument/2006/relationships/image" Target="../media/image333.png"/><Relationship Id="rId178" Type="http://schemas.openxmlformats.org/officeDocument/2006/relationships/customXml" Target="../ink/ink4896.xml"/><Relationship Id="rId301" Type="http://schemas.openxmlformats.org/officeDocument/2006/relationships/customXml" Target="../ink/ink4958.xml"/><Relationship Id="rId322" Type="http://schemas.openxmlformats.org/officeDocument/2006/relationships/customXml" Target="../ink/ink4969.xml"/><Relationship Id="rId343" Type="http://schemas.openxmlformats.org/officeDocument/2006/relationships/image" Target="../media/image454.png"/><Relationship Id="rId364" Type="http://schemas.openxmlformats.org/officeDocument/2006/relationships/customXml" Target="../ink/ink4990.xml"/><Relationship Id="rId61" Type="http://schemas.openxmlformats.org/officeDocument/2006/relationships/image" Target="../media/image299.png"/><Relationship Id="rId82" Type="http://schemas.openxmlformats.org/officeDocument/2006/relationships/customXml" Target="../ink/ink4848.xml"/><Relationship Id="rId199" Type="http://schemas.openxmlformats.org/officeDocument/2006/relationships/customXml" Target="../ink/ink4907.xml"/><Relationship Id="rId203" Type="http://schemas.openxmlformats.org/officeDocument/2006/relationships/customXml" Target="../ink/ink4909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4930.xml"/><Relationship Id="rId266" Type="http://schemas.openxmlformats.org/officeDocument/2006/relationships/image" Target="../media/image386.png"/><Relationship Id="rId287" Type="http://schemas.openxmlformats.org/officeDocument/2006/relationships/customXml" Target="../ink/ink4951.xml"/><Relationship Id="rId30" Type="http://schemas.openxmlformats.org/officeDocument/2006/relationships/customXml" Target="../ink/ink4822.xml"/><Relationship Id="rId105" Type="http://schemas.openxmlformats.org/officeDocument/2006/relationships/image" Target="../media/image165.png"/><Relationship Id="rId126" Type="http://schemas.openxmlformats.org/officeDocument/2006/relationships/customXml" Target="../ink/ink4870.xml"/><Relationship Id="rId147" Type="http://schemas.openxmlformats.org/officeDocument/2006/relationships/image" Target="../media/image328.png"/><Relationship Id="rId168" Type="http://schemas.openxmlformats.org/officeDocument/2006/relationships/customXml" Target="../ink/ink4891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4985.xml"/><Relationship Id="rId51" Type="http://schemas.openxmlformats.org/officeDocument/2006/relationships/image" Target="../media/image32.png"/><Relationship Id="rId72" Type="http://schemas.openxmlformats.org/officeDocument/2006/relationships/customXml" Target="../ink/ink4843.xml"/><Relationship Id="rId93" Type="http://schemas.openxmlformats.org/officeDocument/2006/relationships/image" Target="../media/image315.png"/><Relationship Id="rId189" Type="http://schemas.openxmlformats.org/officeDocument/2006/relationships/customXml" Target="../ink/ink4902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4925.xml"/><Relationship Id="rId256" Type="http://schemas.openxmlformats.org/officeDocument/2006/relationships/image" Target="../media/image381.png"/><Relationship Id="rId277" Type="http://schemas.openxmlformats.org/officeDocument/2006/relationships/customXml" Target="../ink/ink4946.xml"/><Relationship Id="rId298" Type="http://schemas.openxmlformats.org/officeDocument/2006/relationships/image" Target="../media/image402.png"/><Relationship Id="rId116" Type="http://schemas.openxmlformats.org/officeDocument/2006/relationships/customXml" Target="../ink/ink4865.xml"/><Relationship Id="rId137" Type="http://schemas.openxmlformats.org/officeDocument/2006/relationships/image" Target="../media/image323.png"/><Relationship Id="rId158" Type="http://schemas.openxmlformats.org/officeDocument/2006/relationships/customXml" Target="../ink/ink4886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4980.xml"/><Relationship Id="rId20" Type="http://schemas.openxmlformats.org/officeDocument/2006/relationships/customXml" Target="../ink/ink4817.xml"/><Relationship Id="rId41" Type="http://schemas.openxmlformats.org/officeDocument/2006/relationships/image" Target="../media/image27.png"/><Relationship Id="rId62" Type="http://schemas.openxmlformats.org/officeDocument/2006/relationships/customXml" Target="../ink/ink4838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77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4920.xml"/><Relationship Id="rId246" Type="http://schemas.openxmlformats.org/officeDocument/2006/relationships/image" Target="../media/image376.png"/><Relationship Id="rId267" Type="http://schemas.openxmlformats.org/officeDocument/2006/relationships/customXml" Target="../ink/ink4941.xml"/><Relationship Id="rId288" Type="http://schemas.openxmlformats.org/officeDocument/2006/relationships/image" Target="../media/image397.png"/><Relationship Id="rId106" Type="http://schemas.openxmlformats.org/officeDocument/2006/relationships/customXml" Target="../ink/ink4860.xml"/><Relationship Id="rId127" Type="http://schemas.openxmlformats.org/officeDocument/2006/relationships/image" Target="../media/image176.png"/><Relationship Id="rId313" Type="http://schemas.openxmlformats.org/officeDocument/2006/relationships/customXml" Target="../ink/ink4964.xml"/><Relationship Id="rId10" Type="http://schemas.openxmlformats.org/officeDocument/2006/relationships/customXml" Target="../ink/ink4812.xml"/><Relationship Id="rId31" Type="http://schemas.openxmlformats.org/officeDocument/2006/relationships/image" Target="../media/image22.png"/><Relationship Id="rId52" Type="http://schemas.openxmlformats.org/officeDocument/2006/relationships/customXml" Target="../ink/ink4833.xml"/><Relationship Id="rId73" Type="http://schemas.openxmlformats.org/officeDocument/2006/relationships/image" Target="../media/image305.png"/><Relationship Id="rId94" Type="http://schemas.openxmlformats.org/officeDocument/2006/relationships/customXml" Target="../ink/ink4854.xml"/><Relationship Id="rId148" Type="http://schemas.openxmlformats.org/officeDocument/2006/relationships/customXml" Target="../ink/ink4881.xml"/><Relationship Id="rId169" Type="http://schemas.openxmlformats.org/officeDocument/2006/relationships/image" Target="../media/image339.png"/><Relationship Id="rId334" Type="http://schemas.openxmlformats.org/officeDocument/2006/relationships/customXml" Target="../ink/ink4975.xml"/><Relationship Id="rId355" Type="http://schemas.openxmlformats.org/officeDocument/2006/relationships/image" Target="../media/image472.png"/><Relationship Id="rId4" Type="http://schemas.openxmlformats.org/officeDocument/2006/relationships/customXml" Target="../ink/ink4809.xml"/><Relationship Id="rId180" Type="http://schemas.openxmlformats.org/officeDocument/2006/relationships/customXml" Target="../ink/ink4897.xml"/><Relationship Id="rId215" Type="http://schemas.openxmlformats.org/officeDocument/2006/relationships/customXml" Target="../ink/ink4915.xml"/><Relationship Id="rId236" Type="http://schemas.openxmlformats.org/officeDocument/2006/relationships/image" Target="../media/image371.png"/><Relationship Id="rId257" Type="http://schemas.openxmlformats.org/officeDocument/2006/relationships/customXml" Target="../ink/ink4936.xml"/><Relationship Id="rId278" Type="http://schemas.openxmlformats.org/officeDocument/2006/relationships/image" Target="../media/image392.png"/><Relationship Id="rId303" Type="http://schemas.openxmlformats.org/officeDocument/2006/relationships/customXml" Target="../ink/ink4959.xml"/><Relationship Id="rId42" Type="http://schemas.openxmlformats.org/officeDocument/2006/relationships/customXml" Target="../ink/ink4828.xml"/><Relationship Id="rId84" Type="http://schemas.openxmlformats.org/officeDocument/2006/relationships/customXml" Target="../ink/ink4849.xml"/><Relationship Id="rId138" Type="http://schemas.openxmlformats.org/officeDocument/2006/relationships/customXml" Target="../ink/ink4876.xml"/><Relationship Id="rId345" Type="http://schemas.openxmlformats.org/officeDocument/2006/relationships/image" Target="../media/image455.png"/><Relationship Id="rId191" Type="http://schemas.openxmlformats.org/officeDocument/2006/relationships/customXml" Target="../ink/ink4903.xml"/><Relationship Id="rId205" Type="http://schemas.openxmlformats.org/officeDocument/2006/relationships/customXml" Target="../ink/ink4910.xml"/><Relationship Id="rId247" Type="http://schemas.openxmlformats.org/officeDocument/2006/relationships/customXml" Target="../ink/ink4931.xml"/><Relationship Id="rId107" Type="http://schemas.openxmlformats.org/officeDocument/2006/relationships/image" Target="../media/image166.png"/><Relationship Id="rId289" Type="http://schemas.openxmlformats.org/officeDocument/2006/relationships/customXml" Target="../ink/ink4952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4986.xml"/><Relationship Id="rId95" Type="http://schemas.openxmlformats.org/officeDocument/2006/relationships/image" Target="../media/image316.png"/><Relationship Id="rId160" Type="http://schemas.openxmlformats.org/officeDocument/2006/relationships/customXml" Target="../ink/ink4887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4818.xml"/><Relationship Id="rId64" Type="http://schemas.openxmlformats.org/officeDocument/2006/relationships/customXml" Target="../ink/ink4839.xml"/><Relationship Id="rId118" Type="http://schemas.openxmlformats.org/officeDocument/2006/relationships/customXml" Target="../ink/ink4866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4921.xml"/><Relationship Id="rId269" Type="http://schemas.openxmlformats.org/officeDocument/2006/relationships/customXml" Target="../ink/ink4942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4976.xml"/><Relationship Id="rId75" Type="http://schemas.openxmlformats.org/officeDocument/2006/relationships/image" Target="../media/image306.png"/><Relationship Id="rId140" Type="http://schemas.openxmlformats.org/officeDocument/2006/relationships/customXml" Target="../ink/ink4877.xml"/><Relationship Id="rId182" Type="http://schemas.openxmlformats.org/officeDocument/2006/relationships/customXml" Target="../ink/ink4898.xml"/><Relationship Id="rId6" Type="http://schemas.openxmlformats.org/officeDocument/2006/relationships/customXml" Target="../ink/ink4810.xml"/><Relationship Id="rId238" Type="http://schemas.openxmlformats.org/officeDocument/2006/relationships/image" Target="../media/image372.png"/><Relationship Id="rId291" Type="http://schemas.openxmlformats.org/officeDocument/2006/relationships/customXml" Target="../ink/ink4953.xml"/><Relationship Id="rId305" Type="http://schemas.openxmlformats.org/officeDocument/2006/relationships/customXml" Target="../ink/ink4960.xml"/><Relationship Id="rId347" Type="http://schemas.openxmlformats.org/officeDocument/2006/relationships/image" Target="../media/image465.png"/><Relationship Id="rId44" Type="http://schemas.openxmlformats.org/officeDocument/2006/relationships/customXml" Target="../ink/ink4829.xml"/><Relationship Id="rId86" Type="http://schemas.openxmlformats.org/officeDocument/2006/relationships/customXml" Target="../ink/ink4850.xml"/><Relationship Id="rId151" Type="http://schemas.openxmlformats.org/officeDocument/2006/relationships/image" Target="../media/image330.png"/><Relationship Id="rId193" Type="http://schemas.openxmlformats.org/officeDocument/2006/relationships/customXml" Target="../ink/ink4904.xml"/><Relationship Id="rId207" Type="http://schemas.openxmlformats.org/officeDocument/2006/relationships/customXml" Target="../ink/ink4911.xml"/><Relationship Id="rId249" Type="http://schemas.openxmlformats.org/officeDocument/2006/relationships/customXml" Target="../ink/ink4932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4966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4867.xml"/><Relationship Id="rId358" Type="http://schemas.openxmlformats.org/officeDocument/2006/relationships/customXml" Target="../ink/ink4987.xml"/><Relationship Id="rId162" Type="http://schemas.openxmlformats.org/officeDocument/2006/relationships/customXml" Target="../ink/ink4888.xml"/><Relationship Id="rId218" Type="http://schemas.openxmlformats.org/officeDocument/2006/relationships/image" Target="../media/image362.png"/><Relationship Id="rId271" Type="http://schemas.openxmlformats.org/officeDocument/2006/relationships/customXml" Target="../ink/ink4943.xml"/><Relationship Id="rId24" Type="http://schemas.openxmlformats.org/officeDocument/2006/relationships/customXml" Target="../ink/ink4819.xml"/><Relationship Id="rId66" Type="http://schemas.openxmlformats.org/officeDocument/2006/relationships/customXml" Target="../ink/ink4840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4922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4857.xml"/><Relationship Id="rId282" Type="http://schemas.openxmlformats.org/officeDocument/2006/relationships/image" Target="../media/image394.png"/><Relationship Id="rId338" Type="http://schemas.openxmlformats.org/officeDocument/2006/relationships/customXml" Target="../ink/ink4977.xml"/><Relationship Id="rId8" Type="http://schemas.openxmlformats.org/officeDocument/2006/relationships/customXml" Target="../ink/ink4811.xml"/><Relationship Id="rId142" Type="http://schemas.openxmlformats.org/officeDocument/2006/relationships/customXml" Target="../ink/ink4878.xml"/><Relationship Id="rId184" Type="http://schemas.openxmlformats.org/officeDocument/2006/relationships/customXml" Target="../ink/ink4899.xml"/><Relationship Id="rId251" Type="http://schemas.openxmlformats.org/officeDocument/2006/relationships/customXml" Target="../ink/ink4933.xml"/><Relationship Id="rId46" Type="http://schemas.openxmlformats.org/officeDocument/2006/relationships/customXml" Target="../ink/ink4830.xml"/><Relationship Id="rId293" Type="http://schemas.openxmlformats.org/officeDocument/2006/relationships/customXml" Target="../ink/ink4954.xml"/><Relationship Id="rId307" Type="http://schemas.openxmlformats.org/officeDocument/2006/relationships/customXml" Target="../ink/ink4961.xml"/><Relationship Id="rId349" Type="http://schemas.openxmlformats.org/officeDocument/2006/relationships/image" Target="../media/image466.png"/><Relationship Id="rId88" Type="http://schemas.openxmlformats.org/officeDocument/2006/relationships/customXml" Target="../ink/ink4851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4905.xml"/><Relationship Id="rId209" Type="http://schemas.openxmlformats.org/officeDocument/2006/relationships/customXml" Target="../ink/ink4912.xml"/><Relationship Id="rId360" Type="http://schemas.openxmlformats.org/officeDocument/2006/relationships/customXml" Target="../ink/ink4988.xml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5140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5153.xml"/><Relationship Id="rId366" Type="http://schemas.openxmlformats.org/officeDocument/2006/relationships/customXml" Target="../ink/ink5174.xml"/><Relationship Id="rId170" Type="http://schemas.openxmlformats.org/officeDocument/2006/relationships/customXml" Target="../ink/ink5075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5006.xml"/><Relationship Id="rId74" Type="http://schemas.openxmlformats.org/officeDocument/2006/relationships/customXml" Target="../ink/ink5027.xml"/><Relationship Id="rId128" Type="http://schemas.openxmlformats.org/officeDocument/2006/relationships/customXml" Target="../ink/ink5054.xml"/><Relationship Id="rId335" Type="http://schemas.openxmlformats.org/officeDocument/2006/relationships/image" Target="../media/image442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5109.xml"/><Relationship Id="rId279" Type="http://schemas.openxmlformats.org/officeDocument/2006/relationships/customXml" Target="../ink/ink5130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5164.xml"/><Relationship Id="rId85" Type="http://schemas.openxmlformats.org/officeDocument/2006/relationships/image" Target="../media/image311.png"/><Relationship Id="rId150" Type="http://schemas.openxmlformats.org/officeDocument/2006/relationships/customXml" Target="../ink/ink5065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4996.xml"/><Relationship Id="rId108" Type="http://schemas.openxmlformats.org/officeDocument/2006/relationships/customXml" Target="../ink/ink5044.xml"/><Relationship Id="rId315" Type="http://schemas.openxmlformats.org/officeDocument/2006/relationships/customXml" Target="../ink/ink5148.xml"/><Relationship Id="rId357" Type="http://schemas.openxmlformats.org/officeDocument/2006/relationships/image" Target="../media/image473.png"/><Relationship Id="rId54" Type="http://schemas.openxmlformats.org/officeDocument/2006/relationships/customXml" Target="../ink/ink5017.xml"/><Relationship Id="rId96" Type="http://schemas.openxmlformats.org/officeDocument/2006/relationships/customXml" Target="../ink/ink5038.xml"/><Relationship Id="rId161" Type="http://schemas.openxmlformats.org/officeDocument/2006/relationships/image" Target="../media/image335.png"/><Relationship Id="rId217" Type="http://schemas.openxmlformats.org/officeDocument/2006/relationships/customXml" Target="../ink/ink5099.xml"/><Relationship Id="rId259" Type="http://schemas.openxmlformats.org/officeDocument/2006/relationships/customXml" Target="../ink/ink5120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5154.xml"/><Relationship Id="rId65" Type="http://schemas.openxmlformats.org/officeDocument/2006/relationships/image" Target="../media/image301.png"/><Relationship Id="rId130" Type="http://schemas.openxmlformats.org/officeDocument/2006/relationships/customXml" Target="../ink/ink5055.xml"/><Relationship Id="rId368" Type="http://schemas.openxmlformats.org/officeDocument/2006/relationships/customXml" Target="../ink/ink5175.xml"/><Relationship Id="rId172" Type="http://schemas.openxmlformats.org/officeDocument/2006/relationships/customXml" Target="../ink/ink5076.xml"/><Relationship Id="rId228" Type="http://schemas.openxmlformats.org/officeDocument/2006/relationships/image" Target="../media/image367.png"/><Relationship Id="rId281" Type="http://schemas.openxmlformats.org/officeDocument/2006/relationships/customXml" Target="../ink/ink5131.xml"/><Relationship Id="rId337" Type="http://schemas.openxmlformats.org/officeDocument/2006/relationships/image" Target="../media/image443.png"/><Relationship Id="rId34" Type="http://schemas.openxmlformats.org/officeDocument/2006/relationships/customXml" Target="../ink/ink5007.xml"/><Relationship Id="rId76" Type="http://schemas.openxmlformats.org/officeDocument/2006/relationships/customXml" Target="../ink/ink5028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5110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5045.xml"/><Relationship Id="rId348" Type="http://schemas.openxmlformats.org/officeDocument/2006/relationships/customXml" Target="../ink/ink5165.xml"/><Relationship Id="rId152" Type="http://schemas.openxmlformats.org/officeDocument/2006/relationships/customXml" Target="../ink/ink5066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5121.xml"/><Relationship Id="rId14" Type="http://schemas.openxmlformats.org/officeDocument/2006/relationships/customXml" Target="../ink/ink4997.xml"/><Relationship Id="rId56" Type="http://schemas.openxmlformats.org/officeDocument/2006/relationships/customXml" Target="../ink/ink5018.xml"/><Relationship Id="rId317" Type="http://schemas.openxmlformats.org/officeDocument/2006/relationships/image" Target="../media/image411.png"/><Relationship Id="rId359" Type="http://schemas.openxmlformats.org/officeDocument/2006/relationships/image" Target="../media/image475.png"/><Relationship Id="rId98" Type="http://schemas.openxmlformats.org/officeDocument/2006/relationships/customXml" Target="../ink/ink5039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5100.xml"/><Relationship Id="rId370" Type="http://schemas.openxmlformats.org/officeDocument/2006/relationships/customXml" Target="../ink/ink5176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5155.xml"/><Relationship Id="rId132" Type="http://schemas.openxmlformats.org/officeDocument/2006/relationships/customXml" Target="../ink/ink5056.xml"/><Relationship Id="rId174" Type="http://schemas.openxmlformats.org/officeDocument/2006/relationships/customXml" Target="../ink/ink5077.xml"/><Relationship Id="rId241" Type="http://schemas.openxmlformats.org/officeDocument/2006/relationships/customXml" Target="../ink/ink5111.xml"/><Relationship Id="rId15" Type="http://schemas.openxmlformats.org/officeDocument/2006/relationships/image" Target="../media/image14.png"/><Relationship Id="rId36" Type="http://schemas.openxmlformats.org/officeDocument/2006/relationships/customXml" Target="../ink/ink5008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5132.xml"/><Relationship Id="rId318" Type="http://schemas.openxmlformats.org/officeDocument/2006/relationships/customXml" Target="../ink/ink5150.xml"/><Relationship Id="rId339" Type="http://schemas.openxmlformats.org/officeDocument/2006/relationships/image" Target="../media/image448.png"/><Relationship Id="rId78" Type="http://schemas.openxmlformats.org/officeDocument/2006/relationships/customXml" Target="../ink/ink5029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5051.xml"/><Relationship Id="rId143" Type="http://schemas.openxmlformats.org/officeDocument/2006/relationships/image" Target="../media/image326.png"/><Relationship Id="rId164" Type="http://schemas.openxmlformats.org/officeDocument/2006/relationships/customXml" Target="../ink/ink5072.xml"/><Relationship Id="rId185" Type="http://schemas.openxmlformats.org/officeDocument/2006/relationships/customXml" Target="../ink/ink5083.xml"/><Relationship Id="rId350" Type="http://schemas.openxmlformats.org/officeDocument/2006/relationships/customXml" Target="../ink/ink5166.xml"/><Relationship Id="rId371" Type="http://schemas.openxmlformats.org/officeDocument/2006/relationships/image" Target="../media/image481.png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5003.xml"/><Relationship Id="rId231" Type="http://schemas.openxmlformats.org/officeDocument/2006/relationships/customXml" Target="../ink/ink5106.xml"/><Relationship Id="rId252" Type="http://schemas.openxmlformats.org/officeDocument/2006/relationships/image" Target="../media/image379.png"/><Relationship Id="rId273" Type="http://schemas.openxmlformats.org/officeDocument/2006/relationships/customXml" Target="../ink/ink5127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5024.xml"/><Relationship Id="rId89" Type="http://schemas.openxmlformats.org/officeDocument/2006/relationships/image" Target="../media/image313.png"/><Relationship Id="rId112" Type="http://schemas.openxmlformats.org/officeDocument/2006/relationships/customXml" Target="../ink/ink5046.xml"/><Relationship Id="rId133" Type="http://schemas.openxmlformats.org/officeDocument/2006/relationships/image" Target="../media/image321.png"/><Relationship Id="rId154" Type="http://schemas.openxmlformats.org/officeDocument/2006/relationships/customXml" Target="../ink/ink5067.xml"/><Relationship Id="rId175" Type="http://schemas.openxmlformats.org/officeDocument/2006/relationships/image" Target="../media/image341.png"/><Relationship Id="rId340" Type="http://schemas.openxmlformats.org/officeDocument/2006/relationships/customXml" Target="../ink/ink5161.xml"/><Relationship Id="rId361" Type="http://schemas.openxmlformats.org/officeDocument/2006/relationships/image" Target="../media/image476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4998.xml"/><Relationship Id="rId221" Type="http://schemas.openxmlformats.org/officeDocument/2006/relationships/customXml" Target="../ink/ink5101.xml"/><Relationship Id="rId242" Type="http://schemas.openxmlformats.org/officeDocument/2006/relationships/image" Target="../media/image374.png"/><Relationship Id="rId263" Type="http://schemas.openxmlformats.org/officeDocument/2006/relationships/customXml" Target="../ink/ink5122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5019.xml"/><Relationship Id="rId79" Type="http://schemas.openxmlformats.org/officeDocument/2006/relationships/image" Target="../media/image308.png"/><Relationship Id="rId102" Type="http://schemas.openxmlformats.org/officeDocument/2006/relationships/customXml" Target="../ink/ink5041.xml"/><Relationship Id="rId123" Type="http://schemas.openxmlformats.org/officeDocument/2006/relationships/image" Target="../media/image174.png"/><Relationship Id="rId144" Type="http://schemas.openxmlformats.org/officeDocument/2006/relationships/customXml" Target="../ink/ink5062.xml"/><Relationship Id="rId330" Type="http://schemas.openxmlformats.org/officeDocument/2006/relationships/customXml" Target="../ink/ink5156.xml"/><Relationship Id="rId90" Type="http://schemas.openxmlformats.org/officeDocument/2006/relationships/customXml" Target="../ink/ink5035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211" Type="http://schemas.openxmlformats.org/officeDocument/2006/relationships/customXml" Target="../ink/ink5096.xml"/><Relationship Id="rId232" Type="http://schemas.openxmlformats.org/officeDocument/2006/relationships/image" Target="../media/image369.png"/><Relationship Id="rId253" Type="http://schemas.openxmlformats.org/officeDocument/2006/relationships/customXml" Target="../ink/ink5117.xml"/><Relationship Id="rId274" Type="http://schemas.openxmlformats.org/officeDocument/2006/relationships/image" Target="../media/image390.png"/><Relationship Id="rId295" Type="http://schemas.openxmlformats.org/officeDocument/2006/relationships/customXml" Target="../ink/ink5138.xml"/><Relationship Id="rId309" Type="http://schemas.openxmlformats.org/officeDocument/2006/relationships/customXml" Target="../ink/ink5145.xml"/><Relationship Id="rId27" Type="http://schemas.openxmlformats.org/officeDocument/2006/relationships/image" Target="../media/image20.png"/><Relationship Id="rId48" Type="http://schemas.openxmlformats.org/officeDocument/2006/relationships/customXml" Target="../ink/ink5014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5057.xml"/><Relationship Id="rId320" Type="http://schemas.openxmlformats.org/officeDocument/2006/relationships/customXml" Target="../ink/ink5151.xml"/><Relationship Id="rId80" Type="http://schemas.openxmlformats.org/officeDocument/2006/relationships/customXml" Target="../ink/ink5030.xml"/><Relationship Id="rId155" Type="http://schemas.openxmlformats.org/officeDocument/2006/relationships/image" Target="../media/image332.png"/><Relationship Id="rId176" Type="http://schemas.openxmlformats.org/officeDocument/2006/relationships/customXml" Target="../ink/ink5078.xml"/><Relationship Id="rId197" Type="http://schemas.openxmlformats.org/officeDocument/2006/relationships/customXml" Target="../ink/ink5089.xml"/><Relationship Id="rId341" Type="http://schemas.openxmlformats.org/officeDocument/2006/relationships/image" Target="../media/image449.png"/><Relationship Id="rId362" Type="http://schemas.openxmlformats.org/officeDocument/2006/relationships/customXml" Target="../ink/ink5172.xml"/><Relationship Id="rId201" Type="http://schemas.openxmlformats.org/officeDocument/2006/relationships/customXml" Target="../ink/ink5091.xml"/><Relationship Id="rId222" Type="http://schemas.openxmlformats.org/officeDocument/2006/relationships/image" Target="../media/image364.png"/><Relationship Id="rId243" Type="http://schemas.openxmlformats.org/officeDocument/2006/relationships/customXml" Target="../ink/ink5112.xml"/><Relationship Id="rId264" Type="http://schemas.openxmlformats.org/officeDocument/2006/relationships/image" Target="../media/image385.png"/><Relationship Id="rId285" Type="http://schemas.openxmlformats.org/officeDocument/2006/relationships/customXml" Target="../ink/ink5133.xml"/><Relationship Id="rId17" Type="http://schemas.openxmlformats.org/officeDocument/2006/relationships/image" Target="../media/image15.png"/><Relationship Id="rId38" Type="http://schemas.openxmlformats.org/officeDocument/2006/relationships/customXml" Target="../ink/ink5009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5052.xml"/><Relationship Id="rId310" Type="http://schemas.openxmlformats.org/officeDocument/2006/relationships/image" Target="../media/image408.png"/><Relationship Id="rId70" Type="http://schemas.openxmlformats.org/officeDocument/2006/relationships/customXml" Target="../ink/ink5025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5073.xml"/><Relationship Id="rId187" Type="http://schemas.openxmlformats.org/officeDocument/2006/relationships/customXml" Target="../ink/ink5084.xml"/><Relationship Id="rId331" Type="http://schemas.openxmlformats.org/officeDocument/2006/relationships/image" Target="../media/image431.png"/><Relationship Id="rId352" Type="http://schemas.openxmlformats.org/officeDocument/2006/relationships/customXml" Target="../ink/ink5167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5107.xml"/><Relationship Id="rId254" Type="http://schemas.openxmlformats.org/officeDocument/2006/relationships/image" Target="../media/image380.png"/><Relationship Id="rId28" Type="http://schemas.openxmlformats.org/officeDocument/2006/relationships/customXml" Target="../ink/ink5004.xml"/><Relationship Id="rId49" Type="http://schemas.openxmlformats.org/officeDocument/2006/relationships/image" Target="../media/image31.png"/><Relationship Id="rId114" Type="http://schemas.openxmlformats.org/officeDocument/2006/relationships/customXml" Target="../ink/ink5047.xml"/><Relationship Id="rId275" Type="http://schemas.openxmlformats.org/officeDocument/2006/relationships/customXml" Target="../ink/ink5128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5020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5068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5162.xml"/><Relationship Id="rId363" Type="http://schemas.openxmlformats.org/officeDocument/2006/relationships/image" Target="../media/image477.png"/><Relationship Id="rId202" Type="http://schemas.openxmlformats.org/officeDocument/2006/relationships/image" Target="../media/image354.png"/><Relationship Id="rId223" Type="http://schemas.openxmlformats.org/officeDocument/2006/relationships/customXml" Target="../ink/ink5102.xml"/><Relationship Id="rId244" Type="http://schemas.openxmlformats.org/officeDocument/2006/relationships/image" Target="../media/image375.png"/><Relationship Id="rId18" Type="http://schemas.openxmlformats.org/officeDocument/2006/relationships/customXml" Target="../ink/ink4999.xml"/><Relationship Id="rId39" Type="http://schemas.openxmlformats.org/officeDocument/2006/relationships/image" Target="../media/image26.png"/><Relationship Id="rId265" Type="http://schemas.openxmlformats.org/officeDocument/2006/relationships/customXml" Target="../ink/ink5123.xml"/><Relationship Id="rId286" Type="http://schemas.openxmlformats.org/officeDocument/2006/relationships/image" Target="../media/image396.png"/><Relationship Id="rId50" Type="http://schemas.openxmlformats.org/officeDocument/2006/relationships/customXml" Target="../ink/ink5015.xml"/><Relationship Id="rId104" Type="http://schemas.openxmlformats.org/officeDocument/2006/relationships/customXml" Target="../ink/ink5042.xml"/><Relationship Id="rId125" Type="http://schemas.openxmlformats.org/officeDocument/2006/relationships/image" Target="../media/image175.png"/><Relationship Id="rId146" Type="http://schemas.openxmlformats.org/officeDocument/2006/relationships/customXml" Target="../ink/ink5063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5146.xml"/><Relationship Id="rId332" Type="http://schemas.openxmlformats.org/officeDocument/2006/relationships/customXml" Target="../ink/ink5157.xml"/><Relationship Id="rId353" Type="http://schemas.openxmlformats.org/officeDocument/2006/relationships/image" Target="../media/image471.png"/><Relationship Id="rId71" Type="http://schemas.openxmlformats.org/officeDocument/2006/relationships/image" Target="../media/image304.png"/><Relationship Id="rId92" Type="http://schemas.openxmlformats.org/officeDocument/2006/relationships/customXml" Target="../ink/ink5036.xml"/><Relationship Id="rId213" Type="http://schemas.openxmlformats.org/officeDocument/2006/relationships/customXml" Target="../ink/ink5097.xml"/><Relationship Id="rId234" Type="http://schemas.openxmlformats.org/officeDocument/2006/relationships/image" Target="../media/image370.png"/><Relationship Id="rId2" Type="http://schemas.openxmlformats.org/officeDocument/2006/relationships/customXml" Target="../ink/ink4991.xml"/><Relationship Id="rId29" Type="http://schemas.openxmlformats.org/officeDocument/2006/relationships/image" Target="../media/image21.png"/><Relationship Id="rId255" Type="http://schemas.openxmlformats.org/officeDocument/2006/relationships/customXml" Target="../ink/ink5118.xml"/><Relationship Id="rId276" Type="http://schemas.openxmlformats.org/officeDocument/2006/relationships/image" Target="../media/image391.png"/><Relationship Id="rId297" Type="http://schemas.openxmlformats.org/officeDocument/2006/relationships/customXml" Target="../ink/ink5139.xml"/><Relationship Id="rId40" Type="http://schemas.openxmlformats.org/officeDocument/2006/relationships/customXml" Target="../ink/ink5010.xml"/><Relationship Id="rId115" Type="http://schemas.openxmlformats.org/officeDocument/2006/relationships/image" Target="../media/image170.png"/><Relationship Id="rId136" Type="http://schemas.openxmlformats.org/officeDocument/2006/relationships/customXml" Target="../ink/ink5058.xml"/><Relationship Id="rId157" Type="http://schemas.openxmlformats.org/officeDocument/2006/relationships/image" Target="../media/image333.png"/><Relationship Id="rId178" Type="http://schemas.openxmlformats.org/officeDocument/2006/relationships/customXml" Target="../ink/ink5079.xml"/><Relationship Id="rId301" Type="http://schemas.openxmlformats.org/officeDocument/2006/relationships/customXml" Target="../ink/ink5141.xml"/><Relationship Id="rId322" Type="http://schemas.openxmlformats.org/officeDocument/2006/relationships/customXml" Target="../ink/ink5152.xml"/><Relationship Id="rId343" Type="http://schemas.openxmlformats.org/officeDocument/2006/relationships/image" Target="../media/image454.png"/><Relationship Id="rId364" Type="http://schemas.openxmlformats.org/officeDocument/2006/relationships/customXml" Target="../ink/ink5173.xml"/><Relationship Id="rId61" Type="http://schemas.openxmlformats.org/officeDocument/2006/relationships/image" Target="../media/image299.png"/><Relationship Id="rId82" Type="http://schemas.openxmlformats.org/officeDocument/2006/relationships/customXml" Target="../ink/ink5031.xml"/><Relationship Id="rId199" Type="http://schemas.openxmlformats.org/officeDocument/2006/relationships/customXml" Target="../ink/ink5090.xml"/><Relationship Id="rId203" Type="http://schemas.openxmlformats.org/officeDocument/2006/relationships/customXml" Target="../ink/ink5092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5113.xml"/><Relationship Id="rId266" Type="http://schemas.openxmlformats.org/officeDocument/2006/relationships/image" Target="../media/image386.png"/><Relationship Id="rId287" Type="http://schemas.openxmlformats.org/officeDocument/2006/relationships/customXml" Target="../ink/ink5134.xml"/><Relationship Id="rId30" Type="http://schemas.openxmlformats.org/officeDocument/2006/relationships/customXml" Target="../ink/ink5005.xml"/><Relationship Id="rId105" Type="http://schemas.openxmlformats.org/officeDocument/2006/relationships/image" Target="../media/image165.png"/><Relationship Id="rId126" Type="http://schemas.openxmlformats.org/officeDocument/2006/relationships/customXml" Target="../ink/ink5053.xml"/><Relationship Id="rId147" Type="http://schemas.openxmlformats.org/officeDocument/2006/relationships/image" Target="../media/image328.png"/><Relationship Id="rId168" Type="http://schemas.openxmlformats.org/officeDocument/2006/relationships/customXml" Target="../ink/ink5074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5168.xml"/><Relationship Id="rId51" Type="http://schemas.openxmlformats.org/officeDocument/2006/relationships/image" Target="../media/image32.png"/><Relationship Id="rId72" Type="http://schemas.openxmlformats.org/officeDocument/2006/relationships/customXml" Target="../ink/ink5026.xml"/><Relationship Id="rId93" Type="http://schemas.openxmlformats.org/officeDocument/2006/relationships/image" Target="../media/image315.png"/><Relationship Id="rId189" Type="http://schemas.openxmlformats.org/officeDocument/2006/relationships/customXml" Target="../ink/ink5085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5108.xml"/><Relationship Id="rId256" Type="http://schemas.openxmlformats.org/officeDocument/2006/relationships/image" Target="../media/image381.png"/><Relationship Id="rId277" Type="http://schemas.openxmlformats.org/officeDocument/2006/relationships/customXml" Target="../ink/ink5129.xml"/><Relationship Id="rId298" Type="http://schemas.openxmlformats.org/officeDocument/2006/relationships/image" Target="../media/image402.png"/><Relationship Id="rId116" Type="http://schemas.openxmlformats.org/officeDocument/2006/relationships/customXml" Target="../ink/ink5048.xml"/><Relationship Id="rId137" Type="http://schemas.openxmlformats.org/officeDocument/2006/relationships/image" Target="../media/image323.png"/><Relationship Id="rId158" Type="http://schemas.openxmlformats.org/officeDocument/2006/relationships/customXml" Target="../ink/ink5069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5163.xml"/><Relationship Id="rId20" Type="http://schemas.openxmlformats.org/officeDocument/2006/relationships/customXml" Target="../ink/ink5000.xml"/><Relationship Id="rId41" Type="http://schemas.openxmlformats.org/officeDocument/2006/relationships/image" Target="../media/image27.png"/><Relationship Id="rId62" Type="http://schemas.openxmlformats.org/officeDocument/2006/relationships/customXml" Target="../ink/ink5021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78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5103.xml"/><Relationship Id="rId246" Type="http://schemas.openxmlformats.org/officeDocument/2006/relationships/image" Target="../media/image376.png"/><Relationship Id="rId267" Type="http://schemas.openxmlformats.org/officeDocument/2006/relationships/customXml" Target="../ink/ink5124.xml"/><Relationship Id="rId288" Type="http://schemas.openxmlformats.org/officeDocument/2006/relationships/image" Target="../media/image397.png"/><Relationship Id="rId106" Type="http://schemas.openxmlformats.org/officeDocument/2006/relationships/customXml" Target="../ink/ink5043.xml"/><Relationship Id="rId127" Type="http://schemas.openxmlformats.org/officeDocument/2006/relationships/image" Target="../media/image176.png"/><Relationship Id="rId313" Type="http://schemas.openxmlformats.org/officeDocument/2006/relationships/customXml" Target="../ink/ink5147.xml"/><Relationship Id="rId10" Type="http://schemas.openxmlformats.org/officeDocument/2006/relationships/customXml" Target="../ink/ink4995.xml"/><Relationship Id="rId31" Type="http://schemas.openxmlformats.org/officeDocument/2006/relationships/image" Target="../media/image22.png"/><Relationship Id="rId52" Type="http://schemas.openxmlformats.org/officeDocument/2006/relationships/customXml" Target="../ink/ink5016.xml"/><Relationship Id="rId73" Type="http://schemas.openxmlformats.org/officeDocument/2006/relationships/image" Target="../media/image305.png"/><Relationship Id="rId94" Type="http://schemas.openxmlformats.org/officeDocument/2006/relationships/customXml" Target="../ink/ink5037.xml"/><Relationship Id="rId148" Type="http://schemas.openxmlformats.org/officeDocument/2006/relationships/customXml" Target="../ink/ink5064.xml"/><Relationship Id="rId169" Type="http://schemas.openxmlformats.org/officeDocument/2006/relationships/image" Target="../media/image339.png"/><Relationship Id="rId334" Type="http://schemas.openxmlformats.org/officeDocument/2006/relationships/customXml" Target="../ink/ink5158.xml"/><Relationship Id="rId355" Type="http://schemas.openxmlformats.org/officeDocument/2006/relationships/image" Target="../media/image472.png"/><Relationship Id="rId4" Type="http://schemas.openxmlformats.org/officeDocument/2006/relationships/customXml" Target="../ink/ink4992.xml"/><Relationship Id="rId180" Type="http://schemas.openxmlformats.org/officeDocument/2006/relationships/customXml" Target="../ink/ink5080.xml"/><Relationship Id="rId215" Type="http://schemas.openxmlformats.org/officeDocument/2006/relationships/customXml" Target="../ink/ink5098.xml"/><Relationship Id="rId236" Type="http://schemas.openxmlformats.org/officeDocument/2006/relationships/image" Target="../media/image371.png"/><Relationship Id="rId257" Type="http://schemas.openxmlformats.org/officeDocument/2006/relationships/customXml" Target="../ink/ink5119.xml"/><Relationship Id="rId278" Type="http://schemas.openxmlformats.org/officeDocument/2006/relationships/image" Target="../media/image392.png"/><Relationship Id="rId303" Type="http://schemas.openxmlformats.org/officeDocument/2006/relationships/customXml" Target="../ink/ink5142.xml"/><Relationship Id="rId42" Type="http://schemas.openxmlformats.org/officeDocument/2006/relationships/customXml" Target="../ink/ink5011.xml"/><Relationship Id="rId84" Type="http://schemas.openxmlformats.org/officeDocument/2006/relationships/customXml" Target="../ink/ink5032.xml"/><Relationship Id="rId138" Type="http://schemas.openxmlformats.org/officeDocument/2006/relationships/customXml" Target="../ink/ink5059.xml"/><Relationship Id="rId345" Type="http://schemas.openxmlformats.org/officeDocument/2006/relationships/image" Target="../media/image455.png"/><Relationship Id="rId191" Type="http://schemas.openxmlformats.org/officeDocument/2006/relationships/customXml" Target="../ink/ink5086.xml"/><Relationship Id="rId205" Type="http://schemas.openxmlformats.org/officeDocument/2006/relationships/customXml" Target="../ink/ink5093.xml"/><Relationship Id="rId247" Type="http://schemas.openxmlformats.org/officeDocument/2006/relationships/customXml" Target="../ink/ink5114.xml"/><Relationship Id="rId107" Type="http://schemas.openxmlformats.org/officeDocument/2006/relationships/image" Target="../media/image166.png"/><Relationship Id="rId289" Type="http://schemas.openxmlformats.org/officeDocument/2006/relationships/customXml" Target="../ink/ink5135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5169.xml"/><Relationship Id="rId95" Type="http://schemas.openxmlformats.org/officeDocument/2006/relationships/image" Target="../media/image316.png"/><Relationship Id="rId160" Type="http://schemas.openxmlformats.org/officeDocument/2006/relationships/customXml" Target="../ink/ink5070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5001.xml"/><Relationship Id="rId64" Type="http://schemas.openxmlformats.org/officeDocument/2006/relationships/customXml" Target="../ink/ink5022.xml"/><Relationship Id="rId118" Type="http://schemas.openxmlformats.org/officeDocument/2006/relationships/customXml" Target="../ink/ink5049.xml"/><Relationship Id="rId325" Type="http://schemas.openxmlformats.org/officeDocument/2006/relationships/image" Target="../media/image415.png"/><Relationship Id="rId367" Type="http://schemas.openxmlformats.org/officeDocument/2006/relationships/image" Target="../media/image479.png"/><Relationship Id="rId171" Type="http://schemas.openxmlformats.org/officeDocument/2006/relationships/image" Target="../media/image340.png"/><Relationship Id="rId227" Type="http://schemas.openxmlformats.org/officeDocument/2006/relationships/customXml" Target="../ink/ink5104.xml"/><Relationship Id="rId269" Type="http://schemas.openxmlformats.org/officeDocument/2006/relationships/customXml" Target="../ink/ink5125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5159.xml"/><Relationship Id="rId75" Type="http://schemas.openxmlformats.org/officeDocument/2006/relationships/image" Target="../media/image306.png"/><Relationship Id="rId140" Type="http://schemas.openxmlformats.org/officeDocument/2006/relationships/customXml" Target="../ink/ink5060.xml"/><Relationship Id="rId182" Type="http://schemas.openxmlformats.org/officeDocument/2006/relationships/customXml" Target="../ink/ink5081.xml"/><Relationship Id="rId6" Type="http://schemas.openxmlformats.org/officeDocument/2006/relationships/customXml" Target="../ink/ink4993.xml"/><Relationship Id="rId238" Type="http://schemas.openxmlformats.org/officeDocument/2006/relationships/image" Target="../media/image372.png"/><Relationship Id="rId291" Type="http://schemas.openxmlformats.org/officeDocument/2006/relationships/customXml" Target="../ink/ink5136.xml"/><Relationship Id="rId305" Type="http://schemas.openxmlformats.org/officeDocument/2006/relationships/customXml" Target="../ink/ink5143.xml"/><Relationship Id="rId347" Type="http://schemas.openxmlformats.org/officeDocument/2006/relationships/image" Target="../media/image465.png"/><Relationship Id="rId44" Type="http://schemas.openxmlformats.org/officeDocument/2006/relationships/customXml" Target="../ink/ink5012.xml"/><Relationship Id="rId86" Type="http://schemas.openxmlformats.org/officeDocument/2006/relationships/customXml" Target="../ink/ink5033.xml"/><Relationship Id="rId151" Type="http://schemas.openxmlformats.org/officeDocument/2006/relationships/image" Target="../media/image330.png"/><Relationship Id="rId193" Type="http://schemas.openxmlformats.org/officeDocument/2006/relationships/customXml" Target="../ink/ink5087.xml"/><Relationship Id="rId207" Type="http://schemas.openxmlformats.org/officeDocument/2006/relationships/customXml" Target="../ink/ink5094.xml"/><Relationship Id="rId249" Type="http://schemas.openxmlformats.org/officeDocument/2006/relationships/customXml" Target="../ink/ink5115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5149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5050.xml"/><Relationship Id="rId358" Type="http://schemas.openxmlformats.org/officeDocument/2006/relationships/customXml" Target="../ink/ink5170.xml"/><Relationship Id="rId162" Type="http://schemas.openxmlformats.org/officeDocument/2006/relationships/customXml" Target="../ink/ink5071.xml"/><Relationship Id="rId218" Type="http://schemas.openxmlformats.org/officeDocument/2006/relationships/image" Target="../media/image362.png"/><Relationship Id="rId271" Type="http://schemas.openxmlformats.org/officeDocument/2006/relationships/customXml" Target="../ink/ink5126.xml"/><Relationship Id="rId24" Type="http://schemas.openxmlformats.org/officeDocument/2006/relationships/customXml" Target="../ink/ink5002.xml"/><Relationship Id="rId66" Type="http://schemas.openxmlformats.org/officeDocument/2006/relationships/customXml" Target="../ink/ink5023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480.png"/><Relationship Id="rId173" Type="http://schemas.openxmlformats.org/officeDocument/2006/relationships/image" Target="../media/image59.png"/><Relationship Id="rId229" Type="http://schemas.openxmlformats.org/officeDocument/2006/relationships/customXml" Target="../ink/ink5105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5040.xml"/><Relationship Id="rId282" Type="http://schemas.openxmlformats.org/officeDocument/2006/relationships/image" Target="../media/image394.png"/><Relationship Id="rId338" Type="http://schemas.openxmlformats.org/officeDocument/2006/relationships/customXml" Target="../ink/ink5160.xml"/><Relationship Id="rId8" Type="http://schemas.openxmlformats.org/officeDocument/2006/relationships/customXml" Target="../ink/ink4994.xml"/><Relationship Id="rId142" Type="http://schemas.openxmlformats.org/officeDocument/2006/relationships/customXml" Target="../ink/ink5061.xml"/><Relationship Id="rId184" Type="http://schemas.openxmlformats.org/officeDocument/2006/relationships/customXml" Target="../ink/ink5082.xml"/><Relationship Id="rId251" Type="http://schemas.openxmlformats.org/officeDocument/2006/relationships/customXml" Target="../ink/ink5116.xml"/><Relationship Id="rId46" Type="http://schemas.openxmlformats.org/officeDocument/2006/relationships/customXml" Target="../ink/ink5013.xml"/><Relationship Id="rId293" Type="http://schemas.openxmlformats.org/officeDocument/2006/relationships/customXml" Target="../ink/ink5137.xml"/><Relationship Id="rId307" Type="http://schemas.openxmlformats.org/officeDocument/2006/relationships/customXml" Target="../ink/ink5144.xml"/><Relationship Id="rId349" Type="http://schemas.openxmlformats.org/officeDocument/2006/relationships/image" Target="../media/image466.png"/><Relationship Id="rId88" Type="http://schemas.openxmlformats.org/officeDocument/2006/relationships/customXml" Target="../ink/ink5034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5088.xml"/><Relationship Id="rId209" Type="http://schemas.openxmlformats.org/officeDocument/2006/relationships/customXml" Target="../ink/ink5095.xml"/><Relationship Id="rId360" Type="http://schemas.openxmlformats.org/officeDocument/2006/relationships/customXml" Target="../ink/ink5171.xml"/><Relationship Id="rId220" Type="http://schemas.openxmlformats.org/officeDocument/2006/relationships/image" Target="../media/image363.png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5326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5339.xml"/><Relationship Id="rId366" Type="http://schemas.openxmlformats.org/officeDocument/2006/relationships/customXml" Target="../ink/ink5360.xml"/><Relationship Id="rId170" Type="http://schemas.openxmlformats.org/officeDocument/2006/relationships/customXml" Target="../ink/ink5261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5192.xml"/><Relationship Id="rId74" Type="http://schemas.openxmlformats.org/officeDocument/2006/relationships/customXml" Target="../ink/ink5213.xml"/><Relationship Id="rId128" Type="http://schemas.openxmlformats.org/officeDocument/2006/relationships/customXml" Target="../ink/ink5240.xml"/><Relationship Id="rId335" Type="http://schemas.openxmlformats.org/officeDocument/2006/relationships/image" Target="../media/image442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5295.xml"/><Relationship Id="rId279" Type="http://schemas.openxmlformats.org/officeDocument/2006/relationships/customXml" Target="../ink/ink5316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5350.xml"/><Relationship Id="rId85" Type="http://schemas.openxmlformats.org/officeDocument/2006/relationships/image" Target="../media/image311.png"/><Relationship Id="rId150" Type="http://schemas.openxmlformats.org/officeDocument/2006/relationships/customXml" Target="../ink/ink5251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5182.xml"/><Relationship Id="rId108" Type="http://schemas.openxmlformats.org/officeDocument/2006/relationships/customXml" Target="../ink/ink5230.xml"/><Relationship Id="rId315" Type="http://schemas.openxmlformats.org/officeDocument/2006/relationships/customXml" Target="../ink/ink5334.xml"/><Relationship Id="rId357" Type="http://schemas.openxmlformats.org/officeDocument/2006/relationships/image" Target="../media/image473.png"/><Relationship Id="rId54" Type="http://schemas.openxmlformats.org/officeDocument/2006/relationships/customXml" Target="../ink/ink5203.xml"/><Relationship Id="rId96" Type="http://schemas.openxmlformats.org/officeDocument/2006/relationships/customXml" Target="../ink/ink5224.xml"/><Relationship Id="rId161" Type="http://schemas.openxmlformats.org/officeDocument/2006/relationships/image" Target="../media/image335.png"/><Relationship Id="rId217" Type="http://schemas.openxmlformats.org/officeDocument/2006/relationships/customXml" Target="../ink/ink5285.xml"/><Relationship Id="rId259" Type="http://schemas.openxmlformats.org/officeDocument/2006/relationships/customXml" Target="../ink/ink5306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5340.xml"/><Relationship Id="rId65" Type="http://schemas.openxmlformats.org/officeDocument/2006/relationships/image" Target="../media/image301.png"/><Relationship Id="rId130" Type="http://schemas.openxmlformats.org/officeDocument/2006/relationships/customXml" Target="../ink/ink5241.xml"/><Relationship Id="rId368" Type="http://schemas.openxmlformats.org/officeDocument/2006/relationships/customXml" Target="../ink/ink5361.xml"/><Relationship Id="rId172" Type="http://schemas.openxmlformats.org/officeDocument/2006/relationships/customXml" Target="../ink/ink5262.xml"/><Relationship Id="rId228" Type="http://schemas.openxmlformats.org/officeDocument/2006/relationships/image" Target="../media/image367.png"/><Relationship Id="rId281" Type="http://schemas.openxmlformats.org/officeDocument/2006/relationships/customXml" Target="../ink/ink5317.xml"/><Relationship Id="rId337" Type="http://schemas.openxmlformats.org/officeDocument/2006/relationships/image" Target="../media/image443.png"/><Relationship Id="rId34" Type="http://schemas.openxmlformats.org/officeDocument/2006/relationships/customXml" Target="../ink/ink5193.xml"/><Relationship Id="rId76" Type="http://schemas.openxmlformats.org/officeDocument/2006/relationships/customXml" Target="../ink/ink5214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5296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5231.xml"/><Relationship Id="rId348" Type="http://schemas.openxmlformats.org/officeDocument/2006/relationships/customXml" Target="../ink/ink5351.xml"/><Relationship Id="rId152" Type="http://schemas.openxmlformats.org/officeDocument/2006/relationships/customXml" Target="../ink/ink5252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5307.xml"/><Relationship Id="rId14" Type="http://schemas.openxmlformats.org/officeDocument/2006/relationships/customXml" Target="../ink/ink5183.xml"/><Relationship Id="rId56" Type="http://schemas.openxmlformats.org/officeDocument/2006/relationships/customXml" Target="../ink/ink5204.xml"/><Relationship Id="rId317" Type="http://schemas.openxmlformats.org/officeDocument/2006/relationships/image" Target="../media/image411.png"/><Relationship Id="rId359" Type="http://schemas.openxmlformats.org/officeDocument/2006/relationships/image" Target="../media/image475.png"/><Relationship Id="rId98" Type="http://schemas.openxmlformats.org/officeDocument/2006/relationships/customXml" Target="../ink/ink5225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5286.xml"/><Relationship Id="rId370" Type="http://schemas.openxmlformats.org/officeDocument/2006/relationships/customXml" Target="../ink/ink5362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5341.xml"/><Relationship Id="rId132" Type="http://schemas.openxmlformats.org/officeDocument/2006/relationships/customXml" Target="../ink/ink5242.xml"/><Relationship Id="rId174" Type="http://schemas.openxmlformats.org/officeDocument/2006/relationships/customXml" Target="../ink/ink5263.xml"/><Relationship Id="rId241" Type="http://schemas.openxmlformats.org/officeDocument/2006/relationships/customXml" Target="../ink/ink5297.xml"/><Relationship Id="rId15" Type="http://schemas.openxmlformats.org/officeDocument/2006/relationships/image" Target="../media/image14.png"/><Relationship Id="rId36" Type="http://schemas.openxmlformats.org/officeDocument/2006/relationships/customXml" Target="../ink/ink5194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5318.xml"/><Relationship Id="rId318" Type="http://schemas.openxmlformats.org/officeDocument/2006/relationships/customXml" Target="../ink/ink5336.xml"/><Relationship Id="rId339" Type="http://schemas.openxmlformats.org/officeDocument/2006/relationships/image" Target="../media/image448.png"/><Relationship Id="rId78" Type="http://schemas.openxmlformats.org/officeDocument/2006/relationships/customXml" Target="../ink/ink5215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5237.xml"/><Relationship Id="rId143" Type="http://schemas.openxmlformats.org/officeDocument/2006/relationships/image" Target="../media/image326.png"/><Relationship Id="rId164" Type="http://schemas.openxmlformats.org/officeDocument/2006/relationships/customXml" Target="../ink/ink5258.xml"/><Relationship Id="rId185" Type="http://schemas.openxmlformats.org/officeDocument/2006/relationships/customXml" Target="../ink/ink5269.xml"/><Relationship Id="rId350" Type="http://schemas.openxmlformats.org/officeDocument/2006/relationships/customXml" Target="../ink/ink5352.xml"/><Relationship Id="rId371" Type="http://schemas.openxmlformats.org/officeDocument/2006/relationships/image" Target="../media/image485.png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5189.xml"/><Relationship Id="rId231" Type="http://schemas.openxmlformats.org/officeDocument/2006/relationships/customXml" Target="../ink/ink5292.xml"/><Relationship Id="rId252" Type="http://schemas.openxmlformats.org/officeDocument/2006/relationships/image" Target="../media/image379.png"/><Relationship Id="rId273" Type="http://schemas.openxmlformats.org/officeDocument/2006/relationships/customXml" Target="../ink/ink5313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5210.xml"/><Relationship Id="rId89" Type="http://schemas.openxmlformats.org/officeDocument/2006/relationships/image" Target="../media/image313.png"/><Relationship Id="rId112" Type="http://schemas.openxmlformats.org/officeDocument/2006/relationships/customXml" Target="../ink/ink5232.xml"/><Relationship Id="rId133" Type="http://schemas.openxmlformats.org/officeDocument/2006/relationships/image" Target="../media/image321.png"/><Relationship Id="rId154" Type="http://schemas.openxmlformats.org/officeDocument/2006/relationships/customXml" Target="../ink/ink5253.xml"/><Relationship Id="rId175" Type="http://schemas.openxmlformats.org/officeDocument/2006/relationships/image" Target="../media/image341.png"/><Relationship Id="rId340" Type="http://schemas.openxmlformats.org/officeDocument/2006/relationships/customXml" Target="../ink/ink5347.xml"/><Relationship Id="rId361" Type="http://schemas.openxmlformats.org/officeDocument/2006/relationships/image" Target="../media/image476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5184.xml"/><Relationship Id="rId221" Type="http://schemas.openxmlformats.org/officeDocument/2006/relationships/customXml" Target="../ink/ink5287.xml"/><Relationship Id="rId242" Type="http://schemas.openxmlformats.org/officeDocument/2006/relationships/image" Target="../media/image374.png"/><Relationship Id="rId263" Type="http://schemas.openxmlformats.org/officeDocument/2006/relationships/customXml" Target="../ink/ink5308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5205.xml"/><Relationship Id="rId79" Type="http://schemas.openxmlformats.org/officeDocument/2006/relationships/image" Target="../media/image308.png"/><Relationship Id="rId102" Type="http://schemas.openxmlformats.org/officeDocument/2006/relationships/customXml" Target="../ink/ink5227.xml"/><Relationship Id="rId123" Type="http://schemas.openxmlformats.org/officeDocument/2006/relationships/image" Target="../media/image174.png"/><Relationship Id="rId144" Type="http://schemas.openxmlformats.org/officeDocument/2006/relationships/customXml" Target="../ink/ink5248.xml"/><Relationship Id="rId330" Type="http://schemas.openxmlformats.org/officeDocument/2006/relationships/customXml" Target="../ink/ink5342.xml"/><Relationship Id="rId90" Type="http://schemas.openxmlformats.org/officeDocument/2006/relationships/customXml" Target="../ink/ink5221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211" Type="http://schemas.openxmlformats.org/officeDocument/2006/relationships/customXml" Target="../ink/ink5282.xml"/><Relationship Id="rId232" Type="http://schemas.openxmlformats.org/officeDocument/2006/relationships/image" Target="../media/image369.png"/><Relationship Id="rId253" Type="http://schemas.openxmlformats.org/officeDocument/2006/relationships/customXml" Target="../ink/ink5303.xml"/><Relationship Id="rId274" Type="http://schemas.openxmlformats.org/officeDocument/2006/relationships/image" Target="../media/image390.png"/><Relationship Id="rId295" Type="http://schemas.openxmlformats.org/officeDocument/2006/relationships/customXml" Target="../ink/ink5324.xml"/><Relationship Id="rId309" Type="http://schemas.openxmlformats.org/officeDocument/2006/relationships/customXml" Target="../ink/ink5331.xml"/><Relationship Id="rId27" Type="http://schemas.openxmlformats.org/officeDocument/2006/relationships/image" Target="../media/image20.png"/><Relationship Id="rId48" Type="http://schemas.openxmlformats.org/officeDocument/2006/relationships/customXml" Target="../ink/ink5200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5243.xml"/><Relationship Id="rId320" Type="http://schemas.openxmlformats.org/officeDocument/2006/relationships/customXml" Target="../ink/ink5337.xml"/><Relationship Id="rId80" Type="http://schemas.openxmlformats.org/officeDocument/2006/relationships/customXml" Target="../ink/ink5216.xml"/><Relationship Id="rId155" Type="http://schemas.openxmlformats.org/officeDocument/2006/relationships/image" Target="../media/image332.png"/><Relationship Id="rId176" Type="http://schemas.openxmlformats.org/officeDocument/2006/relationships/customXml" Target="../ink/ink5264.xml"/><Relationship Id="rId197" Type="http://schemas.openxmlformats.org/officeDocument/2006/relationships/customXml" Target="../ink/ink5275.xml"/><Relationship Id="rId341" Type="http://schemas.openxmlformats.org/officeDocument/2006/relationships/image" Target="../media/image449.png"/><Relationship Id="rId362" Type="http://schemas.openxmlformats.org/officeDocument/2006/relationships/customXml" Target="../ink/ink5358.xml"/><Relationship Id="rId201" Type="http://schemas.openxmlformats.org/officeDocument/2006/relationships/customXml" Target="../ink/ink5277.xml"/><Relationship Id="rId222" Type="http://schemas.openxmlformats.org/officeDocument/2006/relationships/image" Target="../media/image364.png"/><Relationship Id="rId243" Type="http://schemas.openxmlformats.org/officeDocument/2006/relationships/customXml" Target="../ink/ink5298.xml"/><Relationship Id="rId264" Type="http://schemas.openxmlformats.org/officeDocument/2006/relationships/image" Target="../media/image385.png"/><Relationship Id="rId285" Type="http://schemas.openxmlformats.org/officeDocument/2006/relationships/customXml" Target="../ink/ink5319.xml"/><Relationship Id="rId17" Type="http://schemas.openxmlformats.org/officeDocument/2006/relationships/image" Target="../media/image15.png"/><Relationship Id="rId38" Type="http://schemas.openxmlformats.org/officeDocument/2006/relationships/customXml" Target="../ink/ink5195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5238.xml"/><Relationship Id="rId310" Type="http://schemas.openxmlformats.org/officeDocument/2006/relationships/image" Target="../media/image408.png"/><Relationship Id="rId70" Type="http://schemas.openxmlformats.org/officeDocument/2006/relationships/customXml" Target="../ink/ink5211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5259.xml"/><Relationship Id="rId187" Type="http://schemas.openxmlformats.org/officeDocument/2006/relationships/customXml" Target="../ink/ink5270.xml"/><Relationship Id="rId331" Type="http://schemas.openxmlformats.org/officeDocument/2006/relationships/image" Target="../media/image431.png"/><Relationship Id="rId352" Type="http://schemas.openxmlformats.org/officeDocument/2006/relationships/customXml" Target="../ink/ink5353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5293.xml"/><Relationship Id="rId254" Type="http://schemas.openxmlformats.org/officeDocument/2006/relationships/image" Target="../media/image380.png"/><Relationship Id="rId28" Type="http://schemas.openxmlformats.org/officeDocument/2006/relationships/customXml" Target="../ink/ink5190.xml"/><Relationship Id="rId49" Type="http://schemas.openxmlformats.org/officeDocument/2006/relationships/image" Target="../media/image31.png"/><Relationship Id="rId114" Type="http://schemas.openxmlformats.org/officeDocument/2006/relationships/customXml" Target="../ink/ink5233.xml"/><Relationship Id="rId275" Type="http://schemas.openxmlformats.org/officeDocument/2006/relationships/customXml" Target="../ink/ink5314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5206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5254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5348.xml"/><Relationship Id="rId363" Type="http://schemas.openxmlformats.org/officeDocument/2006/relationships/image" Target="../media/image477.png"/><Relationship Id="rId202" Type="http://schemas.openxmlformats.org/officeDocument/2006/relationships/image" Target="../media/image354.png"/><Relationship Id="rId223" Type="http://schemas.openxmlformats.org/officeDocument/2006/relationships/customXml" Target="../ink/ink5288.xml"/><Relationship Id="rId244" Type="http://schemas.openxmlformats.org/officeDocument/2006/relationships/image" Target="../media/image375.png"/><Relationship Id="rId18" Type="http://schemas.openxmlformats.org/officeDocument/2006/relationships/customXml" Target="../ink/ink5185.xml"/><Relationship Id="rId39" Type="http://schemas.openxmlformats.org/officeDocument/2006/relationships/image" Target="../media/image26.png"/><Relationship Id="rId265" Type="http://schemas.openxmlformats.org/officeDocument/2006/relationships/customXml" Target="../ink/ink5309.xml"/><Relationship Id="rId286" Type="http://schemas.openxmlformats.org/officeDocument/2006/relationships/image" Target="../media/image396.png"/><Relationship Id="rId50" Type="http://schemas.openxmlformats.org/officeDocument/2006/relationships/customXml" Target="../ink/ink5201.xml"/><Relationship Id="rId104" Type="http://schemas.openxmlformats.org/officeDocument/2006/relationships/customXml" Target="../ink/ink5228.xml"/><Relationship Id="rId125" Type="http://schemas.openxmlformats.org/officeDocument/2006/relationships/image" Target="../media/image175.png"/><Relationship Id="rId146" Type="http://schemas.openxmlformats.org/officeDocument/2006/relationships/customXml" Target="../ink/ink5249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5332.xml"/><Relationship Id="rId332" Type="http://schemas.openxmlformats.org/officeDocument/2006/relationships/customXml" Target="../ink/ink5343.xml"/><Relationship Id="rId353" Type="http://schemas.openxmlformats.org/officeDocument/2006/relationships/image" Target="../media/image471.png"/><Relationship Id="rId71" Type="http://schemas.openxmlformats.org/officeDocument/2006/relationships/image" Target="../media/image304.png"/><Relationship Id="rId92" Type="http://schemas.openxmlformats.org/officeDocument/2006/relationships/customXml" Target="../ink/ink5222.xml"/><Relationship Id="rId213" Type="http://schemas.openxmlformats.org/officeDocument/2006/relationships/customXml" Target="../ink/ink5283.xml"/><Relationship Id="rId234" Type="http://schemas.openxmlformats.org/officeDocument/2006/relationships/image" Target="../media/image370.png"/><Relationship Id="rId2" Type="http://schemas.openxmlformats.org/officeDocument/2006/relationships/customXml" Target="../ink/ink5177.xml"/><Relationship Id="rId29" Type="http://schemas.openxmlformats.org/officeDocument/2006/relationships/image" Target="../media/image21.png"/><Relationship Id="rId255" Type="http://schemas.openxmlformats.org/officeDocument/2006/relationships/customXml" Target="../ink/ink5304.xml"/><Relationship Id="rId276" Type="http://schemas.openxmlformats.org/officeDocument/2006/relationships/image" Target="../media/image391.png"/><Relationship Id="rId297" Type="http://schemas.openxmlformats.org/officeDocument/2006/relationships/customXml" Target="../ink/ink5325.xml"/><Relationship Id="rId40" Type="http://schemas.openxmlformats.org/officeDocument/2006/relationships/customXml" Target="../ink/ink5196.xml"/><Relationship Id="rId115" Type="http://schemas.openxmlformats.org/officeDocument/2006/relationships/image" Target="../media/image170.png"/><Relationship Id="rId136" Type="http://schemas.openxmlformats.org/officeDocument/2006/relationships/customXml" Target="../ink/ink5244.xml"/><Relationship Id="rId157" Type="http://schemas.openxmlformats.org/officeDocument/2006/relationships/image" Target="../media/image333.png"/><Relationship Id="rId178" Type="http://schemas.openxmlformats.org/officeDocument/2006/relationships/customXml" Target="../ink/ink5265.xml"/><Relationship Id="rId301" Type="http://schemas.openxmlformats.org/officeDocument/2006/relationships/customXml" Target="../ink/ink5327.xml"/><Relationship Id="rId322" Type="http://schemas.openxmlformats.org/officeDocument/2006/relationships/customXml" Target="../ink/ink5338.xml"/><Relationship Id="rId343" Type="http://schemas.openxmlformats.org/officeDocument/2006/relationships/image" Target="../media/image454.png"/><Relationship Id="rId364" Type="http://schemas.openxmlformats.org/officeDocument/2006/relationships/customXml" Target="../ink/ink5359.xml"/><Relationship Id="rId61" Type="http://schemas.openxmlformats.org/officeDocument/2006/relationships/image" Target="../media/image299.png"/><Relationship Id="rId82" Type="http://schemas.openxmlformats.org/officeDocument/2006/relationships/customXml" Target="../ink/ink5217.xml"/><Relationship Id="rId199" Type="http://schemas.openxmlformats.org/officeDocument/2006/relationships/customXml" Target="../ink/ink5276.xml"/><Relationship Id="rId203" Type="http://schemas.openxmlformats.org/officeDocument/2006/relationships/customXml" Target="../ink/ink5278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5299.xml"/><Relationship Id="rId266" Type="http://schemas.openxmlformats.org/officeDocument/2006/relationships/image" Target="../media/image386.png"/><Relationship Id="rId287" Type="http://schemas.openxmlformats.org/officeDocument/2006/relationships/customXml" Target="../ink/ink5320.xml"/><Relationship Id="rId30" Type="http://schemas.openxmlformats.org/officeDocument/2006/relationships/customXml" Target="../ink/ink5191.xml"/><Relationship Id="rId105" Type="http://schemas.openxmlformats.org/officeDocument/2006/relationships/image" Target="../media/image165.png"/><Relationship Id="rId126" Type="http://schemas.openxmlformats.org/officeDocument/2006/relationships/customXml" Target="../ink/ink5239.xml"/><Relationship Id="rId147" Type="http://schemas.openxmlformats.org/officeDocument/2006/relationships/image" Target="../media/image328.png"/><Relationship Id="rId168" Type="http://schemas.openxmlformats.org/officeDocument/2006/relationships/customXml" Target="../ink/ink5260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5354.xml"/><Relationship Id="rId51" Type="http://schemas.openxmlformats.org/officeDocument/2006/relationships/image" Target="../media/image32.png"/><Relationship Id="rId72" Type="http://schemas.openxmlformats.org/officeDocument/2006/relationships/customXml" Target="../ink/ink5212.xml"/><Relationship Id="rId93" Type="http://schemas.openxmlformats.org/officeDocument/2006/relationships/image" Target="../media/image315.png"/><Relationship Id="rId189" Type="http://schemas.openxmlformats.org/officeDocument/2006/relationships/customXml" Target="../ink/ink5271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5294.xml"/><Relationship Id="rId256" Type="http://schemas.openxmlformats.org/officeDocument/2006/relationships/image" Target="../media/image381.png"/><Relationship Id="rId277" Type="http://schemas.openxmlformats.org/officeDocument/2006/relationships/customXml" Target="../ink/ink5315.xml"/><Relationship Id="rId298" Type="http://schemas.openxmlformats.org/officeDocument/2006/relationships/image" Target="../media/image402.png"/><Relationship Id="rId116" Type="http://schemas.openxmlformats.org/officeDocument/2006/relationships/customXml" Target="../ink/ink5234.xml"/><Relationship Id="rId137" Type="http://schemas.openxmlformats.org/officeDocument/2006/relationships/image" Target="../media/image323.png"/><Relationship Id="rId158" Type="http://schemas.openxmlformats.org/officeDocument/2006/relationships/customXml" Target="../ink/ink5255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5349.xml"/><Relationship Id="rId20" Type="http://schemas.openxmlformats.org/officeDocument/2006/relationships/customXml" Target="../ink/ink5186.xml"/><Relationship Id="rId41" Type="http://schemas.openxmlformats.org/officeDocument/2006/relationships/image" Target="../media/image27.png"/><Relationship Id="rId62" Type="http://schemas.openxmlformats.org/officeDocument/2006/relationships/customXml" Target="../ink/ink5207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82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5289.xml"/><Relationship Id="rId246" Type="http://schemas.openxmlformats.org/officeDocument/2006/relationships/image" Target="../media/image376.png"/><Relationship Id="rId267" Type="http://schemas.openxmlformats.org/officeDocument/2006/relationships/customXml" Target="../ink/ink5310.xml"/><Relationship Id="rId288" Type="http://schemas.openxmlformats.org/officeDocument/2006/relationships/image" Target="../media/image397.png"/><Relationship Id="rId106" Type="http://schemas.openxmlformats.org/officeDocument/2006/relationships/customXml" Target="../ink/ink5229.xml"/><Relationship Id="rId127" Type="http://schemas.openxmlformats.org/officeDocument/2006/relationships/image" Target="../media/image176.png"/><Relationship Id="rId313" Type="http://schemas.openxmlformats.org/officeDocument/2006/relationships/customXml" Target="../ink/ink5333.xml"/><Relationship Id="rId10" Type="http://schemas.openxmlformats.org/officeDocument/2006/relationships/customXml" Target="../ink/ink5181.xml"/><Relationship Id="rId31" Type="http://schemas.openxmlformats.org/officeDocument/2006/relationships/image" Target="../media/image22.png"/><Relationship Id="rId52" Type="http://schemas.openxmlformats.org/officeDocument/2006/relationships/customXml" Target="../ink/ink5202.xml"/><Relationship Id="rId73" Type="http://schemas.openxmlformats.org/officeDocument/2006/relationships/image" Target="../media/image305.png"/><Relationship Id="rId94" Type="http://schemas.openxmlformats.org/officeDocument/2006/relationships/customXml" Target="../ink/ink5223.xml"/><Relationship Id="rId148" Type="http://schemas.openxmlformats.org/officeDocument/2006/relationships/customXml" Target="../ink/ink5250.xml"/><Relationship Id="rId169" Type="http://schemas.openxmlformats.org/officeDocument/2006/relationships/image" Target="../media/image339.png"/><Relationship Id="rId334" Type="http://schemas.openxmlformats.org/officeDocument/2006/relationships/customXml" Target="../ink/ink5344.xml"/><Relationship Id="rId355" Type="http://schemas.openxmlformats.org/officeDocument/2006/relationships/image" Target="../media/image472.png"/><Relationship Id="rId4" Type="http://schemas.openxmlformats.org/officeDocument/2006/relationships/customXml" Target="../ink/ink5178.xml"/><Relationship Id="rId180" Type="http://schemas.openxmlformats.org/officeDocument/2006/relationships/customXml" Target="../ink/ink5266.xml"/><Relationship Id="rId215" Type="http://schemas.openxmlformats.org/officeDocument/2006/relationships/customXml" Target="../ink/ink5284.xml"/><Relationship Id="rId236" Type="http://schemas.openxmlformats.org/officeDocument/2006/relationships/image" Target="../media/image371.png"/><Relationship Id="rId257" Type="http://schemas.openxmlformats.org/officeDocument/2006/relationships/customXml" Target="../ink/ink5305.xml"/><Relationship Id="rId278" Type="http://schemas.openxmlformats.org/officeDocument/2006/relationships/image" Target="../media/image392.png"/><Relationship Id="rId303" Type="http://schemas.openxmlformats.org/officeDocument/2006/relationships/customXml" Target="../ink/ink5328.xml"/><Relationship Id="rId42" Type="http://schemas.openxmlformats.org/officeDocument/2006/relationships/customXml" Target="../ink/ink5197.xml"/><Relationship Id="rId84" Type="http://schemas.openxmlformats.org/officeDocument/2006/relationships/customXml" Target="../ink/ink5218.xml"/><Relationship Id="rId138" Type="http://schemas.openxmlformats.org/officeDocument/2006/relationships/customXml" Target="../ink/ink5245.xml"/><Relationship Id="rId345" Type="http://schemas.openxmlformats.org/officeDocument/2006/relationships/image" Target="../media/image455.png"/><Relationship Id="rId191" Type="http://schemas.openxmlformats.org/officeDocument/2006/relationships/customXml" Target="../ink/ink5272.xml"/><Relationship Id="rId205" Type="http://schemas.openxmlformats.org/officeDocument/2006/relationships/customXml" Target="../ink/ink5279.xml"/><Relationship Id="rId247" Type="http://schemas.openxmlformats.org/officeDocument/2006/relationships/customXml" Target="../ink/ink5300.xml"/><Relationship Id="rId107" Type="http://schemas.openxmlformats.org/officeDocument/2006/relationships/image" Target="../media/image166.png"/><Relationship Id="rId289" Type="http://schemas.openxmlformats.org/officeDocument/2006/relationships/customXml" Target="../ink/ink5321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5355.xml"/><Relationship Id="rId95" Type="http://schemas.openxmlformats.org/officeDocument/2006/relationships/image" Target="../media/image316.png"/><Relationship Id="rId160" Type="http://schemas.openxmlformats.org/officeDocument/2006/relationships/customXml" Target="../ink/ink5256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5187.xml"/><Relationship Id="rId64" Type="http://schemas.openxmlformats.org/officeDocument/2006/relationships/customXml" Target="../ink/ink5208.xml"/><Relationship Id="rId118" Type="http://schemas.openxmlformats.org/officeDocument/2006/relationships/customXml" Target="../ink/ink5235.xml"/><Relationship Id="rId325" Type="http://schemas.openxmlformats.org/officeDocument/2006/relationships/image" Target="../media/image415.png"/><Relationship Id="rId367" Type="http://schemas.openxmlformats.org/officeDocument/2006/relationships/image" Target="../media/image483.png"/><Relationship Id="rId171" Type="http://schemas.openxmlformats.org/officeDocument/2006/relationships/image" Target="../media/image340.png"/><Relationship Id="rId227" Type="http://schemas.openxmlformats.org/officeDocument/2006/relationships/customXml" Target="../ink/ink5290.xml"/><Relationship Id="rId269" Type="http://schemas.openxmlformats.org/officeDocument/2006/relationships/customXml" Target="../ink/ink5311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5345.xml"/><Relationship Id="rId75" Type="http://schemas.openxmlformats.org/officeDocument/2006/relationships/image" Target="../media/image306.png"/><Relationship Id="rId140" Type="http://schemas.openxmlformats.org/officeDocument/2006/relationships/customXml" Target="../ink/ink5246.xml"/><Relationship Id="rId182" Type="http://schemas.openxmlformats.org/officeDocument/2006/relationships/customXml" Target="../ink/ink5267.xml"/><Relationship Id="rId6" Type="http://schemas.openxmlformats.org/officeDocument/2006/relationships/customXml" Target="../ink/ink5179.xml"/><Relationship Id="rId238" Type="http://schemas.openxmlformats.org/officeDocument/2006/relationships/image" Target="../media/image372.png"/><Relationship Id="rId291" Type="http://schemas.openxmlformats.org/officeDocument/2006/relationships/customXml" Target="../ink/ink5322.xml"/><Relationship Id="rId305" Type="http://schemas.openxmlformats.org/officeDocument/2006/relationships/customXml" Target="../ink/ink5329.xml"/><Relationship Id="rId347" Type="http://schemas.openxmlformats.org/officeDocument/2006/relationships/image" Target="../media/image465.png"/><Relationship Id="rId44" Type="http://schemas.openxmlformats.org/officeDocument/2006/relationships/customXml" Target="../ink/ink5198.xml"/><Relationship Id="rId86" Type="http://schemas.openxmlformats.org/officeDocument/2006/relationships/customXml" Target="../ink/ink5219.xml"/><Relationship Id="rId151" Type="http://schemas.openxmlformats.org/officeDocument/2006/relationships/image" Target="../media/image330.png"/><Relationship Id="rId193" Type="http://schemas.openxmlformats.org/officeDocument/2006/relationships/customXml" Target="../ink/ink5273.xml"/><Relationship Id="rId207" Type="http://schemas.openxmlformats.org/officeDocument/2006/relationships/customXml" Target="../ink/ink5280.xml"/><Relationship Id="rId249" Type="http://schemas.openxmlformats.org/officeDocument/2006/relationships/customXml" Target="../ink/ink5301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5335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5236.xml"/><Relationship Id="rId358" Type="http://schemas.openxmlformats.org/officeDocument/2006/relationships/customXml" Target="../ink/ink5356.xml"/><Relationship Id="rId162" Type="http://schemas.openxmlformats.org/officeDocument/2006/relationships/customXml" Target="../ink/ink5257.xml"/><Relationship Id="rId218" Type="http://schemas.openxmlformats.org/officeDocument/2006/relationships/image" Target="../media/image362.png"/><Relationship Id="rId271" Type="http://schemas.openxmlformats.org/officeDocument/2006/relationships/customXml" Target="../ink/ink5312.xml"/><Relationship Id="rId24" Type="http://schemas.openxmlformats.org/officeDocument/2006/relationships/customXml" Target="../ink/ink5188.xml"/><Relationship Id="rId66" Type="http://schemas.openxmlformats.org/officeDocument/2006/relationships/customXml" Target="../ink/ink5209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484.png"/><Relationship Id="rId173" Type="http://schemas.openxmlformats.org/officeDocument/2006/relationships/image" Target="../media/image59.png"/><Relationship Id="rId229" Type="http://schemas.openxmlformats.org/officeDocument/2006/relationships/customXml" Target="../ink/ink5291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5226.xml"/><Relationship Id="rId282" Type="http://schemas.openxmlformats.org/officeDocument/2006/relationships/image" Target="../media/image394.png"/><Relationship Id="rId338" Type="http://schemas.openxmlformats.org/officeDocument/2006/relationships/customXml" Target="../ink/ink5346.xml"/><Relationship Id="rId8" Type="http://schemas.openxmlformats.org/officeDocument/2006/relationships/customXml" Target="../ink/ink5180.xml"/><Relationship Id="rId142" Type="http://schemas.openxmlformats.org/officeDocument/2006/relationships/customXml" Target="../ink/ink5247.xml"/><Relationship Id="rId184" Type="http://schemas.openxmlformats.org/officeDocument/2006/relationships/customXml" Target="../ink/ink5268.xml"/><Relationship Id="rId251" Type="http://schemas.openxmlformats.org/officeDocument/2006/relationships/customXml" Target="../ink/ink5302.xml"/><Relationship Id="rId46" Type="http://schemas.openxmlformats.org/officeDocument/2006/relationships/customXml" Target="../ink/ink5199.xml"/><Relationship Id="rId293" Type="http://schemas.openxmlformats.org/officeDocument/2006/relationships/customXml" Target="../ink/ink5323.xml"/><Relationship Id="rId307" Type="http://schemas.openxmlformats.org/officeDocument/2006/relationships/customXml" Target="../ink/ink5330.xml"/><Relationship Id="rId349" Type="http://schemas.openxmlformats.org/officeDocument/2006/relationships/image" Target="../media/image466.png"/><Relationship Id="rId88" Type="http://schemas.openxmlformats.org/officeDocument/2006/relationships/customXml" Target="../ink/ink5220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5274.xml"/><Relationship Id="rId209" Type="http://schemas.openxmlformats.org/officeDocument/2006/relationships/customXml" Target="../ink/ink5281.xml"/><Relationship Id="rId360" Type="http://schemas.openxmlformats.org/officeDocument/2006/relationships/customXml" Target="../ink/ink5357.xml"/><Relationship Id="rId220" Type="http://schemas.openxmlformats.org/officeDocument/2006/relationships/image" Target="../media/image363.png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5512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5525.xml"/><Relationship Id="rId366" Type="http://schemas.openxmlformats.org/officeDocument/2006/relationships/customXml" Target="../ink/ink5546.xml"/><Relationship Id="rId170" Type="http://schemas.openxmlformats.org/officeDocument/2006/relationships/customXml" Target="../ink/ink5447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5378.xml"/><Relationship Id="rId74" Type="http://schemas.openxmlformats.org/officeDocument/2006/relationships/customXml" Target="../ink/ink5399.xml"/><Relationship Id="rId128" Type="http://schemas.openxmlformats.org/officeDocument/2006/relationships/customXml" Target="../ink/ink5426.xml"/><Relationship Id="rId335" Type="http://schemas.openxmlformats.org/officeDocument/2006/relationships/image" Target="../media/image442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5481.xml"/><Relationship Id="rId279" Type="http://schemas.openxmlformats.org/officeDocument/2006/relationships/customXml" Target="../ink/ink5502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5536.xml"/><Relationship Id="rId85" Type="http://schemas.openxmlformats.org/officeDocument/2006/relationships/image" Target="../media/image311.png"/><Relationship Id="rId150" Type="http://schemas.openxmlformats.org/officeDocument/2006/relationships/customXml" Target="../ink/ink5437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5368.xml"/><Relationship Id="rId108" Type="http://schemas.openxmlformats.org/officeDocument/2006/relationships/customXml" Target="../ink/ink5416.xml"/><Relationship Id="rId315" Type="http://schemas.openxmlformats.org/officeDocument/2006/relationships/customXml" Target="../ink/ink5520.xml"/><Relationship Id="rId357" Type="http://schemas.openxmlformats.org/officeDocument/2006/relationships/image" Target="../media/image473.png"/><Relationship Id="rId54" Type="http://schemas.openxmlformats.org/officeDocument/2006/relationships/customXml" Target="../ink/ink5389.xml"/><Relationship Id="rId96" Type="http://schemas.openxmlformats.org/officeDocument/2006/relationships/customXml" Target="../ink/ink5410.xml"/><Relationship Id="rId161" Type="http://schemas.openxmlformats.org/officeDocument/2006/relationships/image" Target="../media/image335.png"/><Relationship Id="rId217" Type="http://schemas.openxmlformats.org/officeDocument/2006/relationships/customXml" Target="../ink/ink5471.xml"/><Relationship Id="rId259" Type="http://schemas.openxmlformats.org/officeDocument/2006/relationships/customXml" Target="../ink/ink5492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5526.xml"/><Relationship Id="rId65" Type="http://schemas.openxmlformats.org/officeDocument/2006/relationships/image" Target="../media/image301.png"/><Relationship Id="rId130" Type="http://schemas.openxmlformats.org/officeDocument/2006/relationships/customXml" Target="../ink/ink5427.xml"/><Relationship Id="rId368" Type="http://schemas.openxmlformats.org/officeDocument/2006/relationships/customXml" Target="../ink/ink5547.xml"/><Relationship Id="rId172" Type="http://schemas.openxmlformats.org/officeDocument/2006/relationships/customXml" Target="../ink/ink5448.xml"/><Relationship Id="rId228" Type="http://schemas.openxmlformats.org/officeDocument/2006/relationships/image" Target="../media/image367.png"/><Relationship Id="rId281" Type="http://schemas.openxmlformats.org/officeDocument/2006/relationships/customXml" Target="../ink/ink5503.xml"/><Relationship Id="rId337" Type="http://schemas.openxmlformats.org/officeDocument/2006/relationships/image" Target="../media/image443.png"/><Relationship Id="rId34" Type="http://schemas.openxmlformats.org/officeDocument/2006/relationships/customXml" Target="../ink/ink5379.xml"/><Relationship Id="rId76" Type="http://schemas.openxmlformats.org/officeDocument/2006/relationships/customXml" Target="../ink/ink5400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5482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5417.xml"/><Relationship Id="rId348" Type="http://schemas.openxmlformats.org/officeDocument/2006/relationships/customXml" Target="../ink/ink5537.xml"/><Relationship Id="rId152" Type="http://schemas.openxmlformats.org/officeDocument/2006/relationships/customXml" Target="../ink/ink5438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5493.xml"/><Relationship Id="rId14" Type="http://schemas.openxmlformats.org/officeDocument/2006/relationships/customXml" Target="../ink/ink5369.xml"/><Relationship Id="rId56" Type="http://schemas.openxmlformats.org/officeDocument/2006/relationships/customXml" Target="../ink/ink5390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5411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5472.xml"/><Relationship Id="rId370" Type="http://schemas.openxmlformats.org/officeDocument/2006/relationships/customXml" Target="../ink/ink5548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5527.xml"/><Relationship Id="rId132" Type="http://schemas.openxmlformats.org/officeDocument/2006/relationships/customXml" Target="../ink/ink5428.xml"/><Relationship Id="rId174" Type="http://schemas.openxmlformats.org/officeDocument/2006/relationships/customXml" Target="../ink/ink5449.xml"/><Relationship Id="rId241" Type="http://schemas.openxmlformats.org/officeDocument/2006/relationships/customXml" Target="../ink/ink5483.xml"/><Relationship Id="rId15" Type="http://schemas.openxmlformats.org/officeDocument/2006/relationships/image" Target="../media/image14.png"/><Relationship Id="rId36" Type="http://schemas.openxmlformats.org/officeDocument/2006/relationships/customXml" Target="../ink/ink5380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5504.xml"/><Relationship Id="rId318" Type="http://schemas.openxmlformats.org/officeDocument/2006/relationships/customXml" Target="../ink/ink5522.xml"/><Relationship Id="rId339" Type="http://schemas.openxmlformats.org/officeDocument/2006/relationships/image" Target="../media/image448.png"/><Relationship Id="rId78" Type="http://schemas.openxmlformats.org/officeDocument/2006/relationships/customXml" Target="../ink/ink5401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5423.xml"/><Relationship Id="rId143" Type="http://schemas.openxmlformats.org/officeDocument/2006/relationships/image" Target="../media/image326.png"/><Relationship Id="rId164" Type="http://schemas.openxmlformats.org/officeDocument/2006/relationships/customXml" Target="../ink/ink5444.xml"/><Relationship Id="rId185" Type="http://schemas.openxmlformats.org/officeDocument/2006/relationships/customXml" Target="../ink/ink5455.xml"/><Relationship Id="rId350" Type="http://schemas.openxmlformats.org/officeDocument/2006/relationships/customXml" Target="../ink/ink5538.xml"/><Relationship Id="rId371" Type="http://schemas.openxmlformats.org/officeDocument/2006/relationships/image" Target="../media/image489.png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5375.xml"/><Relationship Id="rId231" Type="http://schemas.openxmlformats.org/officeDocument/2006/relationships/customXml" Target="../ink/ink5478.xml"/><Relationship Id="rId252" Type="http://schemas.openxmlformats.org/officeDocument/2006/relationships/image" Target="../media/image379.png"/><Relationship Id="rId273" Type="http://schemas.openxmlformats.org/officeDocument/2006/relationships/customXml" Target="../ink/ink5499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5396.xml"/><Relationship Id="rId89" Type="http://schemas.openxmlformats.org/officeDocument/2006/relationships/image" Target="../media/image313.png"/><Relationship Id="rId112" Type="http://schemas.openxmlformats.org/officeDocument/2006/relationships/customXml" Target="../ink/ink5418.xml"/><Relationship Id="rId133" Type="http://schemas.openxmlformats.org/officeDocument/2006/relationships/image" Target="../media/image321.png"/><Relationship Id="rId154" Type="http://schemas.openxmlformats.org/officeDocument/2006/relationships/customXml" Target="../ink/ink5439.xml"/><Relationship Id="rId175" Type="http://schemas.openxmlformats.org/officeDocument/2006/relationships/image" Target="../media/image341.png"/><Relationship Id="rId340" Type="http://schemas.openxmlformats.org/officeDocument/2006/relationships/customXml" Target="../ink/ink5533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5370.xml"/><Relationship Id="rId221" Type="http://schemas.openxmlformats.org/officeDocument/2006/relationships/customXml" Target="../ink/ink5473.xml"/><Relationship Id="rId242" Type="http://schemas.openxmlformats.org/officeDocument/2006/relationships/image" Target="../media/image374.png"/><Relationship Id="rId263" Type="http://schemas.openxmlformats.org/officeDocument/2006/relationships/customXml" Target="../ink/ink5494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5391.xml"/><Relationship Id="rId79" Type="http://schemas.openxmlformats.org/officeDocument/2006/relationships/image" Target="../media/image308.png"/><Relationship Id="rId102" Type="http://schemas.openxmlformats.org/officeDocument/2006/relationships/customXml" Target="../ink/ink5413.xml"/><Relationship Id="rId123" Type="http://schemas.openxmlformats.org/officeDocument/2006/relationships/image" Target="../media/image174.png"/><Relationship Id="rId144" Type="http://schemas.openxmlformats.org/officeDocument/2006/relationships/customXml" Target="../ink/ink5434.xml"/><Relationship Id="rId330" Type="http://schemas.openxmlformats.org/officeDocument/2006/relationships/customXml" Target="../ink/ink5528.xml"/><Relationship Id="rId90" Type="http://schemas.openxmlformats.org/officeDocument/2006/relationships/customXml" Target="../ink/ink5407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211" Type="http://schemas.openxmlformats.org/officeDocument/2006/relationships/customXml" Target="../ink/ink5468.xml"/><Relationship Id="rId232" Type="http://schemas.openxmlformats.org/officeDocument/2006/relationships/image" Target="../media/image369.png"/><Relationship Id="rId253" Type="http://schemas.openxmlformats.org/officeDocument/2006/relationships/customXml" Target="../ink/ink5489.xml"/><Relationship Id="rId274" Type="http://schemas.openxmlformats.org/officeDocument/2006/relationships/image" Target="../media/image390.png"/><Relationship Id="rId295" Type="http://schemas.openxmlformats.org/officeDocument/2006/relationships/customXml" Target="../ink/ink5510.xml"/><Relationship Id="rId309" Type="http://schemas.openxmlformats.org/officeDocument/2006/relationships/customXml" Target="../ink/ink5517.xml"/><Relationship Id="rId27" Type="http://schemas.openxmlformats.org/officeDocument/2006/relationships/image" Target="../media/image20.png"/><Relationship Id="rId48" Type="http://schemas.openxmlformats.org/officeDocument/2006/relationships/customXml" Target="../ink/ink5386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5429.xml"/><Relationship Id="rId320" Type="http://schemas.openxmlformats.org/officeDocument/2006/relationships/customXml" Target="../ink/ink5523.xml"/><Relationship Id="rId80" Type="http://schemas.openxmlformats.org/officeDocument/2006/relationships/customXml" Target="../ink/ink5402.xml"/><Relationship Id="rId155" Type="http://schemas.openxmlformats.org/officeDocument/2006/relationships/image" Target="../media/image332.png"/><Relationship Id="rId176" Type="http://schemas.openxmlformats.org/officeDocument/2006/relationships/customXml" Target="../ink/ink5450.xml"/><Relationship Id="rId197" Type="http://schemas.openxmlformats.org/officeDocument/2006/relationships/customXml" Target="../ink/ink5461.xml"/><Relationship Id="rId341" Type="http://schemas.openxmlformats.org/officeDocument/2006/relationships/image" Target="../media/image449.png"/><Relationship Id="rId362" Type="http://schemas.openxmlformats.org/officeDocument/2006/relationships/customXml" Target="../ink/ink5544.xml"/><Relationship Id="rId201" Type="http://schemas.openxmlformats.org/officeDocument/2006/relationships/customXml" Target="../ink/ink5463.xml"/><Relationship Id="rId222" Type="http://schemas.openxmlformats.org/officeDocument/2006/relationships/image" Target="../media/image364.png"/><Relationship Id="rId243" Type="http://schemas.openxmlformats.org/officeDocument/2006/relationships/customXml" Target="../ink/ink5484.xml"/><Relationship Id="rId264" Type="http://schemas.openxmlformats.org/officeDocument/2006/relationships/image" Target="../media/image385.png"/><Relationship Id="rId285" Type="http://schemas.openxmlformats.org/officeDocument/2006/relationships/customXml" Target="../ink/ink5505.xml"/><Relationship Id="rId17" Type="http://schemas.openxmlformats.org/officeDocument/2006/relationships/image" Target="../media/image15.png"/><Relationship Id="rId38" Type="http://schemas.openxmlformats.org/officeDocument/2006/relationships/customXml" Target="../ink/ink5381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5424.xml"/><Relationship Id="rId310" Type="http://schemas.openxmlformats.org/officeDocument/2006/relationships/image" Target="../media/image408.png"/><Relationship Id="rId70" Type="http://schemas.openxmlformats.org/officeDocument/2006/relationships/customXml" Target="../ink/ink5397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5445.xml"/><Relationship Id="rId187" Type="http://schemas.openxmlformats.org/officeDocument/2006/relationships/customXml" Target="../ink/ink5456.xml"/><Relationship Id="rId331" Type="http://schemas.openxmlformats.org/officeDocument/2006/relationships/image" Target="../media/image431.png"/><Relationship Id="rId352" Type="http://schemas.openxmlformats.org/officeDocument/2006/relationships/customXml" Target="../ink/ink5539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5479.xml"/><Relationship Id="rId254" Type="http://schemas.openxmlformats.org/officeDocument/2006/relationships/image" Target="../media/image380.png"/><Relationship Id="rId28" Type="http://schemas.openxmlformats.org/officeDocument/2006/relationships/customXml" Target="../ink/ink5376.xml"/><Relationship Id="rId49" Type="http://schemas.openxmlformats.org/officeDocument/2006/relationships/image" Target="../media/image31.png"/><Relationship Id="rId114" Type="http://schemas.openxmlformats.org/officeDocument/2006/relationships/customXml" Target="../ink/ink5419.xml"/><Relationship Id="rId275" Type="http://schemas.openxmlformats.org/officeDocument/2006/relationships/customXml" Target="../ink/ink5500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5392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5440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5534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5474.xml"/><Relationship Id="rId244" Type="http://schemas.openxmlformats.org/officeDocument/2006/relationships/image" Target="../media/image375.png"/><Relationship Id="rId18" Type="http://schemas.openxmlformats.org/officeDocument/2006/relationships/customXml" Target="../ink/ink5371.xml"/><Relationship Id="rId39" Type="http://schemas.openxmlformats.org/officeDocument/2006/relationships/image" Target="../media/image26.png"/><Relationship Id="rId265" Type="http://schemas.openxmlformats.org/officeDocument/2006/relationships/customXml" Target="../ink/ink5495.xml"/><Relationship Id="rId286" Type="http://schemas.openxmlformats.org/officeDocument/2006/relationships/image" Target="../media/image396.png"/><Relationship Id="rId50" Type="http://schemas.openxmlformats.org/officeDocument/2006/relationships/customXml" Target="../ink/ink5387.xml"/><Relationship Id="rId104" Type="http://schemas.openxmlformats.org/officeDocument/2006/relationships/customXml" Target="../ink/ink5414.xml"/><Relationship Id="rId125" Type="http://schemas.openxmlformats.org/officeDocument/2006/relationships/image" Target="../media/image175.png"/><Relationship Id="rId146" Type="http://schemas.openxmlformats.org/officeDocument/2006/relationships/customXml" Target="../ink/ink5435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5518.xml"/><Relationship Id="rId332" Type="http://schemas.openxmlformats.org/officeDocument/2006/relationships/customXml" Target="../ink/ink5529.xml"/><Relationship Id="rId353" Type="http://schemas.openxmlformats.org/officeDocument/2006/relationships/image" Target="../media/image471.png"/><Relationship Id="rId71" Type="http://schemas.openxmlformats.org/officeDocument/2006/relationships/image" Target="../media/image304.png"/><Relationship Id="rId92" Type="http://schemas.openxmlformats.org/officeDocument/2006/relationships/customXml" Target="../ink/ink5408.xml"/><Relationship Id="rId213" Type="http://schemas.openxmlformats.org/officeDocument/2006/relationships/customXml" Target="../ink/ink5469.xml"/><Relationship Id="rId234" Type="http://schemas.openxmlformats.org/officeDocument/2006/relationships/image" Target="../media/image370.png"/><Relationship Id="rId2" Type="http://schemas.openxmlformats.org/officeDocument/2006/relationships/customXml" Target="../ink/ink5363.xml"/><Relationship Id="rId29" Type="http://schemas.openxmlformats.org/officeDocument/2006/relationships/image" Target="../media/image21.png"/><Relationship Id="rId255" Type="http://schemas.openxmlformats.org/officeDocument/2006/relationships/customXml" Target="../ink/ink5490.xml"/><Relationship Id="rId276" Type="http://schemas.openxmlformats.org/officeDocument/2006/relationships/image" Target="../media/image391.png"/><Relationship Id="rId297" Type="http://schemas.openxmlformats.org/officeDocument/2006/relationships/customXml" Target="../ink/ink5511.xml"/><Relationship Id="rId40" Type="http://schemas.openxmlformats.org/officeDocument/2006/relationships/customXml" Target="../ink/ink5382.xml"/><Relationship Id="rId115" Type="http://schemas.openxmlformats.org/officeDocument/2006/relationships/image" Target="../media/image170.png"/><Relationship Id="rId136" Type="http://schemas.openxmlformats.org/officeDocument/2006/relationships/customXml" Target="../ink/ink5430.xml"/><Relationship Id="rId157" Type="http://schemas.openxmlformats.org/officeDocument/2006/relationships/image" Target="../media/image333.png"/><Relationship Id="rId178" Type="http://schemas.openxmlformats.org/officeDocument/2006/relationships/customXml" Target="../ink/ink5451.xml"/><Relationship Id="rId301" Type="http://schemas.openxmlformats.org/officeDocument/2006/relationships/customXml" Target="../ink/ink5513.xml"/><Relationship Id="rId322" Type="http://schemas.openxmlformats.org/officeDocument/2006/relationships/customXml" Target="../ink/ink5524.xml"/><Relationship Id="rId343" Type="http://schemas.openxmlformats.org/officeDocument/2006/relationships/image" Target="../media/image454.png"/><Relationship Id="rId364" Type="http://schemas.openxmlformats.org/officeDocument/2006/relationships/customXml" Target="../ink/ink5545.xml"/><Relationship Id="rId61" Type="http://schemas.openxmlformats.org/officeDocument/2006/relationships/image" Target="../media/image299.png"/><Relationship Id="rId82" Type="http://schemas.openxmlformats.org/officeDocument/2006/relationships/customXml" Target="../ink/ink5403.xml"/><Relationship Id="rId199" Type="http://schemas.openxmlformats.org/officeDocument/2006/relationships/customXml" Target="../ink/ink5462.xml"/><Relationship Id="rId203" Type="http://schemas.openxmlformats.org/officeDocument/2006/relationships/customXml" Target="../ink/ink5464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5485.xml"/><Relationship Id="rId266" Type="http://schemas.openxmlformats.org/officeDocument/2006/relationships/image" Target="../media/image386.png"/><Relationship Id="rId287" Type="http://schemas.openxmlformats.org/officeDocument/2006/relationships/customXml" Target="../ink/ink5506.xml"/><Relationship Id="rId30" Type="http://schemas.openxmlformats.org/officeDocument/2006/relationships/customXml" Target="../ink/ink5377.xml"/><Relationship Id="rId105" Type="http://schemas.openxmlformats.org/officeDocument/2006/relationships/image" Target="../media/image165.png"/><Relationship Id="rId126" Type="http://schemas.openxmlformats.org/officeDocument/2006/relationships/customXml" Target="../ink/ink5425.xml"/><Relationship Id="rId147" Type="http://schemas.openxmlformats.org/officeDocument/2006/relationships/image" Target="../media/image328.png"/><Relationship Id="rId168" Type="http://schemas.openxmlformats.org/officeDocument/2006/relationships/customXml" Target="../ink/ink5446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5540.xml"/><Relationship Id="rId51" Type="http://schemas.openxmlformats.org/officeDocument/2006/relationships/image" Target="../media/image32.png"/><Relationship Id="rId72" Type="http://schemas.openxmlformats.org/officeDocument/2006/relationships/customXml" Target="../ink/ink5398.xml"/><Relationship Id="rId93" Type="http://schemas.openxmlformats.org/officeDocument/2006/relationships/image" Target="../media/image315.png"/><Relationship Id="rId189" Type="http://schemas.openxmlformats.org/officeDocument/2006/relationships/customXml" Target="../ink/ink5457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5480.xml"/><Relationship Id="rId256" Type="http://schemas.openxmlformats.org/officeDocument/2006/relationships/image" Target="../media/image381.png"/><Relationship Id="rId277" Type="http://schemas.openxmlformats.org/officeDocument/2006/relationships/customXml" Target="../ink/ink5501.xml"/><Relationship Id="rId298" Type="http://schemas.openxmlformats.org/officeDocument/2006/relationships/image" Target="../media/image402.png"/><Relationship Id="rId116" Type="http://schemas.openxmlformats.org/officeDocument/2006/relationships/customXml" Target="../ink/ink5420.xml"/><Relationship Id="rId137" Type="http://schemas.openxmlformats.org/officeDocument/2006/relationships/image" Target="../media/image323.png"/><Relationship Id="rId158" Type="http://schemas.openxmlformats.org/officeDocument/2006/relationships/customXml" Target="../ink/ink5441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5535.xml"/><Relationship Id="rId20" Type="http://schemas.openxmlformats.org/officeDocument/2006/relationships/customXml" Target="../ink/ink5372.xml"/><Relationship Id="rId41" Type="http://schemas.openxmlformats.org/officeDocument/2006/relationships/image" Target="../media/image27.png"/><Relationship Id="rId62" Type="http://schemas.openxmlformats.org/officeDocument/2006/relationships/customXml" Target="../ink/ink5393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86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5475.xml"/><Relationship Id="rId246" Type="http://schemas.openxmlformats.org/officeDocument/2006/relationships/image" Target="../media/image376.png"/><Relationship Id="rId267" Type="http://schemas.openxmlformats.org/officeDocument/2006/relationships/customXml" Target="../ink/ink5496.xml"/><Relationship Id="rId288" Type="http://schemas.openxmlformats.org/officeDocument/2006/relationships/image" Target="../media/image397.png"/><Relationship Id="rId106" Type="http://schemas.openxmlformats.org/officeDocument/2006/relationships/customXml" Target="../ink/ink5415.xml"/><Relationship Id="rId127" Type="http://schemas.openxmlformats.org/officeDocument/2006/relationships/image" Target="../media/image176.png"/><Relationship Id="rId313" Type="http://schemas.openxmlformats.org/officeDocument/2006/relationships/customXml" Target="../ink/ink5519.xml"/><Relationship Id="rId10" Type="http://schemas.openxmlformats.org/officeDocument/2006/relationships/customXml" Target="../ink/ink5367.xml"/><Relationship Id="rId31" Type="http://schemas.openxmlformats.org/officeDocument/2006/relationships/image" Target="../media/image22.png"/><Relationship Id="rId52" Type="http://schemas.openxmlformats.org/officeDocument/2006/relationships/customXml" Target="../ink/ink5388.xml"/><Relationship Id="rId73" Type="http://schemas.openxmlformats.org/officeDocument/2006/relationships/image" Target="../media/image305.png"/><Relationship Id="rId94" Type="http://schemas.openxmlformats.org/officeDocument/2006/relationships/customXml" Target="../ink/ink5409.xml"/><Relationship Id="rId148" Type="http://schemas.openxmlformats.org/officeDocument/2006/relationships/customXml" Target="../ink/ink5436.xml"/><Relationship Id="rId169" Type="http://schemas.openxmlformats.org/officeDocument/2006/relationships/image" Target="../media/image339.png"/><Relationship Id="rId334" Type="http://schemas.openxmlformats.org/officeDocument/2006/relationships/customXml" Target="../ink/ink5530.xml"/><Relationship Id="rId355" Type="http://schemas.openxmlformats.org/officeDocument/2006/relationships/image" Target="../media/image472.png"/><Relationship Id="rId4" Type="http://schemas.openxmlformats.org/officeDocument/2006/relationships/customXml" Target="../ink/ink5364.xml"/><Relationship Id="rId180" Type="http://schemas.openxmlformats.org/officeDocument/2006/relationships/customXml" Target="../ink/ink5452.xml"/><Relationship Id="rId215" Type="http://schemas.openxmlformats.org/officeDocument/2006/relationships/customXml" Target="../ink/ink5470.xml"/><Relationship Id="rId236" Type="http://schemas.openxmlformats.org/officeDocument/2006/relationships/image" Target="../media/image371.png"/><Relationship Id="rId257" Type="http://schemas.openxmlformats.org/officeDocument/2006/relationships/customXml" Target="../ink/ink5491.xml"/><Relationship Id="rId278" Type="http://schemas.openxmlformats.org/officeDocument/2006/relationships/image" Target="../media/image392.png"/><Relationship Id="rId303" Type="http://schemas.openxmlformats.org/officeDocument/2006/relationships/customXml" Target="../ink/ink5514.xml"/><Relationship Id="rId42" Type="http://schemas.openxmlformats.org/officeDocument/2006/relationships/customXml" Target="../ink/ink5383.xml"/><Relationship Id="rId84" Type="http://schemas.openxmlformats.org/officeDocument/2006/relationships/customXml" Target="../ink/ink5404.xml"/><Relationship Id="rId138" Type="http://schemas.openxmlformats.org/officeDocument/2006/relationships/customXml" Target="../ink/ink5431.xml"/><Relationship Id="rId345" Type="http://schemas.openxmlformats.org/officeDocument/2006/relationships/image" Target="../media/image455.png"/><Relationship Id="rId191" Type="http://schemas.openxmlformats.org/officeDocument/2006/relationships/customXml" Target="../ink/ink5458.xml"/><Relationship Id="rId205" Type="http://schemas.openxmlformats.org/officeDocument/2006/relationships/customXml" Target="../ink/ink5465.xml"/><Relationship Id="rId247" Type="http://schemas.openxmlformats.org/officeDocument/2006/relationships/customXml" Target="../ink/ink5486.xml"/><Relationship Id="rId107" Type="http://schemas.openxmlformats.org/officeDocument/2006/relationships/image" Target="../media/image166.png"/><Relationship Id="rId289" Type="http://schemas.openxmlformats.org/officeDocument/2006/relationships/customXml" Target="../ink/ink5507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5541.xml"/><Relationship Id="rId95" Type="http://schemas.openxmlformats.org/officeDocument/2006/relationships/image" Target="../media/image316.png"/><Relationship Id="rId160" Type="http://schemas.openxmlformats.org/officeDocument/2006/relationships/customXml" Target="../ink/ink5442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5373.xml"/><Relationship Id="rId64" Type="http://schemas.openxmlformats.org/officeDocument/2006/relationships/customXml" Target="../ink/ink5394.xml"/><Relationship Id="rId118" Type="http://schemas.openxmlformats.org/officeDocument/2006/relationships/customXml" Target="../ink/ink5421.xml"/><Relationship Id="rId325" Type="http://schemas.openxmlformats.org/officeDocument/2006/relationships/image" Target="../media/image415.png"/><Relationship Id="rId367" Type="http://schemas.openxmlformats.org/officeDocument/2006/relationships/image" Target="../media/image487.png"/><Relationship Id="rId171" Type="http://schemas.openxmlformats.org/officeDocument/2006/relationships/image" Target="../media/image340.png"/><Relationship Id="rId227" Type="http://schemas.openxmlformats.org/officeDocument/2006/relationships/customXml" Target="../ink/ink5476.xml"/><Relationship Id="rId269" Type="http://schemas.openxmlformats.org/officeDocument/2006/relationships/customXml" Target="../ink/ink5497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5531.xml"/><Relationship Id="rId75" Type="http://schemas.openxmlformats.org/officeDocument/2006/relationships/image" Target="../media/image306.png"/><Relationship Id="rId140" Type="http://schemas.openxmlformats.org/officeDocument/2006/relationships/customXml" Target="../ink/ink5432.xml"/><Relationship Id="rId182" Type="http://schemas.openxmlformats.org/officeDocument/2006/relationships/customXml" Target="../ink/ink5453.xml"/><Relationship Id="rId6" Type="http://schemas.openxmlformats.org/officeDocument/2006/relationships/customXml" Target="../ink/ink5365.xml"/><Relationship Id="rId238" Type="http://schemas.openxmlformats.org/officeDocument/2006/relationships/image" Target="../media/image372.png"/><Relationship Id="rId291" Type="http://schemas.openxmlformats.org/officeDocument/2006/relationships/customXml" Target="../ink/ink5508.xml"/><Relationship Id="rId305" Type="http://schemas.openxmlformats.org/officeDocument/2006/relationships/customXml" Target="../ink/ink5515.xml"/><Relationship Id="rId347" Type="http://schemas.openxmlformats.org/officeDocument/2006/relationships/image" Target="../media/image465.png"/><Relationship Id="rId44" Type="http://schemas.openxmlformats.org/officeDocument/2006/relationships/customXml" Target="../ink/ink5384.xml"/><Relationship Id="rId86" Type="http://schemas.openxmlformats.org/officeDocument/2006/relationships/customXml" Target="../ink/ink5405.xml"/><Relationship Id="rId151" Type="http://schemas.openxmlformats.org/officeDocument/2006/relationships/image" Target="../media/image330.png"/><Relationship Id="rId193" Type="http://schemas.openxmlformats.org/officeDocument/2006/relationships/customXml" Target="../ink/ink5459.xml"/><Relationship Id="rId207" Type="http://schemas.openxmlformats.org/officeDocument/2006/relationships/customXml" Target="../ink/ink5466.xml"/><Relationship Id="rId249" Type="http://schemas.openxmlformats.org/officeDocument/2006/relationships/customXml" Target="../ink/ink5487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5521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5422.xml"/><Relationship Id="rId358" Type="http://schemas.openxmlformats.org/officeDocument/2006/relationships/customXml" Target="../ink/ink5542.xml"/><Relationship Id="rId162" Type="http://schemas.openxmlformats.org/officeDocument/2006/relationships/customXml" Target="../ink/ink5443.xml"/><Relationship Id="rId218" Type="http://schemas.openxmlformats.org/officeDocument/2006/relationships/image" Target="../media/image362.png"/><Relationship Id="rId271" Type="http://schemas.openxmlformats.org/officeDocument/2006/relationships/customXml" Target="../ink/ink5498.xml"/><Relationship Id="rId24" Type="http://schemas.openxmlformats.org/officeDocument/2006/relationships/customXml" Target="../ink/ink5374.xml"/><Relationship Id="rId66" Type="http://schemas.openxmlformats.org/officeDocument/2006/relationships/customXml" Target="../ink/ink5395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488.png"/><Relationship Id="rId173" Type="http://schemas.openxmlformats.org/officeDocument/2006/relationships/image" Target="../media/image59.png"/><Relationship Id="rId229" Type="http://schemas.openxmlformats.org/officeDocument/2006/relationships/customXml" Target="../ink/ink5477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5412.xml"/><Relationship Id="rId282" Type="http://schemas.openxmlformats.org/officeDocument/2006/relationships/image" Target="../media/image394.png"/><Relationship Id="rId338" Type="http://schemas.openxmlformats.org/officeDocument/2006/relationships/customXml" Target="../ink/ink5532.xml"/><Relationship Id="rId8" Type="http://schemas.openxmlformats.org/officeDocument/2006/relationships/customXml" Target="../ink/ink5366.xml"/><Relationship Id="rId142" Type="http://schemas.openxmlformats.org/officeDocument/2006/relationships/customXml" Target="../ink/ink5433.xml"/><Relationship Id="rId184" Type="http://schemas.openxmlformats.org/officeDocument/2006/relationships/customXml" Target="../ink/ink5454.xml"/><Relationship Id="rId251" Type="http://schemas.openxmlformats.org/officeDocument/2006/relationships/customXml" Target="../ink/ink5488.xml"/><Relationship Id="rId46" Type="http://schemas.openxmlformats.org/officeDocument/2006/relationships/customXml" Target="../ink/ink5385.xml"/><Relationship Id="rId293" Type="http://schemas.openxmlformats.org/officeDocument/2006/relationships/customXml" Target="../ink/ink5509.xml"/><Relationship Id="rId307" Type="http://schemas.openxmlformats.org/officeDocument/2006/relationships/customXml" Target="../ink/ink5516.xml"/><Relationship Id="rId349" Type="http://schemas.openxmlformats.org/officeDocument/2006/relationships/image" Target="../media/image466.png"/><Relationship Id="rId88" Type="http://schemas.openxmlformats.org/officeDocument/2006/relationships/customXml" Target="../ink/ink5406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5460.xml"/><Relationship Id="rId209" Type="http://schemas.openxmlformats.org/officeDocument/2006/relationships/customXml" Target="../ink/ink5467.xml"/><Relationship Id="rId360" Type="http://schemas.openxmlformats.org/officeDocument/2006/relationships/customXml" Target="../ink/ink5543.xml"/><Relationship Id="rId220" Type="http://schemas.openxmlformats.org/officeDocument/2006/relationships/image" Target="../media/image363.png"/></Relationships>
</file>

<file path=ppt/slides/_rels/slide4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5698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5711.xml"/><Relationship Id="rId366" Type="http://schemas.openxmlformats.org/officeDocument/2006/relationships/customXml" Target="../ink/ink5732.xml"/><Relationship Id="rId170" Type="http://schemas.openxmlformats.org/officeDocument/2006/relationships/customXml" Target="../ink/ink5633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5564.xml"/><Relationship Id="rId74" Type="http://schemas.openxmlformats.org/officeDocument/2006/relationships/customXml" Target="../ink/ink5585.xml"/><Relationship Id="rId128" Type="http://schemas.openxmlformats.org/officeDocument/2006/relationships/customXml" Target="../ink/ink5612.xml"/><Relationship Id="rId335" Type="http://schemas.openxmlformats.org/officeDocument/2006/relationships/image" Target="../media/image442.png"/><Relationship Id="rId377" Type="http://schemas.openxmlformats.org/officeDocument/2006/relationships/image" Target="../media/image496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5667.xml"/><Relationship Id="rId279" Type="http://schemas.openxmlformats.org/officeDocument/2006/relationships/customXml" Target="../ink/ink5688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5722.xml"/><Relationship Id="rId85" Type="http://schemas.openxmlformats.org/officeDocument/2006/relationships/image" Target="../media/image311.png"/><Relationship Id="rId150" Type="http://schemas.openxmlformats.org/officeDocument/2006/relationships/customXml" Target="../ink/ink5623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5554.xml"/><Relationship Id="rId108" Type="http://schemas.openxmlformats.org/officeDocument/2006/relationships/customXml" Target="../ink/ink5602.xml"/><Relationship Id="rId315" Type="http://schemas.openxmlformats.org/officeDocument/2006/relationships/customXml" Target="../ink/ink5706.xml"/><Relationship Id="rId357" Type="http://schemas.openxmlformats.org/officeDocument/2006/relationships/image" Target="../media/image473.png"/><Relationship Id="rId54" Type="http://schemas.openxmlformats.org/officeDocument/2006/relationships/customXml" Target="../ink/ink5575.xml"/><Relationship Id="rId96" Type="http://schemas.openxmlformats.org/officeDocument/2006/relationships/customXml" Target="../ink/ink5596.xml"/><Relationship Id="rId161" Type="http://schemas.openxmlformats.org/officeDocument/2006/relationships/image" Target="../media/image335.png"/><Relationship Id="rId217" Type="http://schemas.openxmlformats.org/officeDocument/2006/relationships/customXml" Target="../ink/ink5657.xml"/><Relationship Id="rId259" Type="http://schemas.openxmlformats.org/officeDocument/2006/relationships/customXml" Target="../ink/ink5678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5712.xml"/><Relationship Id="rId65" Type="http://schemas.openxmlformats.org/officeDocument/2006/relationships/image" Target="../media/image301.png"/><Relationship Id="rId130" Type="http://schemas.openxmlformats.org/officeDocument/2006/relationships/customXml" Target="../ink/ink5613.xml"/><Relationship Id="rId368" Type="http://schemas.openxmlformats.org/officeDocument/2006/relationships/customXml" Target="../ink/ink5733.xml"/><Relationship Id="rId172" Type="http://schemas.openxmlformats.org/officeDocument/2006/relationships/customXml" Target="../ink/ink5634.xml"/><Relationship Id="rId228" Type="http://schemas.openxmlformats.org/officeDocument/2006/relationships/image" Target="../media/image367.png"/><Relationship Id="rId281" Type="http://schemas.openxmlformats.org/officeDocument/2006/relationships/customXml" Target="../ink/ink5689.xml"/><Relationship Id="rId337" Type="http://schemas.openxmlformats.org/officeDocument/2006/relationships/image" Target="../media/image443.png"/><Relationship Id="rId34" Type="http://schemas.openxmlformats.org/officeDocument/2006/relationships/customXml" Target="../ink/ink5565.xml"/><Relationship Id="rId76" Type="http://schemas.openxmlformats.org/officeDocument/2006/relationships/customXml" Target="../ink/ink5586.xml"/><Relationship Id="rId141" Type="http://schemas.openxmlformats.org/officeDocument/2006/relationships/image" Target="../media/image325.png"/><Relationship Id="rId379" Type="http://schemas.openxmlformats.org/officeDocument/2006/relationships/image" Target="../media/image497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5668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5603.xml"/><Relationship Id="rId348" Type="http://schemas.openxmlformats.org/officeDocument/2006/relationships/customXml" Target="../ink/ink5723.xml"/><Relationship Id="rId152" Type="http://schemas.openxmlformats.org/officeDocument/2006/relationships/customXml" Target="../ink/ink5624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5679.xml"/><Relationship Id="rId14" Type="http://schemas.openxmlformats.org/officeDocument/2006/relationships/customXml" Target="../ink/ink5555.xml"/><Relationship Id="rId56" Type="http://schemas.openxmlformats.org/officeDocument/2006/relationships/customXml" Target="../ink/ink5576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5597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5658.xml"/><Relationship Id="rId370" Type="http://schemas.openxmlformats.org/officeDocument/2006/relationships/customXml" Target="../ink/ink5734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5713.xml"/><Relationship Id="rId132" Type="http://schemas.openxmlformats.org/officeDocument/2006/relationships/customXml" Target="../ink/ink5614.xml"/><Relationship Id="rId174" Type="http://schemas.openxmlformats.org/officeDocument/2006/relationships/customXml" Target="../ink/ink5635.xml"/><Relationship Id="rId381" Type="http://schemas.openxmlformats.org/officeDocument/2006/relationships/image" Target="../media/image498.png"/><Relationship Id="rId241" Type="http://schemas.openxmlformats.org/officeDocument/2006/relationships/customXml" Target="../ink/ink5669.xml"/><Relationship Id="rId36" Type="http://schemas.openxmlformats.org/officeDocument/2006/relationships/customXml" Target="../ink/ink5566.xml"/><Relationship Id="rId283" Type="http://schemas.openxmlformats.org/officeDocument/2006/relationships/customXml" Target="../ink/ink5690.xml"/><Relationship Id="rId339" Type="http://schemas.openxmlformats.org/officeDocument/2006/relationships/image" Target="../media/image448.png"/><Relationship Id="rId78" Type="http://schemas.openxmlformats.org/officeDocument/2006/relationships/customXml" Target="../ink/ink5587.xml"/><Relationship Id="rId101" Type="http://schemas.openxmlformats.org/officeDocument/2006/relationships/image" Target="../media/image319.png"/><Relationship Id="rId143" Type="http://schemas.openxmlformats.org/officeDocument/2006/relationships/image" Target="../media/image326.png"/><Relationship Id="rId185" Type="http://schemas.openxmlformats.org/officeDocument/2006/relationships/customXml" Target="../ink/ink5641.xml"/><Relationship Id="rId350" Type="http://schemas.openxmlformats.org/officeDocument/2006/relationships/customXml" Target="../ink/ink5724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5561.xml"/><Relationship Id="rId231" Type="http://schemas.openxmlformats.org/officeDocument/2006/relationships/customXml" Target="../ink/ink5664.xml"/><Relationship Id="rId252" Type="http://schemas.openxmlformats.org/officeDocument/2006/relationships/image" Target="../media/image379.png"/><Relationship Id="rId273" Type="http://schemas.openxmlformats.org/officeDocument/2006/relationships/customXml" Target="../ink/ink5685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5582.xml"/><Relationship Id="rId89" Type="http://schemas.openxmlformats.org/officeDocument/2006/relationships/image" Target="../media/image313.png"/><Relationship Id="rId112" Type="http://schemas.openxmlformats.org/officeDocument/2006/relationships/customXml" Target="../ink/ink5604.xml"/><Relationship Id="rId133" Type="http://schemas.openxmlformats.org/officeDocument/2006/relationships/image" Target="../media/image321.png"/><Relationship Id="rId154" Type="http://schemas.openxmlformats.org/officeDocument/2006/relationships/customXml" Target="../ink/ink5625.xml"/><Relationship Id="rId175" Type="http://schemas.openxmlformats.org/officeDocument/2006/relationships/image" Target="../media/image341.png"/><Relationship Id="rId340" Type="http://schemas.openxmlformats.org/officeDocument/2006/relationships/customXml" Target="../ink/ink5719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382" Type="http://schemas.openxmlformats.org/officeDocument/2006/relationships/customXml" Target="../ink/ink5740.xml"/><Relationship Id="rId16" Type="http://schemas.openxmlformats.org/officeDocument/2006/relationships/customXml" Target="../ink/ink5556.xml"/><Relationship Id="rId221" Type="http://schemas.openxmlformats.org/officeDocument/2006/relationships/customXml" Target="../ink/ink5659.xml"/><Relationship Id="rId242" Type="http://schemas.openxmlformats.org/officeDocument/2006/relationships/image" Target="../media/image374.png"/><Relationship Id="rId263" Type="http://schemas.openxmlformats.org/officeDocument/2006/relationships/customXml" Target="../ink/ink5680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5577.xml"/><Relationship Id="rId79" Type="http://schemas.openxmlformats.org/officeDocument/2006/relationships/image" Target="../media/image308.png"/><Relationship Id="rId102" Type="http://schemas.openxmlformats.org/officeDocument/2006/relationships/customXml" Target="../ink/ink5599.xml"/><Relationship Id="rId123" Type="http://schemas.openxmlformats.org/officeDocument/2006/relationships/image" Target="../media/image174.png"/><Relationship Id="rId144" Type="http://schemas.openxmlformats.org/officeDocument/2006/relationships/customXml" Target="../ink/ink5620.xml"/><Relationship Id="rId330" Type="http://schemas.openxmlformats.org/officeDocument/2006/relationships/customXml" Target="../ink/ink5714.xml"/><Relationship Id="rId90" Type="http://schemas.openxmlformats.org/officeDocument/2006/relationships/customXml" Target="../ink/ink5593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372" Type="http://schemas.openxmlformats.org/officeDocument/2006/relationships/customXml" Target="../ink/ink5735.xml"/><Relationship Id="rId211" Type="http://schemas.openxmlformats.org/officeDocument/2006/relationships/customXml" Target="../ink/ink5654.xml"/><Relationship Id="rId232" Type="http://schemas.openxmlformats.org/officeDocument/2006/relationships/image" Target="../media/image369.png"/><Relationship Id="rId253" Type="http://schemas.openxmlformats.org/officeDocument/2006/relationships/customXml" Target="../ink/ink5675.xml"/><Relationship Id="rId274" Type="http://schemas.openxmlformats.org/officeDocument/2006/relationships/image" Target="../media/image390.png"/><Relationship Id="rId295" Type="http://schemas.openxmlformats.org/officeDocument/2006/relationships/customXml" Target="../ink/ink5696.xml"/><Relationship Id="rId309" Type="http://schemas.openxmlformats.org/officeDocument/2006/relationships/customXml" Target="../ink/ink5703.xml"/><Relationship Id="rId27" Type="http://schemas.openxmlformats.org/officeDocument/2006/relationships/image" Target="../media/image20.png"/><Relationship Id="rId48" Type="http://schemas.openxmlformats.org/officeDocument/2006/relationships/customXml" Target="../ink/ink5572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5615.xml"/><Relationship Id="rId320" Type="http://schemas.openxmlformats.org/officeDocument/2006/relationships/customXml" Target="../ink/ink5709.xml"/><Relationship Id="rId80" Type="http://schemas.openxmlformats.org/officeDocument/2006/relationships/customXml" Target="../ink/ink5588.xml"/><Relationship Id="rId155" Type="http://schemas.openxmlformats.org/officeDocument/2006/relationships/image" Target="../media/image332.png"/><Relationship Id="rId176" Type="http://schemas.openxmlformats.org/officeDocument/2006/relationships/customXml" Target="../ink/ink5636.xml"/><Relationship Id="rId197" Type="http://schemas.openxmlformats.org/officeDocument/2006/relationships/customXml" Target="../ink/ink5647.xml"/><Relationship Id="rId341" Type="http://schemas.openxmlformats.org/officeDocument/2006/relationships/image" Target="../media/image449.png"/><Relationship Id="rId362" Type="http://schemas.openxmlformats.org/officeDocument/2006/relationships/customXml" Target="../ink/ink5730.xml"/><Relationship Id="rId383" Type="http://schemas.openxmlformats.org/officeDocument/2006/relationships/image" Target="../media/image499.png"/><Relationship Id="rId201" Type="http://schemas.openxmlformats.org/officeDocument/2006/relationships/customXml" Target="../ink/ink5649.xml"/><Relationship Id="rId222" Type="http://schemas.openxmlformats.org/officeDocument/2006/relationships/image" Target="../media/image364.png"/><Relationship Id="rId243" Type="http://schemas.openxmlformats.org/officeDocument/2006/relationships/customXml" Target="../ink/ink5670.xml"/><Relationship Id="rId264" Type="http://schemas.openxmlformats.org/officeDocument/2006/relationships/image" Target="../media/image385.png"/><Relationship Id="rId285" Type="http://schemas.openxmlformats.org/officeDocument/2006/relationships/customXml" Target="../ink/ink5691.xml"/><Relationship Id="rId17" Type="http://schemas.openxmlformats.org/officeDocument/2006/relationships/image" Target="../media/image15.png"/><Relationship Id="rId38" Type="http://schemas.openxmlformats.org/officeDocument/2006/relationships/customXml" Target="../ink/ink5567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5610.xml"/><Relationship Id="rId310" Type="http://schemas.openxmlformats.org/officeDocument/2006/relationships/image" Target="../media/image408.png"/><Relationship Id="rId70" Type="http://schemas.openxmlformats.org/officeDocument/2006/relationships/customXml" Target="../ink/ink5583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5631.xml"/><Relationship Id="rId187" Type="http://schemas.openxmlformats.org/officeDocument/2006/relationships/customXml" Target="../ink/ink5642.xml"/><Relationship Id="rId331" Type="http://schemas.openxmlformats.org/officeDocument/2006/relationships/image" Target="../media/image431.png"/><Relationship Id="rId352" Type="http://schemas.openxmlformats.org/officeDocument/2006/relationships/customXml" Target="../ink/ink5725.xml"/><Relationship Id="rId373" Type="http://schemas.openxmlformats.org/officeDocument/2006/relationships/image" Target="../media/image494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5665.xml"/><Relationship Id="rId254" Type="http://schemas.openxmlformats.org/officeDocument/2006/relationships/image" Target="../media/image380.png"/><Relationship Id="rId28" Type="http://schemas.openxmlformats.org/officeDocument/2006/relationships/customXml" Target="../ink/ink5562.xml"/><Relationship Id="rId49" Type="http://schemas.openxmlformats.org/officeDocument/2006/relationships/image" Target="../media/image31.png"/><Relationship Id="rId114" Type="http://schemas.openxmlformats.org/officeDocument/2006/relationships/customXml" Target="../ink/ink5605.xml"/><Relationship Id="rId275" Type="http://schemas.openxmlformats.org/officeDocument/2006/relationships/customXml" Target="../ink/ink5686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5578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5626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5720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5660.xml"/><Relationship Id="rId244" Type="http://schemas.openxmlformats.org/officeDocument/2006/relationships/image" Target="../media/image375.png"/><Relationship Id="rId18" Type="http://schemas.openxmlformats.org/officeDocument/2006/relationships/customXml" Target="../ink/ink5557.xml"/><Relationship Id="rId39" Type="http://schemas.openxmlformats.org/officeDocument/2006/relationships/image" Target="../media/image26.png"/><Relationship Id="rId265" Type="http://schemas.openxmlformats.org/officeDocument/2006/relationships/customXml" Target="../ink/ink5681.xml"/><Relationship Id="rId286" Type="http://schemas.openxmlformats.org/officeDocument/2006/relationships/image" Target="../media/image396.png"/><Relationship Id="rId50" Type="http://schemas.openxmlformats.org/officeDocument/2006/relationships/customXml" Target="../ink/ink5573.xml"/><Relationship Id="rId104" Type="http://schemas.openxmlformats.org/officeDocument/2006/relationships/customXml" Target="../ink/ink5600.xml"/><Relationship Id="rId125" Type="http://schemas.openxmlformats.org/officeDocument/2006/relationships/image" Target="../media/image175.png"/><Relationship Id="rId146" Type="http://schemas.openxmlformats.org/officeDocument/2006/relationships/customXml" Target="../ink/ink5621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5704.xml"/><Relationship Id="rId332" Type="http://schemas.openxmlformats.org/officeDocument/2006/relationships/customXml" Target="../ink/ink5715.xml"/><Relationship Id="rId353" Type="http://schemas.openxmlformats.org/officeDocument/2006/relationships/image" Target="../media/image471.png"/><Relationship Id="rId374" Type="http://schemas.openxmlformats.org/officeDocument/2006/relationships/customXml" Target="../ink/ink5736.xml"/><Relationship Id="rId71" Type="http://schemas.openxmlformats.org/officeDocument/2006/relationships/image" Target="../media/image304.png"/><Relationship Id="rId92" Type="http://schemas.openxmlformats.org/officeDocument/2006/relationships/customXml" Target="../ink/ink5594.xml"/><Relationship Id="rId213" Type="http://schemas.openxmlformats.org/officeDocument/2006/relationships/customXml" Target="../ink/ink5655.xml"/><Relationship Id="rId234" Type="http://schemas.openxmlformats.org/officeDocument/2006/relationships/image" Target="../media/image370.png"/><Relationship Id="rId2" Type="http://schemas.openxmlformats.org/officeDocument/2006/relationships/customXml" Target="../ink/ink5549.xml"/><Relationship Id="rId29" Type="http://schemas.openxmlformats.org/officeDocument/2006/relationships/image" Target="../media/image21.png"/><Relationship Id="rId255" Type="http://schemas.openxmlformats.org/officeDocument/2006/relationships/customXml" Target="../ink/ink5676.xml"/><Relationship Id="rId276" Type="http://schemas.openxmlformats.org/officeDocument/2006/relationships/image" Target="../media/image391.png"/><Relationship Id="rId297" Type="http://schemas.openxmlformats.org/officeDocument/2006/relationships/customXml" Target="../ink/ink5697.xml"/><Relationship Id="rId40" Type="http://schemas.openxmlformats.org/officeDocument/2006/relationships/customXml" Target="../ink/ink5568.xml"/><Relationship Id="rId115" Type="http://schemas.openxmlformats.org/officeDocument/2006/relationships/image" Target="../media/image170.png"/><Relationship Id="rId136" Type="http://schemas.openxmlformats.org/officeDocument/2006/relationships/customXml" Target="../ink/ink5616.xml"/><Relationship Id="rId157" Type="http://schemas.openxmlformats.org/officeDocument/2006/relationships/image" Target="../media/image333.png"/><Relationship Id="rId178" Type="http://schemas.openxmlformats.org/officeDocument/2006/relationships/customXml" Target="../ink/ink5637.xml"/><Relationship Id="rId301" Type="http://schemas.openxmlformats.org/officeDocument/2006/relationships/customXml" Target="../ink/ink5699.xml"/><Relationship Id="rId322" Type="http://schemas.openxmlformats.org/officeDocument/2006/relationships/customXml" Target="../ink/ink5710.xml"/><Relationship Id="rId343" Type="http://schemas.openxmlformats.org/officeDocument/2006/relationships/image" Target="../media/image454.png"/><Relationship Id="rId364" Type="http://schemas.openxmlformats.org/officeDocument/2006/relationships/customXml" Target="../ink/ink5731.xml"/><Relationship Id="rId61" Type="http://schemas.openxmlformats.org/officeDocument/2006/relationships/image" Target="../media/image299.png"/><Relationship Id="rId82" Type="http://schemas.openxmlformats.org/officeDocument/2006/relationships/customXml" Target="../ink/ink5589.xml"/><Relationship Id="rId199" Type="http://schemas.openxmlformats.org/officeDocument/2006/relationships/customXml" Target="../ink/ink5648.xml"/><Relationship Id="rId203" Type="http://schemas.openxmlformats.org/officeDocument/2006/relationships/customXml" Target="../ink/ink5650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5671.xml"/><Relationship Id="rId266" Type="http://schemas.openxmlformats.org/officeDocument/2006/relationships/image" Target="../media/image386.png"/><Relationship Id="rId287" Type="http://schemas.openxmlformats.org/officeDocument/2006/relationships/customXml" Target="../ink/ink5692.xml"/><Relationship Id="rId30" Type="http://schemas.openxmlformats.org/officeDocument/2006/relationships/customXml" Target="../ink/ink5563.xml"/><Relationship Id="rId105" Type="http://schemas.openxmlformats.org/officeDocument/2006/relationships/image" Target="../media/image165.png"/><Relationship Id="rId126" Type="http://schemas.openxmlformats.org/officeDocument/2006/relationships/customXml" Target="../ink/ink5611.xml"/><Relationship Id="rId147" Type="http://schemas.openxmlformats.org/officeDocument/2006/relationships/image" Target="../media/image328.png"/><Relationship Id="rId168" Type="http://schemas.openxmlformats.org/officeDocument/2006/relationships/customXml" Target="../ink/ink5632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5726.xml"/><Relationship Id="rId51" Type="http://schemas.openxmlformats.org/officeDocument/2006/relationships/image" Target="../media/image32.png"/><Relationship Id="rId72" Type="http://schemas.openxmlformats.org/officeDocument/2006/relationships/customXml" Target="../ink/ink5584.xml"/><Relationship Id="rId93" Type="http://schemas.openxmlformats.org/officeDocument/2006/relationships/image" Target="../media/image315.png"/><Relationship Id="rId189" Type="http://schemas.openxmlformats.org/officeDocument/2006/relationships/customXml" Target="../ink/ink5643.xml"/><Relationship Id="rId375" Type="http://schemas.openxmlformats.org/officeDocument/2006/relationships/image" Target="../media/image495.png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5666.xml"/><Relationship Id="rId256" Type="http://schemas.openxmlformats.org/officeDocument/2006/relationships/image" Target="../media/image381.png"/><Relationship Id="rId277" Type="http://schemas.openxmlformats.org/officeDocument/2006/relationships/customXml" Target="../ink/ink5687.xml"/><Relationship Id="rId298" Type="http://schemas.openxmlformats.org/officeDocument/2006/relationships/image" Target="../media/image402.png"/><Relationship Id="rId116" Type="http://schemas.openxmlformats.org/officeDocument/2006/relationships/customXml" Target="../ink/ink5606.xml"/><Relationship Id="rId137" Type="http://schemas.openxmlformats.org/officeDocument/2006/relationships/image" Target="../media/image323.png"/><Relationship Id="rId158" Type="http://schemas.openxmlformats.org/officeDocument/2006/relationships/customXml" Target="../ink/ink5627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5721.xml"/><Relationship Id="rId20" Type="http://schemas.openxmlformats.org/officeDocument/2006/relationships/customXml" Target="../ink/ink5558.xml"/><Relationship Id="rId41" Type="http://schemas.openxmlformats.org/officeDocument/2006/relationships/image" Target="../media/image27.png"/><Relationship Id="rId62" Type="http://schemas.openxmlformats.org/officeDocument/2006/relationships/customXml" Target="../ink/ink5579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90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5661.xml"/><Relationship Id="rId246" Type="http://schemas.openxmlformats.org/officeDocument/2006/relationships/image" Target="../media/image376.png"/><Relationship Id="rId267" Type="http://schemas.openxmlformats.org/officeDocument/2006/relationships/customXml" Target="../ink/ink5682.xml"/><Relationship Id="rId288" Type="http://schemas.openxmlformats.org/officeDocument/2006/relationships/image" Target="../media/image397.png"/><Relationship Id="rId106" Type="http://schemas.openxmlformats.org/officeDocument/2006/relationships/customXml" Target="../ink/ink5601.xml"/><Relationship Id="rId127" Type="http://schemas.openxmlformats.org/officeDocument/2006/relationships/image" Target="../media/image176.png"/><Relationship Id="rId313" Type="http://schemas.openxmlformats.org/officeDocument/2006/relationships/customXml" Target="../ink/ink5705.xml"/><Relationship Id="rId10" Type="http://schemas.openxmlformats.org/officeDocument/2006/relationships/customXml" Target="../ink/ink5553.xml"/><Relationship Id="rId31" Type="http://schemas.openxmlformats.org/officeDocument/2006/relationships/image" Target="../media/image22.png"/><Relationship Id="rId52" Type="http://schemas.openxmlformats.org/officeDocument/2006/relationships/customXml" Target="../ink/ink5574.xml"/><Relationship Id="rId73" Type="http://schemas.openxmlformats.org/officeDocument/2006/relationships/image" Target="../media/image305.png"/><Relationship Id="rId94" Type="http://schemas.openxmlformats.org/officeDocument/2006/relationships/customXml" Target="../ink/ink5595.xml"/><Relationship Id="rId148" Type="http://schemas.openxmlformats.org/officeDocument/2006/relationships/customXml" Target="../ink/ink5622.xml"/><Relationship Id="rId169" Type="http://schemas.openxmlformats.org/officeDocument/2006/relationships/image" Target="../media/image339.png"/><Relationship Id="rId334" Type="http://schemas.openxmlformats.org/officeDocument/2006/relationships/customXml" Target="../ink/ink5716.xml"/><Relationship Id="rId355" Type="http://schemas.openxmlformats.org/officeDocument/2006/relationships/image" Target="../media/image472.png"/><Relationship Id="rId376" Type="http://schemas.openxmlformats.org/officeDocument/2006/relationships/customXml" Target="../ink/ink5737.xml"/><Relationship Id="rId4" Type="http://schemas.openxmlformats.org/officeDocument/2006/relationships/customXml" Target="../ink/ink5550.xml"/><Relationship Id="rId180" Type="http://schemas.openxmlformats.org/officeDocument/2006/relationships/customXml" Target="../ink/ink5638.xml"/><Relationship Id="rId215" Type="http://schemas.openxmlformats.org/officeDocument/2006/relationships/customXml" Target="../ink/ink5656.xml"/><Relationship Id="rId236" Type="http://schemas.openxmlformats.org/officeDocument/2006/relationships/image" Target="../media/image371.png"/><Relationship Id="rId257" Type="http://schemas.openxmlformats.org/officeDocument/2006/relationships/customXml" Target="../ink/ink5677.xml"/><Relationship Id="rId278" Type="http://schemas.openxmlformats.org/officeDocument/2006/relationships/image" Target="../media/image392.png"/><Relationship Id="rId303" Type="http://schemas.openxmlformats.org/officeDocument/2006/relationships/customXml" Target="../ink/ink5700.xml"/><Relationship Id="rId42" Type="http://schemas.openxmlformats.org/officeDocument/2006/relationships/customXml" Target="../ink/ink5569.xml"/><Relationship Id="rId84" Type="http://schemas.openxmlformats.org/officeDocument/2006/relationships/customXml" Target="../ink/ink5590.xml"/><Relationship Id="rId138" Type="http://schemas.openxmlformats.org/officeDocument/2006/relationships/customXml" Target="../ink/ink5617.xml"/><Relationship Id="rId345" Type="http://schemas.openxmlformats.org/officeDocument/2006/relationships/image" Target="../media/image455.png"/><Relationship Id="rId191" Type="http://schemas.openxmlformats.org/officeDocument/2006/relationships/customXml" Target="../ink/ink5644.xml"/><Relationship Id="rId205" Type="http://schemas.openxmlformats.org/officeDocument/2006/relationships/customXml" Target="../ink/ink5651.xml"/><Relationship Id="rId247" Type="http://schemas.openxmlformats.org/officeDocument/2006/relationships/customXml" Target="../ink/ink5672.xml"/><Relationship Id="rId107" Type="http://schemas.openxmlformats.org/officeDocument/2006/relationships/image" Target="../media/image166.png"/><Relationship Id="rId289" Type="http://schemas.openxmlformats.org/officeDocument/2006/relationships/customXml" Target="../ink/ink5693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5727.xml"/><Relationship Id="rId95" Type="http://schemas.openxmlformats.org/officeDocument/2006/relationships/image" Target="../media/image316.png"/><Relationship Id="rId160" Type="http://schemas.openxmlformats.org/officeDocument/2006/relationships/customXml" Target="../ink/ink5628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5559.xml"/><Relationship Id="rId64" Type="http://schemas.openxmlformats.org/officeDocument/2006/relationships/customXml" Target="../ink/ink5580.xml"/><Relationship Id="rId118" Type="http://schemas.openxmlformats.org/officeDocument/2006/relationships/customXml" Target="../ink/ink5607.xml"/><Relationship Id="rId325" Type="http://schemas.openxmlformats.org/officeDocument/2006/relationships/image" Target="../media/image415.png"/><Relationship Id="rId367" Type="http://schemas.openxmlformats.org/officeDocument/2006/relationships/image" Target="../media/image491.png"/><Relationship Id="rId171" Type="http://schemas.openxmlformats.org/officeDocument/2006/relationships/image" Target="../media/image340.png"/><Relationship Id="rId227" Type="http://schemas.openxmlformats.org/officeDocument/2006/relationships/customXml" Target="../ink/ink5662.xml"/><Relationship Id="rId269" Type="http://schemas.openxmlformats.org/officeDocument/2006/relationships/customXml" Target="../ink/ink5683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5717.xml"/><Relationship Id="rId75" Type="http://schemas.openxmlformats.org/officeDocument/2006/relationships/image" Target="../media/image306.png"/><Relationship Id="rId140" Type="http://schemas.openxmlformats.org/officeDocument/2006/relationships/customXml" Target="../ink/ink5618.xml"/><Relationship Id="rId182" Type="http://schemas.openxmlformats.org/officeDocument/2006/relationships/customXml" Target="../ink/ink5639.xml"/><Relationship Id="rId378" Type="http://schemas.openxmlformats.org/officeDocument/2006/relationships/customXml" Target="../ink/ink5738.xml"/><Relationship Id="rId6" Type="http://schemas.openxmlformats.org/officeDocument/2006/relationships/customXml" Target="../ink/ink5551.xml"/><Relationship Id="rId238" Type="http://schemas.openxmlformats.org/officeDocument/2006/relationships/image" Target="../media/image372.png"/><Relationship Id="rId291" Type="http://schemas.openxmlformats.org/officeDocument/2006/relationships/customXml" Target="../ink/ink5694.xml"/><Relationship Id="rId305" Type="http://schemas.openxmlformats.org/officeDocument/2006/relationships/customXml" Target="../ink/ink5701.xml"/><Relationship Id="rId347" Type="http://schemas.openxmlformats.org/officeDocument/2006/relationships/image" Target="../media/image465.png"/><Relationship Id="rId44" Type="http://schemas.openxmlformats.org/officeDocument/2006/relationships/customXml" Target="../ink/ink5570.xml"/><Relationship Id="rId86" Type="http://schemas.openxmlformats.org/officeDocument/2006/relationships/customXml" Target="../ink/ink5591.xml"/><Relationship Id="rId151" Type="http://schemas.openxmlformats.org/officeDocument/2006/relationships/image" Target="../media/image330.png"/><Relationship Id="rId193" Type="http://schemas.openxmlformats.org/officeDocument/2006/relationships/customXml" Target="../ink/ink5645.xml"/><Relationship Id="rId207" Type="http://schemas.openxmlformats.org/officeDocument/2006/relationships/customXml" Target="../ink/ink5652.xml"/><Relationship Id="rId249" Type="http://schemas.openxmlformats.org/officeDocument/2006/relationships/customXml" Target="../ink/ink5673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5707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5608.xml"/><Relationship Id="rId358" Type="http://schemas.openxmlformats.org/officeDocument/2006/relationships/customXml" Target="../ink/ink5728.xml"/><Relationship Id="rId162" Type="http://schemas.openxmlformats.org/officeDocument/2006/relationships/customXml" Target="../ink/ink5629.xml"/><Relationship Id="rId218" Type="http://schemas.openxmlformats.org/officeDocument/2006/relationships/image" Target="../media/image362.png"/><Relationship Id="rId271" Type="http://schemas.openxmlformats.org/officeDocument/2006/relationships/customXml" Target="../ink/ink5684.xml"/><Relationship Id="rId24" Type="http://schemas.openxmlformats.org/officeDocument/2006/relationships/customXml" Target="../ink/ink5560.xml"/><Relationship Id="rId66" Type="http://schemas.openxmlformats.org/officeDocument/2006/relationships/customXml" Target="../ink/ink5581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492.png"/><Relationship Id="rId173" Type="http://schemas.openxmlformats.org/officeDocument/2006/relationships/image" Target="../media/image59.png"/><Relationship Id="rId229" Type="http://schemas.openxmlformats.org/officeDocument/2006/relationships/customXml" Target="../ink/ink5663.xml"/><Relationship Id="rId380" Type="http://schemas.openxmlformats.org/officeDocument/2006/relationships/customXml" Target="../ink/ink5739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5598.xml"/><Relationship Id="rId282" Type="http://schemas.openxmlformats.org/officeDocument/2006/relationships/image" Target="../media/image394.png"/><Relationship Id="rId338" Type="http://schemas.openxmlformats.org/officeDocument/2006/relationships/customXml" Target="../ink/ink5718.xml"/><Relationship Id="rId8" Type="http://schemas.openxmlformats.org/officeDocument/2006/relationships/customXml" Target="../ink/ink5552.xml"/><Relationship Id="rId142" Type="http://schemas.openxmlformats.org/officeDocument/2006/relationships/customXml" Target="../ink/ink5619.xml"/><Relationship Id="rId184" Type="http://schemas.openxmlformats.org/officeDocument/2006/relationships/customXml" Target="../ink/ink5640.xml"/><Relationship Id="rId251" Type="http://schemas.openxmlformats.org/officeDocument/2006/relationships/customXml" Target="../ink/ink5674.xml"/><Relationship Id="rId46" Type="http://schemas.openxmlformats.org/officeDocument/2006/relationships/customXml" Target="../ink/ink5571.xml"/><Relationship Id="rId293" Type="http://schemas.openxmlformats.org/officeDocument/2006/relationships/customXml" Target="../ink/ink5695.xml"/><Relationship Id="rId307" Type="http://schemas.openxmlformats.org/officeDocument/2006/relationships/customXml" Target="../ink/ink5702.xml"/><Relationship Id="rId349" Type="http://schemas.openxmlformats.org/officeDocument/2006/relationships/image" Target="../media/image466.png"/><Relationship Id="rId88" Type="http://schemas.openxmlformats.org/officeDocument/2006/relationships/customXml" Target="../ink/ink5592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5646.xml"/><Relationship Id="rId209" Type="http://schemas.openxmlformats.org/officeDocument/2006/relationships/customXml" Target="../ink/ink5653.xml"/><Relationship Id="rId360" Type="http://schemas.openxmlformats.org/officeDocument/2006/relationships/customXml" Target="../ink/ink5729.xml"/><Relationship Id="rId220" Type="http://schemas.openxmlformats.org/officeDocument/2006/relationships/image" Target="../media/image36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318" Type="http://schemas.openxmlformats.org/officeDocument/2006/relationships/customXml" Target="../ink/ink5708.xml"/><Relationship Id="rId99" Type="http://schemas.openxmlformats.org/officeDocument/2006/relationships/image" Target="../media/image318.png"/><Relationship Id="rId122" Type="http://schemas.openxmlformats.org/officeDocument/2006/relationships/customXml" Target="../ink/ink5609.xml"/><Relationship Id="rId164" Type="http://schemas.openxmlformats.org/officeDocument/2006/relationships/customXml" Target="../ink/ink5630.xml"/><Relationship Id="rId371" Type="http://schemas.openxmlformats.org/officeDocument/2006/relationships/image" Target="../media/image493.png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5890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5903.xml"/><Relationship Id="rId366" Type="http://schemas.openxmlformats.org/officeDocument/2006/relationships/customXml" Target="../ink/ink5924.xml"/><Relationship Id="rId170" Type="http://schemas.openxmlformats.org/officeDocument/2006/relationships/customXml" Target="../ink/ink5825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5756.xml"/><Relationship Id="rId74" Type="http://schemas.openxmlformats.org/officeDocument/2006/relationships/customXml" Target="../ink/ink5777.xml"/><Relationship Id="rId128" Type="http://schemas.openxmlformats.org/officeDocument/2006/relationships/customXml" Target="../ink/ink5804.xml"/><Relationship Id="rId335" Type="http://schemas.openxmlformats.org/officeDocument/2006/relationships/image" Target="../media/image442.png"/><Relationship Id="rId377" Type="http://schemas.openxmlformats.org/officeDocument/2006/relationships/image" Target="../media/image500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5859.xml"/><Relationship Id="rId279" Type="http://schemas.openxmlformats.org/officeDocument/2006/relationships/customXml" Target="../ink/ink5880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5914.xml"/><Relationship Id="rId85" Type="http://schemas.openxmlformats.org/officeDocument/2006/relationships/image" Target="../media/image311.png"/><Relationship Id="rId150" Type="http://schemas.openxmlformats.org/officeDocument/2006/relationships/customXml" Target="../ink/ink5815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5746.xml"/><Relationship Id="rId108" Type="http://schemas.openxmlformats.org/officeDocument/2006/relationships/customXml" Target="../ink/ink5794.xml"/><Relationship Id="rId315" Type="http://schemas.openxmlformats.org/officeDocument/2006/relationships/customXml" Target="../ink/ink5898.xml"/><Relationship Id="rId357" Type="http://schemas.openxmlformats.org/officeDocument/2006/relationships/image" Target="../media/image473.png"/><Relationship Id="rId54" Type="http://schemas.openxmlformats.org/officeDocument/2006/relationships/customXml" Target="../ink/ink5767.xml"/><Relationship Id="rId96" Type="http://schemas.openxmlformats.org/officeDocument/2006/relationships/customXml" Target="../ink/ink5788.xml"/><Relationship Id="rId161" Type="http://schemas.openxmlformats.org/officeDocument/2006/relationships/image" Target="../media/image335.png"/><Relationship Id="rId217" Type="http://schemas.openxmlformats.org/officeDocument/2006/relationships/customXml" Target="../ink/ink5849.xml"/><Relationship Id="rId259" Type="http://schemas.openxmlformats.org/officeDocument/2006/relationships/customXml" Target="../ink/ink5870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5904.xml"/><Relationship Id="rId65" Type="http://schemas.openxmlformats.org/officeDocument/2006/relationships/image" Target="../media/image301.png"/><Relationship Id="rId130" Type="http://schemas.openxmlformats.org/officeDocument/2006/relationships/customXml" Target="../ink/ink5805.xml"/><Relationship Id="rId368" Type="http://schemas.openxmlformats.org/officeDocument/2006/relationships/customXml" Target="../ink/ink5925.xml"/><Relationship Id="rId172" Type="http://schemas.openxmlformats.org/officeDocument/2006/relationships/customXml" Target="../ink/ink5826.xml"/><Relationship Id="rId228" Type="http://schemas.openxmlformats.org/officeDocument/2006/relationships/image" Target="../media/image367.png"/><Relationship Id="rId281" Type="http://schemas.openxmlformats.org/officeDocument/2006/relationships/customXml" Target="../ink/ink5881.xml"/><Relationship Id="rId337" Type="http://schemas.openxmlformats.org/officeDocument/2006/relationships/image" Target="../media/image443.png"/><Relationship Id="rId34" Type="http://schemas.openxmlformats.org/officeDocument/2006/relationships/customXml" Target="../ink/ink5757.xml"/><Relationship Id="rId76" Type="http://schemas.openxmlformats.org/officeDocument/2006/relationships/customXml" Target="../ink/ink5778.xml"/><Relationship Id="rId141" Type="http://schemas.openxmlformats.org/officeDocument/2006/relationships/image" Target="../media/image325.png"/><Relationship Id="rId379" Type="http://schemas.openxmlformats.org/officeDocument/2006/relationships/image" Target="../media/image501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5860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5795.xml"/><Relationship Id="rId348" Type="http://schemas.openxmlformats.org/officeDocument/2006/relationships/customXml" Target="../ink/ink5915.xml"/><Relationship Id="rId152" Type="http://schemas.openxmlformats.org/officeDocument/2006/relationships/customXml" Target="../ink/ink5816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5871.xml"/><Relationship Id="rId14" Type="http://schemas.openxmlformats.org/officeDocument/2006/relationships/customXml" Target="../ink/ink5747.xml"/><Relationship Id="rId56" Type="http://schemas.openxmlformats.org/officeDocument/2006/relationships/customXml" Target="../ink/ink5768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5789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5850.xml"/><Relationship Id="rId370" Type="http://schemas.openxmlformats.org/officeDocument/2006/relationships/customXml" Target="../ink/ink5926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5905.xml"/><Relationship Id="rId132" Type="http://schemas.openxmlformats.org/officeDocument/2006/relationships/customXml" Target="../ink/ink5806.xml"/><Relationship Id="rId174" Type="http://schemas.openxmlformats.org/officeDocument/2006/relationships/customXml" Target="../ink/ink5827.xml"/><Relationship Id="rId381" Type="http://schemas.openxmlformats.org/officeDocument/2006/relationships/image" Target="../media/image502.png"/><Relationship Id="rId241" Type="http://schemas.openxmlformats.org/officeDocument/2006/relationships/customXml" Target="../ink/ink5861.xml"/><Relationship Id="rId36" Type="http://schemas.openxmlformats.org/officeDocument/2006/relationships/customXml" Target="../ink/ink5758.xml"/><Relationship Id="rId283" Type="http://schemas.openxmlformats.org/officeDocument/2006/relationships/customXml" Target="../ink/ink5882.xml"/><Relationship Id="rId339" Type="http://schemas.openxmlformats.org/officeDocument/2006/relationships/image" Target="../media/image448.png"/><Relationship Id="rId78" Type="http://schemas.openxmlformats.org/officeDocument/2006/relationships/customXml" Target="../ink/ink5779.xml"/><Relationship Id="rId101" Type="http://schemas.openxmlformats.org/officeDocument/2006/relationships/image" Target="../media/image319.png"/><Relationship Id="rId143" Type="http://schemas.openxmlformats.org/officeDocument/2006/relationships/image" Target="../media/image326.png"/><Relationship Id="rId185" Type="http://schemas.openxmlformats.org/officeDocument/2006/relationships/customXml" Target="../ink/ink5833.xml"/><Relationship Id="rId350" Type="http://schemas.openxmlformats.org/officeDocument/2006/relationships/customXml" Target="../ink/ink5916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5753.xml"/><Relationship Id="rId231" Type="http://schemas.openxmlformats.org/officeDocument/2006/relationships/customXml" Target="../ink/ink5856.xml"/><Relationship Id="rId252" Type="http://schemas.openxmlformats.org/officeDocument/2006/relationships/image" Target="../media/image379.png"/><Relationship Id="rId273" Type="http://schemas.openxmlformats.org/officeDocument/2006/relationships/customXml" Target="../ink/ink5877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5774.xml"/><Relationship Id="rId89" Type="http://schemas.openxmlformats.org/officeDocument/2006/relationships/image" Target="../media/image313.png"/><Relationship Id="rId112" Type="http://schemas.openxmlformats.org/officeDocument/2006/relationships/customXml" Target="../ink/ink5796.xml"/><Relationship Id="rId133" Type="http://schemas.openxmlformats.org/officeDocument/2006/relationships/image" Target="../media/image321.png"/><Relationship Id="rId154" Type="http://schemas.openxmlformats.org/officeDocument/2006/relationships/customXml" Target="../ink/ink5817.xml"/><Relationship Id="rId175" Type="http://schemas.openxmlformats.org/officeDocument/2006/relationships/image" Target="../media/image341.png"/><Relationship Id="rId340" Type="http://schemas.openxmlformats.org/officeDocument/2006/relationships/customXml" Target="../ink/ink5911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382" Type="http://schemas.openxmlformats.org/officeDocument/2006/relationships/customXml" Target="../ink/ink5932.xml"/><Relationship Id="rId16" Type="http://schemas.openxmlformats.org/officeDocument/2006/relationships/customXml" Target="../ink/ink5748.xml"/><Relationship Id="rId221" Type="http://schemas.openxmlformats.org/officeDocument/2006/relationships/customXml" Target="../ink/ink5851.xml"/><Relationship Id="rId242" Type="http://schemas.openxmlformats.org/officeDocument/2006/relationships/image" Target="../media/image374.png"/><Relationship Id="rId263" Type="http://schemas.openxmlformats.org/officeDocument/2006/relationships/customXml" Target="../ink/ink5872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5769.xml"/><Relationship Id="rId79" Type="http://schemas.openxmlformats.org/officeDocument/2006/relationships/image" Target="../media/image308.png"/><Relationship Id="rId102" Type="http://schemas.openxmlformats.org/officeDocument/2006/relationships/customXml" Target="../ink/ink5791.xml"/><Relationship Id="rId123" Type="http://schemas.openxmlformats.org/officeDocument/2006/relationships/image" Target="../media/image174.png"/><Relationship Id="rId144" Type="http://schemas.openxmlformats.org/officeDocument/2006/relationships/customXml" Target="../ink/ink5812.xml"/><Relationship Id="rId330" Type="http://schemas.openxmlformats.org/officeDocument/2006/relationships/customXml" Target="../ink/ink5906.xml"/><Relationship Id="rId90" Type="http://schemas.openxmlformats.org/officeDocument/2006/relationships/customXml" Target="../ink/ink5785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372" Type="http://schemas.openxmlformats.org/officeDocument/2006/relationships/customXml" Target="../ink/ink5927.xml"/><Relationship Id="rId211" Type="http://schemas.openxmlformats.org/officeDocument/2006/relationships/customXml" Target="../ink/ink5846.xml"/><Relationship Id="rId232" Type="http://schemas.openxmlformats.org/officeDocument/2006/relationships/image" Target="../media/image369.png"/><Relationship Id="rId253" Type="http://schemas.openxmlformats.org/officeDocument/2006/relationships/customXml" Target="../ink/ink5867.xml"/><Relationship Id="rId274" Type="http://schemas.openxmlformats.org/officeDocument/2006/relationships/image" Target="../media/image390.png"/><Relationship Id="rId295" Type="http://schemas.openxmlformats.org/officeDocument/2006/relationships/customXml" Target="../ink/ink5888.xml"/><Relationship Id="rId309" Type="http://schemas.openxmlformats.org/officeDocument/2006/relationships/customXml" Target="../ink/ink5895.xml"/><Relationship Id="rId27" Type="http://schemas.openxmlformats.org/officeDocument/2006/relationships/image" Target="../media/image20.png"/><Relationship Id="rId48" Type="http://schemas.openxmlformats.org/officeDocument/2006/relationships/customXml" Target="../ink/ink5764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5807.xml"/><Relationship Id="rId320" Type="http://schemas.openxmlformats.org/officeDocument/2006/relationships/customXml" Target="../ink/ink5901.xml"/><Relationship Id="rId80" Type="http://schemas.openxmlformats.org/officeDocument/2006/relationships/customXml" Target="../ink/ink5780.xml"/><Relationship Id="rId155" Type="http://schemas.openxmlformats.org/officeDocument/2006/relationships/image" Target="../media/image332.png"/><Relationship Id="rId176" Type="http://schemas.openxmlformats.org/officeDocument/2006/relationships/customXml" Target="../ink/ink5828.xml"/><Relationship Id="rId197" Type="http://schemas.openxmlformats.org/officeDocument/2006/relationships/customXml" Target="../ink/ink5839.xml"/><Relationship Id="rId341" Type="http://schemas.openxmlformats.org/officeDocument/2006/relationships/image" Target="../media/image449.png"/><Relationship Id="rId362" Type="http://schemas.openxmlformats.org/officeDocument/2006/relationships/customXml" Target="../ink/ink5922.xml"/><Relationship Id="rId383" Type="http://schemas.openxmlformats.org/officeDocument/2006/relationships/image" Target="../media/image503.png"/><Relationship Id="rId201" Type="http://schemas.openxmlformats.org/officeDocument/2006/relationships/customXml" Target="../ink/ink5841.xml"/><Relationship Id="rId222" Type="http://schemas.openxmlformats.org/officeDocument/2006/relationships/image" Target="../media/image364.png"/><Relationship Id="rId243" Type="http://schemas.openxmlformats.org/officeDocument/2006/relationships/customXml" Target="../ink/ink5862.xml"/><Relationship Id="rId264" Type="http://schemas.openxmlformats.org/officeDocument/2006/relationships/image" Target="../media/image385.png"/><Relationship Id="rId285" Type="http://schemas.openxmlformats.org/officeDocument/2006/relationships/customXml" Target="../ink/ink5883.xml"/><Relationship Id="rId17" Type="http://schemas.openxmlformats.org/officeDocument/2006/relationships/image" Target="../media/image15.png"/><Relationship Id="rId38" Type="http://schemas.openxmlformats.org/officeDocument/2006/relationships/customXml" Target="../ink/ink5759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5802.xml"/><Relationship Id="rId310" Type="http://schemas.openxmlformats.org/officeDocument/2006/relationships/image" Target="../media/image408.png"/><Relationship Id="rId70" Type="http://schemas.openxmlformats.org/officeDocument/2006/relationships/customXml" Target="../ink/ink5775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5823.xml"/><Relationship Id="rId187" Type="http://schemas.openxmlformats.org/officeDocument/2006/relationships/customXml" Target="../ink/ink5834.xml"/><Relationship Id="rId331" Type="http://schemas.openxmlformats.org/officeDocument/2006/relationships/image" Target="../media/image431.png"/><Relationship Id="rId352" Type="http://schemas.openxmlformats.org/officeDocument/2006/relationships/customXml" Target="../ink/ink5917.xml"/><Relationship Id="rId373" Type="http://schemas.openxmlformats.org/officeDocument/2006/relationships/image" Target="../media/image498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5857.xml"/><Relationship Id="rId254" Type="http://schemas.openxmlformats.org/officeDocument/2006/relationships/image" Target="../media/image380.png"/><Relationship Id="rId28" Type="http://schemas.openxmlformats.org/officeDocument/2006/relationships/customXml" Target="../ink/ink5754.xml"/><Relationship Id="rId49" Type="http://schemas.openxmlformats.org/officeDocument/2006/relationships/image" Target="../media/image31.png"/><Relationship Id="rId114" Type="http://schemas.openxmlformats.org/officeDocument/2006/relationships/customXml" Target="../ink/ink5797.xml"/><Relationship Id="rId275" Type="http://schemas.openxmlformats.org/officeDocument/2006/relationships/customXml" Target="../ink/ink5878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5770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5818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5912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5852.xml"/><Relationship Id="rId244" Type="http://schemas.openxmlformats.org/officeDocument/2006/relationships/image" Target="../media/image375.png"/><Relationship Id="rId18" Type="http://schemas.openxmlformats.org/officeDocument/2006/relationships/customXml" Target="../ink/ink5749.xml"/><Relationship Id="rId39" Type="http://schemas.openxmlformats.org/officeDocument/2006/relationships/image" Target="../media/image26.png"/><Relationship Id="rId265" Type="http://schemas.openxmlformats.org/officeDocument/2006/relationships/customXml" Target="../ink/ink5873.xml"/><Relationship Id="rId286" Type="http://schemas.openxmlformats.org/officeDocument/2006/relationships/image" Target="../media/image396.png"/><Relationship Id="rId50" Type="http://schemas.openxmlformats.org/officeDocument/2006/relationships/customXml" Target="../ink/ink5765.xml"/><Relationship Id="rId104" Type="http://schemas.openxmlformats.org/officeDocument/2006/relationships/customXml" Target="../ink/ink5792.xml"/><Relationship Id="rId125" Type="http://schemas.openxmlformats.org/officeDocument/2006/relationships/image" Target="../media/image175.png"/><Relationship Id="rId146" Type="http://schemas.openxmlformats.org/officeDocument/2006/relationships/customXml" Target="../ink/ink5813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5896.xml"/><Relationship Id="rId332" Type="http://schemas.openxmlformats.org/officeDocument/2006/relationships/customXml" Target="../ink/ink5907.xml"/><Relationship Id="rId353" Type="http://schemas.openxmlformats.org/officeDocument/2006/relationships/image" Target="../media/image471.png"/><Relationship Id="rId374" Type="http://schemas.openxmlformats.org/officeDocument/2006/relationships/customXml" Target="../ink/ink5928.xml"/><Relationship Id="rId71" Type="http://schemas.openxmlformats.org/officeDocument/2006/relationships/image" Target="../media/image304.png"/><Relationship Id="rId92" Type="http://schemas.openxmlformats.org/officeDocument/2006/relationships/customXml" Target="../ink/ink5786.xml"/><Relationship Id="rId213" Type="http://schemas.openxmlformats.org/officeDocument/2006/relationships/customXml" Target="../ink/ink5847.xml"/><Relationship Id="rId234" Type="http://schemas.openxmlformats.org/officeDocument/2006/relationships/image" Target="../media/image370.png"/><Relationship Id="rId2" Type="http://schemas.openxmlformats.org/officeDocument/2006/relationships/customXml" Target="../ink/ink5741.xml"/><Relationship Id="rId29" Type="http://schemas.openxmlformats.org/officeDocument/2006/relationships/image" Target="../media/image21.png"/><Relationship Id="rId255" Type="http://schemas.openxmlformats.org/officeDocument/2006/relationships/customXml" Target="../ink/ink5868.xml"/><Relationship Id="rId276" Type="http://schemas.openxmlformats.org/officeDocument/2006/relationships/image" Target="../media/image391.png"/><Relationship Id="rId297" Type="http://schemas.openxmlformats.org/officeDocument/2006/relationships/customXml" Target="../ink/ink5889.xml"/><Relationship Id="rId40" Type="http://schemas.openxmlformats.org/officeDocument/2006/relationships/customXml" Target="../ink/ink5760.xml"/><Relationship Id="rId115" Type="http://schemas.openxmlformats.org/officeDocument/2006/relationships/image" Target="../media/image170.png"/><Relationship Id="rId136" Type="http://schemas.openxmlformats.org/officeDocument/2006/relationships/customXml" Target="../ink/ink5808.xml"/><Relationship Id="rId157" Type="http://schemas.openxmlformats.org/officeDocument/2006/relationships/image" Target="../media/image333.png"/><Relationship Id="rId178" Type="http://schemas.openxmlformats.org/officeDocument/2006/relationships/customXml" Target="../ink/ink5829.xml"/><Relationship Id="rId301" Type="http://schemas.openxmlformats.org/officeDocument/2006/relationships/customXml" Target="../ink/ink5891.xml"/><Relationship Id="rId322" Type="http://schemas.openxmlformats.org/officeDocument/2006/relationships/customXml" Target="../ink/ink5902.xml"/><Relationship Id="rId343" Type="http://schemas.openxmlformats.org/officeDocument/2006/relationships/image" Target="../media/image454.png"/><Relationship Id="rId364" Type="http://schemas.openxmlformats.org/officeDocument/2006/relationships/customXml" Target="../ink/ink5923.xml"/><Relationship Id="rId61" Type="http://schemas.openxmlformats.org/officeDocument/2006/relationships/image" Target="../media/image299.png"/><Relationship Id="rId82" Type="http://schemas.openxmlformats.org/officeDocument/2006/relationships/customXml" Target="../ink/ink5781.xml"/><Relationship Id="rId199" Type="http://schemas.openxmlformats.org/officeDocument/2006/relationships/customXml" Target="../ink/ink5840.xml"/><Relationship Id="rId203" Type="http://schemas.openxmlformats.org/officeDocument/2006/relationships/customXml" Target="../ink/ink5842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5863.xml"/><Relationship Id="rId266" Type="http://schemas.openxmlformats.org/officeDocument/2006/relationships/image" Target="../media/image386.png"/><Relationship Id="rId287" Type="http://schemas.openxmlformats.org/officeDocument/2006/relationships/customXml" Target="../ink/ink5884.xml"/><Relationship Id="rId30" Type="http://schemas.openxmlformats.org/officeDocument/2006/relationships/customXml" Target="../ink/ink5755.xml"/><Relationship Id="rId105" Type="http://schemas.openxmlformats.org/officeDocument/2006/relationships/image" Target="../media/image165.png"/><Relationship Id="rId126" Type="http://schemas.openxmlformats.org/officeDocument/2006/relationships/customXml" Target="../ink/ink5803.xml"/><Relationship Id="rId147" Type="http://schemas.openxmlformats.org/officeDocument/2006/relationships/image" Target="../media/image328.png"/><Relationship Id="rId168" Type="http://schemas.openxmlformats.org/officeDocument/2006/relationships/customXml" Target="../ink/ink5824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5918.xml"/><Relationship Id="rId51" Type="http://schemas.openxmlformats.org/officeDocument/2006/relationships/image" Target="../media/image32.png"/><Relationship Id="rId72" Type="http://schemas.openxmlformats.org/officeDocument/2006/relationships/customXml" Target="../ink/ink5776.xml"/><Relationship Id="rId93" Type="http://schemas.openxmlformats.org/officeDocument/2006/relationships/image" Target="../media/image315.png"/><Relationship Id="rId189" Type="http://schemas.openxmlformats.org/officeDocument/2006/relationships/customXml" Target="../ink/ink5835.xml"/><Relationship Id="rId375" Type="http://schemas.openxmlformats.org/officeDocument/2006/relationships/image" Target="../media/image499.png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5858.xml"/><Relationship Id="rId256" Type="http://schemas.openxmlformats.org/officeDocument/2006/relationships/image" Target="../media/image381.png"/><Relationship Id="rId277" Type="http://schemas.openxmlformats.org/officeDocument/2006/relationships/customXml" Target="../ink/ink5879.xml"/><Relationship Id="rId298" Type="http://schemas.openxmlformats.org/officeDocument/2006/relationships/image" Target="../media/image402.png"/><Relationship Id="rId116" Type="http://schemas.openxmlformats.org/officeDocument/2006/relationships/customXml" Target="../ink/ink5798.xml"/><Relationship Id="rId137" Type="http://schemas.openxmlformats.org/officeDocument/2006/relationships/image" Target="../media/image323.png"/><Relationship Id="rId158" Type="http://schemas.openxmlformats.org/officeDocument/2006/relationships/customXml" Target="../ink/ink5819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5913.xml"/><Relationship Id="rId20" Type="http://schemas.openxmlformats.org/officeDocument/2006/relationships/customXml" Target="../ink/ink5750.xml"/><Relationship Id="rId41" Type="http://schemas.openxmlformats.org/officeDocument/2006/relationships/image" Target="../media/image27.png"/><Relationship Id="rId62" Type="http://schemas.openxmlformats.org/officeDocument/2006/relationships/customXml" Target="../ink/ink5771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91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5853.xml"/><Relationship Id="rId246" Type="http://schemas.openxmlformats.org/officeDocument/2006/relationships/image" Target="../media/image376.png"/><Relationship Id="rId267" Type="http://schemas.openxmlformats.org/officeDocument/2006/relationships/customXml" Target="../ink/ink5874.xml"/><Relationship Id="rId288" Type="http://schemas.openxmlformats.org/officeDocument/2006/relationships/image" Target="../media/image397.png"/><Relationship Id="rId106" Type="http://schemas.openxmlformats.org/officeDocument/2006/relationships/customXml" Target="../ink/ink5793.xml"/><Relationship Id="rId127" Type="http://schemas.openxmlformats.org/officeDocument/2006/relationships/image" Target="../media/image176.png"/><Relationship Id="rId313" Type="http://schemas.openxmlformats.org/officeDocument/2006/relationships/customXml" Target="../ink/ink5897.xml"/><Relationship Id="rId10" Type="http://schemas.openxmlformats.org/officeDocument/2006/relationships/customXml" Target="../ink/ink5745.xml"/><Relationship Id="rId31" Type="http://schemas.openxmlformats.org/officeDocument/2006/relationships/image" Target="../media/image22.png"/><Relationship Id="rId52" Type="http://schemas.openxmlformats.org/officeDocument/2006/relationships/customXml" Target="../ink/ink5766.xml"/><Relationship Id="rId73" Type="http://schemas.openxmlformats.org/officeDocument/2006/relationships/image" Target="../media/image305.png"/><Relationship Id="rId94" Type="http://schemas.openxmlformats.org/officeDocument/2006/relationships/customXml" Target="../ink/ink5787.xml"/><Relationship Id="rId148" Type="http://schemas.openxmlformats.org/officeDocument/2006/relationships/customXml" Target="../ink/ink5814.xml"/><Relationship Id="rId169" Type="http://schemas.openxmlformats.org/officeDocument/2006/relationships/image" Target="../media/image339.png"/><Relationship Id="rId334" Type="http://schemas.openxmlformats.org/officeDocument/2006/relationships/customXml" Target="../ink/ink5908.xml"/><Relationship Id="rId355" Type="http://schemas.openxmlformats.org/officeDocument/2006/relationships/image" Target="../media/image472.png"/><Relationship Id="rId376" Type="http://schemas.openxmlformats.org/officeDocument/2006/relationships/customXml" Target="../ink/ink5929.xml"/><Relationship Id="rId4" Type="http://schemas.openxmlformats.org/officeDocument/2006/relationships/customXml" Target="../ink/ink5742.xml"/><Relationship Id="rId180" Type="http://schemas.openxmlformats.org/officeDocument/2006/relationships/customXml" Target="../ink/ink5830.xml"/><Relationship Id="rId215" Type="http://schemas.openxmlformats.org/officeDocument/2006/relationships/customXml" Target="../ink/ink5848.xml"/><Relationship Id="rId236" Type="http://schemas.openxmlformats.org/officeDocument/2006/relationships/image" Target="../media/image371.png"/><Relationship Id="rId257" Type="http://schemas.openxmlformats.org/officeDocument/2006/relationships/customXml" Target="../ink/ink5869.xml"/><Relationship Id="rId278" Type="http://schemas.openxmlformats.org/officeDocument/2006/relationships/image" Target="../media/image392.png"/><Relationship Id="rId303" Type="http://schemas.openxmlformats.org/officeDocument/2006/relationships/customXml" Target="../ink/ink5892.xml"/><Relationship Id="rId42" Type="http://schemas.openxmlformats.org/officeDocument/2006/relationships/customXml" Target="../ink/ink5761.xml"/><Relationship Id="rId84" Type="http://schemas.openxmlformats.org/officeDocument/2006/relationships/customXml" Target="../ink/ink5782.xml"/><Relationship Id="rId138" Type="http://schemas.openxmlformats.org/officeDocument/2006/relationships/customXml" Target="../ink/ink5809.xml"/><Relationship Id="rId345" Type="http://schemas.openxmlformats.org/officeDocument/2006/relationships/image" Target="../media/image455.png"/><Relationship Id="rId191" Type="http://schemas.openxmlformats.org/officeDocument/2006/relationships/customXml" Target="../ink/ink5836.xml"/><Relationship Id="rId205" Type="http://schemas.openxmlformats.org/officeDocument/2006/relationships/customXml" Target="../ink/ink5843.xml"/><Relationship Id="rId247" Type="http://schemas.openxmlformats.org/officeDocument/2006/relationships/customXml" Target="../ink/ink5864.xml"/><Relationship Id="rId107" Type="http://schemas.openxmlformats.org/officeDocument/2006/relationships/image" Target="../media/image166.png"/><Relationship Id="rId289" Type="http://schemas.openxmlformats.org/officeDocument/2006/relationships/customXml" Target="../ink/ink5885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5919.xml"/><Relationship Id="rId95" Type="http://schemas.openxmlformats.org/officeDocument/2006/relationships/image" Target="../media/image316.png"/><Relationship Id="rId160" Type="http://schemas.openxmlformats.org/officeDocument/2006/relationships/customXml" Target="../ink/ink5820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5751.xml"/><Relationship Id="rId64" Type="http://schemas.openxmlformats.org/officeDocument/2006/relationships/customXml" Target="../ink/ink5772.xml"/><Relationship Id="rId118" Type="http://schemas.openxmlformats.org/officeDocument/2006/relationships/customXml" Target="../ink/ink5799.xml"/><Relationship Id="rId325" Type="http://schemas.openxmlformats.org/officeDocument/2006/relationships/image" Target="../media/image415.png"/><Relationship Id="rId367" Type="http://schemas.openxmlformats.org/officeDocument/2006/relationships/image" Target="../media/image492.png"/><Relationship Id="rId171" Type="http://schemas.openxmlformats.org/officeDocument/2006/relationships/image" Target="../media/image340.png"/><Relationship Id="rId227" Type="http://schemas.openxmlformats.org/officeDocument/2006/relationships/customXml" Target="../ink/ink5854.xml"/><Relationship Id="rId269" Type="http://schemas.openxmlformats.org/officeDocument/2006/relationships/customXml" Target="../ink/ink5875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5909.xml"/><Relationship Id="rId75" Type="http://schemas.openxmlformats.org/officeDocument/2006/relationships/image" Target="../media/image306.png"/><Relationship Id="rId140" Type="http://schemas.openxmlformats.org/officeDocument/2006/relationships/customXml" Target="../ink/ink5810.xml"/><Relationship Id="rId182" Type="http://schemas.openxmlformats.org/officeDocument/2006/relationships/customXml" Target="../ink/ink5831.xml"/><Relationship Id="rId378" Type="http://schemas.openxmlformats.org/officeDocument/2006/relationships/customXml" Target="../ink/ink5930.xml"/><Relationship Id="rId6" Type="http://schemas.openxmlformats.org/officeDocument/2006/relationships/customXml" Target="../ink/ink5743.xml"/><Relationship Id="rId238" Type="http://schemas.openxmlformats.org/officeDocument/2006/relationships/image" Target="../media/image372.png"/><Relationship Id="rId291" Type="http://schemas.openxmlformats.org/officeDocument/2006/relationships/customXml" Target="../ink/ink5886.xml"/><Relationship Id="rId305" Type="http://schemas.openxmlformats.org/officeDocument/2006/relationships/customXml" Target="../ink/ink5893.xml"/><Relationship Id="rId347" Type="http://schemas.openxmlformats.org/officeDocument/2006/relationships/image" Target="../media/image465.png"/><Relationship Id="rId44" Type="http://schemas.openxmlformats.org/officeDocument/2006/relationships/customXml" Target="../ink/ink5762.xml"/><Relationship Id="rId86" Type="http://schemas.openxmlformats.org/officeDocument/2006/relationships/customXml" Target="../ink/ink5783.xml"/><Relationship Id="rId151" Type="http://schemas.openxmlformats.org/officeDocument/2006/relationships/image" Target="../media/image330.png"/><Relationship Id="rId193" Type="http://schemas.openxmlformats.org/officeDocument/2006/relationships/customXml" Target="../ink/ink5837.xml"/><Relationship Id="rId207" Type="http://schemas.openxmlformats.org/officeDocument/2006/relationships/customXml" Target="../ink/ink5844.xml"/><Relationship Id="rId249" Type="http://schemas.openxmlformats.org/officeDocument/2006/relationships/customXml" Target="../ink/ink5865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5899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5800.xml"/><Relationship Id="rId358" Type="http://schemas.openxmlformats.org/officeDocument/2006/relationships/customXml" Target="../ink/ink5920.xml"/><Relationship Id="rId162" Type="http://schemas.openxmlformats.org/officeDocument/2006/relationships/customXml" Target="../ink/ink5821.xml"/><Relationship Id="rId218" Type="http://schemas.openxmlformats.org/officeDocument/2006/relationships/image" Target="../media/image362.png"/><Relationship Id="rId271" Type="http://schemas.openxmlformats.org/officeDocument/2006/relationships/customXml" Target="../ink/ink5876.xml"/><Relationship Id="rId24" Type="http://schemas.openxmlformats.org/officeDocument/2006/relationships/customXml" Target="../ink/ink5752.xml"/><Relationship Id="rId66" Type="http://schemas.openxmlformats.org/officeDocument/2006/relationships/customXml" Target="../ink/ink5773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493.png"/><Relationship Id="rId173" Type="http://schemas.openxmlformats.org/officeDocument/2006/relationships/image" Target="../media/image59.png"/><Relationship Id="rId229" Type="http://schemas.openxmlformats.org/officeDocument/2006/relationships/customXml" Target="../ink/ink5855.xml"/><Relationship Id="rId380" Type="http://schemas.openxmlformats.org/officeDocument/2006/relationships/customXml" Target="../ink/ink5931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5790.xml"/><Relationship Id="rId282" Type="http://schemas.openxmlformats.org/officeDocument/2006/relationships/image" Target="../media/image394.png"/><Relationship Id="rId338" Type="http://schemas.openxmlformats.org/officeDocument/2006/relationships/customXml" Target="../ink/ink5910.xml"/><Relationship Id="rId8" Type="http://schemas.openxmlformats.org/officeDocument/2006/relationships/customXml" Target="../ink/ink5744.xml"/><Relationship Id="rId142" Type="http://schemas.openxmlformats.org/officeDocument/2006/relationships/customXml" Target="../ink/ink5811.xml"/><Relationship Id="rId184" Type="http://schemas.openxmlformats.org/officeDocument/2006/relationships/customXml" Target="../ink/ink5832.xml"/><Relationship Id="rId251" Type="http://schemas.openxmlformats.org/officeDocument/2006/relationships/customXml" Target="../ink/ink5866.xml"/><Relationship Id="rId46" Type="http://schemas.openxmlformats.org/officeDocument/2006/relationships/customXml" Target="../ink/ink5763.xml"/><Relationship Id="rId293" Type="http://schemas.openxmlformats.org/officeDocument/2006/relationships/customXml" Target="../ink/ink5887.xml"/><Relationship Id="rId307" Type="http://schemas.openxmlformats.org/officeDocument/2006/relationships/customXml" Target="../ink/ink5894.xml"/><Relationship Id="rId349" Type="http://schemas.openxmlformats.org/officeDocument/2006/relationships/image" Target="../media/image466.png"/><Relationship Id="rId88" Type="http://schemas.openxmlformats.org/officeDocument/2006/relationships/customXml" Target="../ink/ink5784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5838.xml"/><Relationship Id="rId209" Type="http://schemas.openxmlformats.org/officeDocument/2006/relationships/customXml" Target="../ink/ink5845.xml"/><Relationship Id="rId360" Type="http://schemas.openxmlformats.org/officeDocument/2006/relationships/customXml" Target="../ink/ink5921.xml"/><Relationship Id="rId220" Type="http://schemas.openxmlformats.org/officeDocument/2006/relationships/image" Target="../media/image36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318" Type="http://schemas.openxmlformats.org/officeDocument/2006/relationships/customXml" Target="../ink/ink5900.xml"/><Relationship Id="rId99" Type="http://schemas.openxmlformats.org/officeDocument/2006/relationships/image" Target="../media/image318.png"/><Relationship Id="rId122" Type="http://schemas.openxmlformats.org/officeDocument/2006/relationships/customXml" Target="../ink/ink5801.xml"/><Relationship Id="rId164" Type="http://schemas.openxmlformats.org/officeDocument/2006/relationships/customXml" Target="../ink/ink5822.xml"/><Relationship Id="rId371" Type="http://schemas.openxmlformats.org/officeDocument/2006/relationships/image" Target="../media/image497.png"/></Relationships>
</file>

<file path=ppt/slides/_rels/slide4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6082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6095.xml"/><Relationship Id="rId366" Type="http://schemas.openxmlformats.org/officeDocument/2006/relationships/customXml" Target="../ink/ink6116.xml"/><Relationship Id="rId170" Type="http://schemas.openxmlformats.org/officeDocument/2006/relationships/customXml" Target="../ink/ink6017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5948.xml"/><Relationship Id="rId74" Type="http://schemas.openxmlformats.org/officeDocument/2006/relationships/customXml" Target="../ink/ink5969.xml"/><Relationship Id="rId128" Type="http://schemas.openxmlformats.org/officeDocument/2006/relationships/customXml" Target="../ink/ink5996.xml"/><Relationship Id="rId335" Type="http://schemas.openxmlformats.org/officeDocument/2006/relationships/image" Target="../media/image442.png"/><Relationship Id="rId377" Type="http://schemas.openxmlformats.org/officeDocument/2006/relationships/image" Target="../media/image501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6051.xml"/><Relationship Id="rId279" Type="http://schemas.openxmlformats.org/officeDocument/2006/relationships/customXml" Target="../ink/ink6072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6106.xml"/><Relationship Id="rId85" Type="http://schemas.openxmlformats.org/officeDocument/2006/relationships/image" Target="../media/image311.png"/><Relationship Id="rId150" Type="http://schemas.openxmlformats.org/officeDocument/2006/relationships/customXml" Target="../ink/ink6007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5938.xml"/><Relationship Id="rId108" Type="http://schemas.openxmlformats.org/officeDocument/2006/relationships/customXml" Target="../ink/ink5986.xml"/><Relationship Id="rId315" Type="http://schemas.openxmlformats.org/officeDocument/2006/relationships/customXml" Target="../ink/ink6090.xml"/><Relationship Id="rId357" Type="http://schemas.openxmlformats.org/officeDocument/2006/relationships/image" Target="../media/image473.png"/><Relationship Id="rId54" Type="http://schemas.openxmlformats.org/officeDocument/2006/relationships/customXml" Target="../ink/ink5959.xml"/><Relationship Id="rId96" Type="http://schemas.openxmlformats.org/officeDocument/2006/relationships/customXml" Target="../ink/ink5980.xml"/><Relationship Id="rId161" Type="http://schemas.openxmlformats.org/officeDocument/2006/relationships/image" Target="../media/image335.png"/><Relationship Id="rId217" Type="http://schemas.openxmlformats.org/officeDocument/2006/relationships/customXml" Target="../ink/ink6041.xml"/><Relationship Id="rId259" Type="http://schemas.openxmlformats.org/officeDocument/2006/relationships/customXml" Target="../ink/ink6062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6096.xml"/><Relationship Id="rId65" Type="http://schemas.openxmlformats.org/officeDocument/2006/relationships/image" Target="../media/image301.png"/><Relationship Id="rId130" Type="http://schemas.openxmlformats.org/officeDocument/2006/relationships/customXml" Target="../ink/ink5997.xml"/><Relationship Id="rId368" Type="http://schemas.openxmlformats.org/officeDocument/2006/relationships/customXml" Target="../ink/ink6117.xml"/><Relationship Id="rId172" Type="http://schemas.openxmlformats.org/officeDocument/2006/relationships/customXml" Target="../ink/ink6018.xml"/><Relationship Id="rId228" Type="http://schemas.openxmlformats.org/officeDocument/2006/relationships/image" Target="../media/image367.png"/><Relationship Id="rId281" Type="http://schemas.openxmlformats.org/officeDocument/2006/relationships/customXml" Target="../ink/ink6073.xml"/><Relationship Id="rId337" Type="http://schemas.openxmlformats.org/officeDocument/2006/relationships/image" Target="../media/image443.png"/><Relationship Id="rId34" Type="http://schemas.openxmlformats.org/officeDocument/2006/relationships/customXml" Target="../ink/ink5949.xml"/><Relationship Id="rId76" Type="http://schemas.openxmlformats.org/officeDocument/2006/relationships/customXml" Target="../ink/ink5970.xml"/><Relationship Id="rId141" Type="http://schemas.openxmlformats.org/officeDocument/2006/relationships/image" Target="../media/image325.png"/><Relationship Id="rId379" Type="http://schemas.openxmlformats.org/officeDocument/2006/relationships/image" Target="../media/image502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6052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5987.xml"/><Relationship Id="rId348" Type="http://schemas.openxmlformats.org/officeDocument/2006/relationships/customXml" Target="../ink/ink6107.xml"/><Relationship Id="rId152" Type="http://schemas.openxmlformats.org/officeDocument/2006/relationships/customXml" Target="../ink/ink6008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6063.xml"/><Relationship Id="rId14" Type="http://schemas.openxmlformats.org/officeDocument/2006/relationships/customXml" Target="../ink/ink5939.xml"/><Relationship Id="rId56" Type="http://schemas.openxmlformats.org/officeDocument/2006/relationships/customXml" Target="../ink/ink5960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5981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6042.xml"/><Relationship Id="rId370" Type="http://schemas.openxmlformats.org/officeDocument/2006/relationships/customXml" Target="../ink/ink6118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6097.xml"/><Relationship Id="rId132" Type="http://schemas.openxmlformats.org/officeDocument/2006/relationships/customXml" Target="../ink/ink5998.xml"/><Relationship Id="rId174" Type="http://schemas.openxmlformats.org/officeDocument/2006/relationships/customXml" Target="../ink/ink6019.xml"/><Relationship Id="rId381" Type="http://schemas.openxmlformats.org/officeDocument/2006/relationships/image" Target="../media/image503.png"/><Relationship Id="rId241" Type="http://schemas.openxmlformats.org/officeDocument/2006/relationships/customXml" Target="../ink/ink6053.xml"/><Relationship Id="rId36" Type="http://schemas.openxmlformats.org/officeDocument/2006/relationships/customXml" Target="../ink/ink5950.xml"/><Relationship Id="rId283" Type="http://schemas.openxmlformats.org/officeDocument/2006/relationships/customXml" Target="../ink/ink6074.xml"/><Relationship Id="rId339" Type="http://schemas.openxmlformats.org/officeDocument/2006/relationships/image" Target="../media/image448.png"/><Relationship Id="rId78" Type="http://schemas.openxmlformats.org/officeDocument/2006/relationships/customXml" Target="../ink/ink5971.xml"/><Relationship Id="rId101" Type="http://schemas.openxmlformats.org/officeDocument/2006/relationships/image" Target="../media/image319.png"/><Relationship Id="rId143" Type="http://schemas.openxmlformats.org/officeDocument/2006/relationships/image" Target="../media/image326.png"/><Relationship Id="rId185" Type="http://schemas.openxmlformats.org/officeDocument/2006/relationships/customXml" Target="../ink/ink6025.xml"/><Relationship Id="rId350" Type="http://schemas.openxmlformats.org/officeDocument/2006/relationships/customXml" Target="../ink/ink6108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5945.xml"/><Relationship Id="rId231" Type="http://schemas.openxmlformats.org/officeDocument/2006/relationships/customXml" Target="../ink/ink6048.xml"/><Relationship Id="rId252" Type="http://schemas.openxmlformats.org/officeDocument/2006/relationships/image" Target="../media/image379.png"/><Relationship Id="rId273" Type="http://schemas.openxmlformats.org/officeDocument/2006/relationships/customXml" Target="../ink/ink6069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5966.xml"/><Relationship Id="rId89" Type="http://schemas.openxmlformats.org/officeDocument/2006/relationships/image" Target="../media/image313.png"/><Relationship Id="rId112" Type="http://schemas.openxmlformats.org/officeDocument/2006/relationships/customXml" Target="../ink/ink5988.xml"/><Relationship Id="rId133" Type="http://schemas.openxmlformats.org/officeDocument/2006/relationships/image" Target="../media/image321.png"/><Relationship Id="rId154" Type="http://schemas.openxmlformats.org/officeDocument/2006/relationships/customXml" Target="../ink/ink6009.xml"/><Relationship Id="rId175" Type="http://schemas.openxmlformats.org/officeDocument/2006/relationships/image" Target="../media/image341.png"/><Relationship Id="rId340" Type="http://schemas.openxmlformats.org/officeDocument/2006/relationships/customXml" Target="../ink/ink6103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382" Type="http://schemas.openxmlformats.org/officeDocument/2006/relationships/customXml" Target="../ink/ink6124.xml"/><Relationship Id="rId16" Type="http://schemas.openxmlformats.org/officeDocument/2006/relationships/customXml" Target="../ink/ink5940.xml"/><Relationship Id="rId221" Type="http://schemas.openxmlformats.org/officeDocument/2006/relationships/customXml" Target="../ink/ink6043.xml"/><Relationship Id="rId242" Type="http://schemas.openxmlformats.org/officeDocument/2006/relationships/image" Target="../media/image374.png"/><Relationship Id="rId263" Type="http://schemas.openxmlformats.org/officeDocument/2006/relationships/customXml" Target="../ink/ink6064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5961.xml"/><Relationship Id="rId79" Type="http://schemas.openxmlformats.org/officeDocument/2006/relationships/image" Target="../media/image308.png"/><Relationship Id="rId102" Type="http://schemas.openxmlformats.org/officeDocument/2006/relationships/customXml" Target="../ink/ink5983.xml"/><Relationship Id="rId123" Type="http://schemas.openxmlformats.org/officeDocument/2006/relationships/image" Target="../media/image174.png"/><Relationship Id="rId144" Type="http://schemas.openxmlformats.org/officeDocument/2006/relationships/customXml" Target="../ink/ink6004.xml"/><Relationship Id="rId330" Type="http://schemas.openxmlformats.org/officeDocument/2006/relationships/customXml" Target="../ink/ink6098.xml"/><Relationship Id="rId90" Type="http://schemas.openxmlformats.org/officeDocument/2006/relationships/customXml" Target="../ink/ink5977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372" Type="http://schemas.openxmlformats.org/officeDocument/2006/relationships/customXml" Target="../ink/ink6119.xml"/><Relationship Id="rId211" Type="http://schemas.openxmlformats.org/officeDocument/2006/relationships/customXml" Target="../ink/ink6038.xml"/><Relationship Id="rId232" Type="http://schemas.openxmlformats.org/officeDocument/2006/relationships/image" Target="../media/image369.png"/><Relationship Id="rId253" Type="http://schemas.openxmlformats.org/officeDocument/2006/relationships/customXml" Target="../ink/ink6059.xml"/><Relationship Id="rId274" Type="http://schemas.openxmlformats.org/officeDocument/2006/relationships/image" Target="../media/image390.png"/><Relationship Id="rId295" Type="http://schemas.openxmlformats.org/officeDocument/2006/relationships/customXml" Target="../ink/ink6080.xml"/><Relationship Id="rId309" Type="http://schemas.openxmlformats.org/officeDocument/2006/relationships/customXml" Target="../ink/ink6087.xml"/><Relationship Id="rId27" Type="http://schemas.openxmlformats.org/officeDocument/2006/relationships/image" Target="../media/image20.png"/><Relationship Id="rId48" Type="http://schemas.openxmlformats.org/officeDocument/2006/relationships/customXml" Target="../ink/ink5956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5999.xml"/><Relationship Id="rId320" Type="http://schemas.openxmlformats.org/officeDocument/2006/relationships/customXml" Target="../ink/ink6093.xml"/><Relationship Id="rId80" Type="http://schemas.openxmlformats.org/officeDocument/2006/relationships/customXml" Target="../ink/ink5972.xml"/><Relationship Id="rId155" Type="http://schemas.openxmlformats.org/officeDocument/2006/relationships/image" Target="../media/image332.png"/><Relationship Id="rId176" Type="http://schemas.openxmlformats.org/officeDocument/2006/relationships/customXml" Target="../ink/ink6020.xml"/><Relationship Id="rId197" Type="http://schemas.openxmlformats.org/officeDocument/2006/relationships/customXml" Target="../ink/ink6031.xml"/><Relationship Id="rId341" Type="http://schemas.openxmlformats.org/officeDocument/2006/relationships/image" Target="../media/image449.png"/><Relationship Id="rId362" Type="http://schemas.openxmlformats.org/officeDocument/2006/relationships/customXml" Target="../ink/ink6114.xml"/><Relationship Id="rId383" Type="http://schemas.openxmlformats.org/officeDocument/2006/relationships/image" Target="../media/image504.png"/><Relationship Id="rId201" Type="http://schemas.openxmlformats.org/officeDocument/2006/relationships/customXml" Target="../ink/ink6033.xml"/><Relationship Id="rId222" Type="http://schemas.openxmlformats.org/officeDocument/2006/relationships/image" Target="../media/image364.png"/><Relationship Id="rId243" Type="http://schemas.openxmlformats.org/officeDocument/2006/relationships/customXml" Target="../ink/ink6054.xml"/><Relationship Id="rId264" Type="http://schemas.openxmlformats.org/officeDocument/2006/relationships/image" Target="../media/image385.png"/><Relationship Id="rId285" Type="http://schemas.openxmlformats.org/officeDocument/2006/relationships/customXml" Target="../ink/ink6075.xml"/><Relationship Id="rId17" Type="http://schemas.openxmlformats.org/officeDocument/2006/relationships/image" Target="../media/image15.png"/><Relationship Id="rId38" Type="http://schemas.openxmlformats.org/officeDocument/2006/relationships/customXml" Target="../ink/ink5951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5994.xml"/><Relationship Id="rId310" Type="http://schemas.openxmlformats.org/officeDocument/2006/relationships/image" Target="../media/image408.png"/><Relationship Id="rId70" Type="http://schemas.openxmlformats.org/officeDocument/2006/relationships/customXml" Target="../ink/ink5967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6015.xml"/><Relationship Id="rId187" Type="http://schemas.openxmlformats.org/officeDocument/2006/relationships/customXml" Target="../ink/ink6026.xml"/><Relationship Id="rId331" Type="http://schemas.openxmlformats.org/officeDocument/2006/relationships/image" Target="../media/image431.png"/><Relationship Id="rId352" Type="http://schemas.openxmlformats.org/officeDocument/2006/relationships/customXml" Target="../ink/ink6109.xml"/><Relationship Id="rId373" Type="http://schemas.openxmlformats.org/officeDocument/2006/relationships/image" Target="../media/image498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6049.xml"/><Relationship Id="rId254" Type="http://schemas.openxmlformats.org/officeDocument/2006/relationships/image" Target="../media/image380.png"/><Relationship Id="rId28" Type="http://schemas.openxmlformats.org/officeDocument/2006/relationships/customXml" Target="../ink/ink5946.xml"/><Relationship Id="rId49" Type="http://schemas.openxmlformats.org/officeDocument/2006/relationships/image" Target="../media/image31.png"/><Relationship Id="rId114" Type="http://schemas.openxmlformats.org/officeDocument/2006/relationships/customXml" Target="../ink/ink5989.xml"/><Relationship Id="rId275" Type="http://schemas.openxmlformats.org/officeDocument/2006/relationships/customXml" Target="../ink/ink6070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5962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6010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6104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6044.xml"/><Relationship Id="rId244" Type="http://schemas.openxmlformats.org/officeDocument/2006/relationships/image" Target="../media/image375.png"/><Relationship Id="rId18" Type="http://schemas.openxmlformats.org/officeDocument/2006/relationships/customXml" Target="../ink/ink5941.xml"/><Relationship Id="rId39" Type="http://schemas.openxmlformats.org/officeDocument/2006/relationships/image" Target="../media/image26.png"/><Relationship Id="rId265" Type="http://schemas.openxmlformats.org/officeDocument/2006/relationships/customXml" Target="../ink/ink6065.xml"/><Relationship Id="rId286" Type="http://schemas.openxmlformats.org/officeDocument/2006/relationships/image" Target="../media/image396.png"/><Relationship Id="rId50" Type="http://schemas.openxmlformats.org/officeDocument/2006/relationships/customXml" Target="../ink/ink5957.xml"/><Relationship Id="rId104" Type="http://schemas.openxmlformats.org/officeDocument/2006/relationships/customXml" Target="../ink/ink5984.xml"/><Relationship Id="rId125" Type="http://schemas.openxmlformats.org/officeDocument/2006/relationships/image" Target="../media/image175.png"/><Relationship Id="rId146" Type="http://schemas.openxmlformats.org/officeDocument/2006/relationships/customXml" Target="../ink/ink6005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6088.xml"/><Relationship Id="rId332" Type="http://schemas.openxmlformats.org/officeDocument/2006/relationships/customXml" Target="../ink/ink6099.xml"/><Relationship Id="rId353" Type="http://schemas.openxmlformats.org/officeDocument/2006/relationships/image" Target="../media/image471.png"/><Relationship Id="rId374" Type="http://schemas.openxmlformats.org/officeDocument/2006/relationships/customXml" Target="../ink/ink6120.xml"/><Relationship Id="rId71" Type="http://schemas.openxmlformats.org/officeDocument/2006/relationships/image" Target="../media/image304.png"/><Relationship Id="rId92" Type="http://schemas.openxmlformats.org/officeDocument/2006/relationships/customXml" Target="../ink/ink5978.xml"/><Relationship Id="rId213" Type="http://schemas.openxmlformats.org/officeDocument/2006/relationships/customXml" Target="../ink/ink6039.xml"/><Relationship Id="rId234" Type="http://schemas.openxmlformats.org/officeDocument/2006/relationships/image" Target="../media/image370.png"/><Relationship Id="rId2" Type="http://schemas.openxmlformats.org/officeDocument/2006/relationships/customXml" Target="../ink/ink5933.xml"/><Relationship Id="rId29" Type="http://schemas.openxmlformats.org/officeDocument/2006/relationships/image" Target="../media/image21.png"/><Relationship Id="rId255" Type="http://schemas.openxmlformats.org/officeDocument/2006/relationships/customXml" Target="../ink/ink6060.xml"/><Relationship Id="rId276" Type="http://schemas.openxmlformats.org/officeDocument/2006/relationships/image" Target="../media/image391.png"/><Relationship Id="rId297" Type="http://schemas.openxmlformats.org/officeDocument/2006/relationships/customXml" Target="../ink/ink6081.xml"/><Relationship Id="rId40" Type="http://schemas.openxmlformats.org/officeDocument/2006/relationships/customXml" Target="../ink/ink5952.xml"/><Relationship Id="rId115" Type="http://schemas.openxmlformats.org/officeDocument/2006/relationships/image" Target="../media/image170.png"/><Relationship Id="rId136" Type="http://schemas.openxmlformats.org/officeDocument/2006/relationships/customXml" Target="../ink/ink6000.xml"/><Relationship Id="rId157" Type="http://schemas.openxmlformats.org/officeDocument/2006/relationships/image" Target="../media/image333.png"/><Relationship Id="rId178" Type="http://schemas.openxmlformats.org/officeDocument/2006/relationships/customXml" Target="../ink/ink6021.xml"/><Relationship Id="rId301" Type="http://schemas.openxmlformats.org/officeDocument/2006/relationships/customXml" Target="../ink/ink6083.xml"/><Relationship Id="rId322" Type="http://schemas.openxmlformats.org/officeDocument/2006/relationships/customXml" Target="../ink/ink6094.xml"/><Relationship Id="rId343" Type="http://schemas.openxmlformats.org/officeDocument/2006/relationships/image" Target="../media/image454.png"/><Relationship Id="rId364" Type="http://schemas.openxmlformats.org/officeDocument/2006/relationships/customXml" Target="../ink/ink6115.xml"/><Relationship Id="rId61" Type="http://schemas.openxmlformats.org/officeDocument/2006/relationships/image" Target="../media/image299.png"/><Relationship Id="rId82" Type="http://schemas.openxmlformats.org/officeDocument/2006/relationships/customXml" Target="../ink/ink5973.xml"/><Relationship Id="rId199" Type="http://schemas.openxmlformats.org/officeDocument/2006/relationships/customXml" Target="../ink/ink6032.xml"/><Relationship Id="rId203" Type="http://schemas.openxmlformats.org/officeDocument/2006/relationships/customXml" Target="../ink/ink6034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6055.xml"/><Relationship Id="rId266" Type="http://schemas.openxmlformats.org/officeDocument/2006/relationships/image" Target="../media/image386.png"/><Relationship Id="rId287" Type="http://schemas.openxmlformats.org/officeDocument/2006/relationships/customXml" Target="../ink/ink6076.xml"/><Relationship Id="rId30" Type="http://schemas.openxmlformats.org/officeDocument/2006/relationships/customXml" Target="../ink/ink5947.xml"/><Relationship Id="rId105" Type="http://schemas.openxmlformats.org/officeDocument/2006/relationships/image" Target="../media/image165.png"/><Relationship Id="rId126" Type="http://schemas.openxmlformats.org/officeDocument/2006/relationships/customXml" Target="../ink/ink5995.xml"/><Relationship Id="rId147" Type="http://schemas.openxmlformats.org/officeDocument/2006/relationships/image" Target="../media/image328.png"/><Relationship Id="rId168" Type="http://schemas.openxmlformats.org/officeDocument/2006/relationships/customXml" Target="../ink/ink6016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6110.xml"/><Relationship Id="rId51" Type="http://schemas.openxmlformats.org/officeDocument/2006/relationships/image" Target="../media/image32.png"/><Relationship Id="rId72" Type="http://schemas.openxmlformats.org/officeDocument/2006/relationships/customXml" Target="../ink/ink5968.xml"/><Relationship Id="rId93" Type="http://schemas.openxmlformats.org/officeDocument/2006/relationships/image" Target="../media/image315.png"/><Relationship Id="rId189" Type="http://schemas.openxmlformats.org/officeDocument/2006/relationships/customXml" Target="../ink/ink6027.xml"/><Relationship Id="rId375" Type="http://schemas.openxmlformats.org/officeDocument/2006/relationships/image" Target="../media/image499.png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6050.xml"/><Relationship Id="rId256" Type="http://schemas.openxmlformats.org/officeDocument/2006/relationships/image" Target="../media/image381.png"/><Relationship Id="rId277" Type="http://schemas.openxmlformats.org/officeDocument/2006/relationships/customXml" Target="../ink/ink6071.xml"/><Relationship Id="rId298" Type="http://schemas.openxmlformats.org/officeDocument/2006/relationships/image" Target="../media/image402.png"/><Relationship Id="rId116" Type="http://schemas.openxmlformats.org/officeDocument/2006/relationships/customXml" Target="../ink/ink5990.xml"/><Relationship Id="rId137" Type="http://schemas.openxmlformats.org/officeDocument/2006/relationships/image" Target="../media/image323.png"/><Relationship Id="rId158" Type="http://schemas.openxmlformats.org/officeDocument/2006/relationships/customXml" Target="../ink/ink6011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6105.xml"/><Relationship Id="rId20" Type="http://schemas.openxmlformats.org/officeDocument/2006/relationships/customXml" Target="../ink/ink5942.xml"/><Relationship Id="rId41" Type="http://schemas.openxmlformats.org/officeDocument/2006/relationships/image" Target="../media/image27.png"/><Relationship Id="rId62" Type="http://schemas.openxmlformats.org/officeDocument/2006/relationships/customXml" Target="../ink/ink5963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91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6045.xml"/><Relationship Id="rId246" Type="http://schemas.openxmlformats.org/officeDocument/2006/relationships/image" Target="../media/image376.png"/><Relationship Id="rId267" Type="http://schemas.openxmlformats.org/officeDocument/2006/relationships/customXml" Target="../ink/ink6066.xml"/><Relationship Id="rId288" Type="http://schemas.openxmlformats.org/officeDocument/2006/relationships/image" Target="../media/image397.png"/><Relationship Id="rId106" Type="http://schemas.openxmlformats.org/officeDocument/2006/relationships/customXml" Target="../ink/ink5985.xml"/><Relationship Id="rId127" Type="http://schemas.openxmlformats.org/officeDocument/2006/relationships/image" Target="../media/image176.png"/><Relationship Id="rId313" Type="http://schemas.openxmlformats.org/officeDocument/2006/relationships/customXml" Target="../ink/ink6089.xml"/><Relationship Id="rId10" Type="http://schemas.openxmlformats.org/officeDocument/2006/relationships/customXml" Target="../ink/ink5937.xml"/><Relationship Id="rId31" Type="http://schemas.openxmlformats.org/officeDocument/2006/relationships/image" Target="../media/image22.png"/><Relationship Id="rId52" Type="http://schemas.openxmlformats.org/officeDocument/2006/relationships/customXml" Target="../ink/ink5958.xml"/><Relationship Id="rId73" Type="http://schemas.openxmlformats.org/officeDocument/2006/relationships/image" Target="../media/image305.png"/><Relationship Id="rId94" Type="http://schemas.openxmlformats.org/officeDocument/2006/relationships/customXml" Target="../ink/ink5979.xml"/><Relationship Id="rId148" Type="http://schemas.openxmlformats.org/officeDocument/2006/relationships/customXml" Target="../ink/ink6006.xml"/><Relationship Id="rId169" Type="http://schemas.openxmlformats.org/officeDocument/2006/relationships/image" Target="../media/image339.png"/><Relationship Id="rId334" Type="http://schemas.openxmlformats.org/officeDocument/2006/relationships/customXml" Target="../ink/ink6100.xml"/><Relationship Id="rId355" Type="http://schemas.openxmlformats.org/officeDocument/2006/relationships/image" Target="../media/image472.png"/><Relationship Id="rId376" Type="http://schemas.openxmlformats.org/officeDocument/2006/relationships/customXml" Target="../ink/ink6121.xml"/><Relationship Id="rId4" Type="http://schemas.openxmlformats.org/officeDocument/2006/relationships/customXml" Target="../ink/ink5934.xml"/><Relationship Id="rId180" Type="http://schemas.openxmlformats.org/officeDocument/2006/relationships/customXml" Target="../ink/ink6022.xml"/><Relationship Id="rId215" Type="http://schemas.openxmlformats.org/officeDocument/2006/relationships/customXml" Target="../ink/ink6040.xml"/><Relationship Id="rId236" Type="http://schemas.openxmlformats.org/officeDocument/2006/relationships/image" Target="../media/image371.png"/><Relationship Id="rId257" Type="http://schemas.openxmlformats.org/officeDocument/2006/relationships/customXml" Target="../ink/ink6061.xml"/><Relationship Id="rId278" Type="http://schemas.openxmlformats.org/officeDocument/2006/relationships/image" Target="../media/image392.png"/><Relationship Id="rId303" Type="http://schemas.openxmlformats.org/officeDocument/2006/relationships/customXml" Target="../ink/ink6084.xml"/><Relationship Id="rId42" Type="http://schemas.openxmlformats.org/officeDocument/2006/relationships/customXml" Target="../ink/ink5953.xml"/><Relationship Id="rId84" Type="http://schemas.openxmlformats.org/officeDocument/2006/relationships/customXml" Target="../ink/ink5974.xml"/><Relationship Id="rId138" Type="http://schemas.openxmlformats.org/officeDocument/2006/relationships/customXml" Target="../ink/ink6001.xml"/><Relationship Id="rId345" Type="http://schemas.openxmlformats.org/officeDocument/2006/relationships/image" Target="../media/image455.png"/><Relationship Id="rId191" Type="http://schemas.openxmlformats.org/officeDocument/2006/relationships/customXml" Target="../ink/ink6028.xml"/><Relationship Id="rId205" Type="http://schemas.openxmlformats.org/officeDocument/2006/relationships/customXml" Target="../ink/ink6035.xml"/><Relationship Id="rId247" Type="http://schemas.openxmlformats.org/officeDocument/2006/relationships/customXml" Target="../ink/ink6056.xml"/><Relationship Id="rId107" Type="http://schemas.openxmlformats.org/officeDocument/2006/relationships/image" Target="../media/image166.png"/><Relationship Id="rId289" Type="http://schemas.openxmlformats.org/officeDocument/2006/relationships/customXml" Target="../ink/ink6077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6111.xml"/><Relationship Id="rId95" Type="http://schemas.openxmlformats.org/officeDocument/2006/relationships/image" Target="../media/image316.png"/><Relationship Id="rId160" Type="http://schemas.openxmlformats.org/officeDocument/2006/relationships/customXml" Target="../ink/ink6012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5943.xml"/><Relationship Id="rId64" Type="http://schemas.openxmlformats.org/officeDocument/2006/relationships/customXml" Target="../ink/ink5964.xml"/><Relationship Id="rId118" Type="http://schemas.openxmlformats.org/officeDocument/2006/relationships/customXml" Target="../ink/ink5991.xml"/><Relationship Id="rId325" Type="http://schemas.openxmlformats.org/officeDocument/2006/relationships/image" Target="../media/image415.png"/><Relationship Id="rId367" Type="http://schemas.openxmlformats.org/officeDocument/2006/relationships/image" Target="../media/image492.png"/><Relationship Id="rId171" Type="http://schemas.openxmlformats.org/officeDocument/2006/relationships/image" Target="../media/image340.png"/><Relationship Id="rId227" Type="http://schemas.openxmlformats.org/officeDocument/2006/relationships/customXml" Target="../ink/ink6046.xml"/><Relationship Id="rId269" Type="http://schemas.openxmlformats.org/officeDocument/2006/relationships/customXml" Target="../ink/ink6067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6101.xml"/><Relationship Id="rId75" Type="http://schemas.openxmlformats.org/officeDocument/2006/relationships/image" Target="../media/image306.png"/><Relationship Id="rId140" Type="http://schemas.openxmlformats.org/officeDocument/2006/relationships/customXml" Target="../ink/ink6002.xml"/><Relationship Id="rId182" Type="http://schemas.openxmlformats.org/officeDocument/2006/relationships/customXml" Target="../ink/ink6023.xml"/><Relationship Id="rId378" Type="http://schemas.openxmlformats.org/officeDocument/2006/relationships/customXml" Target="../ink/ink6122.xml"/><Relationship Id="rId6" Type="http://schemas.openxmlformats.org/officeDocument/2006/relationships/customXml" Target="../ink/ink5935.xml"/><Relationship Id="rId238" Type="http://schemas.openxmlformats.org/officeDocument/2006/relationships/image" Target="../media/image372.png"/><Relationship Id="rId291" Type="http://schemas.openxmlformats.org/officeDocument/2006/relationships/customXml" Target="../ink/ink6078.xml"/><Relationship Id="rId305" Type="http://schemas.openxmlformats.org/officeDocument/2006/relationships/customXml" Target="../ink/ink6085.xml"/><Relationship Id="rId347" Type="http://schemas.openxmlformats.org/officeDocument/2006/relationships/image" Target="../media/image465.png"/><Relationship Id="rId44" Type="http://schemas.openxmlformats.org/officeDocument/2006/relationships/customXml" Target="../ink/ink5954.xml"/><Relationship Id="rId86" Type="http://schemas.openxmlformats.org/officeDocument/2006/relationships/customXml" Target="../ink/ink5975.xml"/><Relationship Id="rId151" Type="http://schemas.openxmlformats.org/officeDocument/2006/relationships/image" Target="../media/image330.png"/><Relationship Id="rId193" Type="http://schemas.openxmlformats.org/officeDocument/2006/relationships/customXml" Target="../ink/ink6029.xml"/><Relationship Id="rId207" Type="http://schemas.openxmlformats.org/officeDocument/2006/relationships/customXml" Target="../ink/ink6036.xml"/><Relationship Id="rId249" Type="http://schemas.openxmlformats.org/officeDocument/2006/relationships/customXml" Target="../ink/ink6057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6091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5992.xml"/><Relationship Id="rId358" Type="http://schemas.openxmlformats.org/officeDocument/2006/relationships/customXml" Target="../ink/ink6112.xml"/><Relationship Id="rId162" Type="http://schemas.openxmlformats.org/officeDocument/2006/relationships/customXml" Target="../ink/ink6013.xml"/><Relationship Id="rId218" Type="http://schemas.openxmlformats.org/officeDocument/2006/relationships/image" Target="../media/image362.png"/><Relationship Id="rId271" Type="http://schemas.openxmlformats.org/officeDocument/2006/relationships/customXml" Target="../ink/ink6068.xml"/><Relationship Id="rId24" Type="http://schemas.openxmlformats.org/officeDocument/2006/relationships/customXml" Target="../ink/ink5944.xml"/><Relationship Id="rId66" Type="http://schemas.openxmlformats.org/officeDocument/2006/relationships/customXml" Target="../ink/ink5965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493.png"/><Relationship Id="rId173" Type="http://schemas.openxmlformats.org/officeDocument/2006/relationships/image" Target="../media/image59.png"/><Relationship Id="rId229" Type="http://schemas.openxmlformats.org/officeDocument/2006/relationships/customXml" Target="../ink/ink6047.xml"/><Relationship Id="rId380" Type="http://schemas.openxmlformats.org/officeDocument/2006/relationships/customXml" Target="../ink/ink6123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5982.xml"/><Relationship Id="rId282" Type="http://schemas.openxmlformats.org/officeDocument/2006/relationships/image" Target="../media/image394.png"/><Relationship Id="rId338" Type="http://schemas.openxmlformats.org/officeDocument/2006/relationships/customXml" Target="../ink/ink6102.xml"/><Relationship Id="rId8" Type="http://schemas.openxmlformats.org/officeDocument/2006/relationships/customXml" Target="../ink/ink5936.xml"/><Relationship Id="rId142" Type="http://schemas.openxmlformats.org/officeDocument/2006/relationships/customXml" Target="../ink/ink6003.xml"/><Relationship Id="rId184" Type="http://schemas.openxmlformats.org/officeDocument/2006/relationships/customXml" Target="../ink/ink6024.xml"/><Relationship Id="rId251" Type="http://schemas.openxmlformats.org/officeDocument/2006/relationships/customXml" Target="../ink/ink6058.xml"/><Relationship Id="rId46" Type="http://schemas.openxmlformats.org/officeDocument/2006/relationships/customXml" Target="../ink/ink5955.xml"/><Relationship Id="rId293" Type="http://schemas.openxmlformats.org/officeDocument/2006/relationships/customXml" Target="../ink/ink6079.xml"/><Relationship Id="rId307" Type="http://schemas.openxmlformats.org/officeDocument/2006/relationships/customXml" Target="../ink/ink6086.xml"/><Relationship Id="rId349" Type="http://schemas.openxmlformats.org/officeDocument/2006/relationships/image" Target="../media/image466.png"/><Relationship Id="rId88" Type="http://schemas.openxmlformats.org/officeDocument/2006/relationships/customXml" Target="../ink/ink5976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6030.xml"/><Relationship Id="rId209" Type="http://schemas.openxmlformats.org/officeDocument/2006/relationships/customXml" Target="../ink/ink6037.xml"/><Relationship Id="rId360" Type="http://schemas.openxmlformats.org/officeDocument/2006/relationships/customXml" Target="../ink/ink6113.xml"/><Relationship Id="rId220" Type="http://schemas.openxmlformats.org/officeDocument/2006/relationships/image" Target="../media/image36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318" Type="http://schemas.openxmlformats.org/officeDocument/2006/relationships/customXml" Target="../ink/ink6092.xml"/><Relationship Id="rId99" Type="http://schemas.openxmlformats.org/officeDocument/2006/relationships/image" Target="../media/image318.png"/><Relationship Id="rId122" Type="http://schemas.openxmlformats.org/officeDocument/2006/relationships/customXml" Target="../ink/ink5993.xml"/><Relationship Id="rId164" Type="http://schemas.openxmlformats.org/officeDocument/2006/relationships/customXml" Target="../ink/ink6014.xml"/><Relationship Id="rId371" Type="http://schemas.openxmlformats.org/officeDocument/2006/relationships/image" Target="../media/image497.png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6274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6287.xml"/><Relationship Id="rId366" Type="http://schemas.openxmlformats.org/officeDocument/2006/relationships/customXml" Target="../ink/ink6308.xml"/><Relationship Id="rId170" Type="http://schemas.openxmlformats.org/officeDocument/2006/relationships/customXml" Target="../ink/ink6209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6140.xml"/><Relationship Id="rId74" Type="http://schemas.openxmlformats.org/officeDocument/2006/relationships/customXml" Target="../ink/ink6161.xml"/><Relationship Id="rId128" Type="http://schemas.openxmlformats.org/officeDocument/2006/relationships/customXml" Target="../ink/ink6188.xml"/><Relationship Id="rId335" Type="http://schemas.openxmlformats.org/officeDocument/2006/relationships/image" Target="../media/image442.png"/><Relationship Id="rId377" Type="http://schemas.openxmlformats.org/officeDocument/2006/relationships/image" Target="../media/image508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6243.xml"/><Relationship Id="rId279" Type="http://schemas.openxmlformats.org/officeDocument/2006/relationships/customXml" Target="../ink/ink6264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6298.xml"/><Relationship Id="rId85" Type="http://schemas.openxmlformats.org/officeDocument/2006/relationships/image" Target="../media/image311.png"/><Relationship Id="rId150" Type="http://schemas.openxmlformats.org/officeDocument/2006/relationships/customXml" Target="../ink/ink6199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6130.xml"/><Relationship Id="rId108" Type="http://schemas.openxmlformats.org/officeDocument/2006/relationships/customXml" Target="../ink/ink6178.xml"/><Relationship Id="rId315" Type="http://schemas.openxmlformats.org/officeDocument/2006/relationships/customXml" Target="../ink/ink6282.xml"/><Relationship Id="rId357" Type="http://schemas.openxmlformats.org/officeDocument/2006/relationships/image" Target="../media/image473.png"/><Relationship Id="rId54" Type="http://schemas.openxmlformats.org/officeDocument/2006/relationships/customXml" Target="../ink/ink6151.xml"/><Relationship Id="rId96" Type="http://schemas.openxmlformats.org/officeDocument/2006/relationships/customXml" Target="../ink/ink6172.xml"/><Relationship Id="rId161" Type="http://schemas.openxmlformats.org/officeDocument/2006/relationships/image" Target="../media/image335.png"/><Relationship Id="rId217" Type="http://schemas.openxmlformats.org/officeDocument/2006/relationships/customXml" Target="../ink/ink6233.xml"/><Relationship Id="rId259" Type="http://schemas.openxmlformats.org/officeDocument/2006/relationships/customXml" Target="../ink/ink6254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6288.xml"/><Relationship Id="rId65" Type="http://schemas.openxmlformats.org/officeDocument/2006/relationships/image" Target="../media/image301.png"/><Relationship Id="rId130" Type="http://schemas.openxmlformats.org/officeDocument/2006/relationships/customXml" Target="../ink/ink6189.xml"/><Relationship Id="rId368" Type="http://schemas.openxmlformats.org/officeDocument/2006/relationships/customXml" Target="../ink/ink6309.xml"/><Relationship Id="rId172" Type="http://schemas.openxmlformats.org/officeDocument/2006/relationships/customXml" Target="../ink/ink6210.xml"/><Relationship Id="rId228" Type="http://schemas.openxmlformats.org/officeDocument/2006/relationships/image" Target="../media/image367.png"/><Relationship Id="rId281" Type="http://schemas.openxmlformats.org/officeDocument/2006/relationships/customXml" Target="../ink/ink6265.xml"/><Relationship Id="rId337" Type="http://schemas.openxmlformats.org/officeDocument/2006/relationships/image" Target="../media/image443.png"/><Relationship Id="rId34" Type="http://schemas.openxmlformats.org/officeDocument/2006/relationships/customXml" Target="../ink/ink6141.xml"/><Relationship Id="rId76" Type="http://schemas.openxmlformats.org/officeDocument/2006/relationships/customXml" Target="../ink/ink6162.xml"/><Relationship Id="rId141" Type="http://schemas.openxmlformats.org/officeDocument/2006/relationships/image" Target="../media/image325.png"/><Relationship Id="rId379" Type="http://schemas.openxmlformats.org/officeDocument/2006/relationships/image" Target="../media/image509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6244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6179.xml"/><Relationship Id="rId348" Type="http://schemas.openxmlformats.org/officeDocument/2006/relationships/customXml" Target="../ink/ink6299.xml"/><Relationship Id="rId152" Type="http://schemas.openxmlformats.org/officeDocument/2006/relationships/customXml" Target="../ink/ink6200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6255.xml"/><Relationship Id="rId14" Type="http://schemas.openxmlformats.org/officeDocument/2006/relationships/customXml" Target="../ink/ink6131.xml"/><Relationship Id="rId56" Type="http://schemas.openxmlformats.org/officeDocument/2006/relationships/customXml" Target="../ink/ink6152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6173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6234.xml"/><Relationship Id="rId370" Type="http://schemas.openxmlformats.org/officeDocument/2006/relationships/customXml" Target="../ink/ink6310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6289.xml"/><Relationship Id="rId132" Type="http://schemas.openxmlformats.org/officeDocument/2006/relationships/customXml" Target="../ink/ink6190.xml"/><Relationship Id="rId174" Type="http://schemas.openxmlformats.org/officeDocument/2006/relationships/customXml" Target="../ink/ink6211.xml"/><Relationship Id="rId381" Type="http://schemas.openxmlformats.org/officeDocument/2006/relationships/image" Target="../media/image510.png"/><Relationship Id="rId241" Type="http://schemas.openxmlformats.org/officeDocument/2006/relationships/customXml" Target="../ink/ink6245.xml"/><Relationship Id="rId36" Type="http://schemas.openxmlformats.org/officeDocument/2006/relationships/customXml" Target="../ink/ink6142.xml"/><Relationship Id="rId283" Type="http://schemas.openxmlformats.org/officeDocument/2006/relationships/customXml" Target="../ink/ink6266.xml"/><Relationship Id="rId339" Type="http://schemas.openxmlformats.org/officeDocument/2006/relationships/image" Target="../media/image448.png"/><Relationship Id="rId78" Type="http://schemas.openxmlformats.org/officeDocument/2006/relationships/customXml" Target="../ink/ink6163.xml"/><Relationship Id="rId101" Type="http://schemas.openxmlformats.org/officeDocument/2006/relationships/image" Target="../media/image319.png"/><Relationship Id="rId143" Type="http://schemas.openxmlformats.org/officeDocument/2006/relationships/image" Target="../media/image326.png"/><Relationship Id="rId185" Type="http://schemas.openxmlformats.org/officeDocument/2006/relationships/customXml" Target="../ink/ink6217.xml"/><Relationship Id="rId350" Type="http://schemas.openxmlformats.org/officeDocument/2006/relationships/customXml" Target="../ink/ink6300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6137.xml"/><Relationship Id="rId231" Type="http://schemas.openxmlformats.org/officeDocument/2006/relationships/customXml" Target="../ink/ink6240.xml"/><Relationship Id="rId252" Type="http://schemas.openxmlformats.org/officeDocument/2006/relationships/image" Target="../media/image379.png"/><Relationship Id="rId273" Type="http://schemas.openxmlformats.org/officeDocument/2006/relationships/customXml" Target="../ink/ink6261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6158.xml"/><Relationship Id="rId89" Type="http://schemas.openxmlformats.org/officeDocument/2006/relationships/image" Target="../media/image313.png"/><Relationship Id="rId112" Type="http://schemas.openxmlformats.org/officeDocument/2006/relationships/customXml" Target="../ink/ink6180.xml"/><Relationship Id="rId133" Type="http://schemas.openxmlformats.org/officeDocument/2006/relationships/image" Target="../media/image321.png"/><Relationship Id="rId154" Type="http://schemas.openxmlformats.org/officeDocument/2006/relationships/customXml" Target="../ink/ink6201.xml"/><Relationship Id="rId175" Type="http://schemas.openxmlformats.org/officeDocument/2006/relationships/image" Target="../media/image341.png"/><Relationship Id="rId340" Type="http://schemas.openxmlformats.org/officeDocument/2006/relationships/customXml" Target="../ink/ink6295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382" Type="http://schemas.openxmlformats.org/officeDocument/2006/relationships/customXml" Target="../ink/ink6316.xml"/><Relationship Id="rId16" Type="http://schemas.openxmlformats.org/officeDocument/2006/relationships/customXml" Target="../ink/ink6132.xml"/><Relationship Id="rId221" Type="http://schemas.openxmlformats.org/officeDocument/2006/relationships/customXml" Target="../ink/ink6235.xml"/><Relationship Id="rId242" Type="http://schemas.openxmlformats.org/officeDocument/2006/relationships/image" Target="../media/image374.png"/><Relationship Id="rId263" Type="http://schemas.openxmlformats.org/officeDocument/2006/relationships/customXml" Target="../ink/ink6256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6153.xml"/><Relationship Id="rId79" Type="http://schemas.openxmlformats.org/officeDocument/2006/relationships/image" Target="../media/image308.png"/><Relationship Id="rId102" Type="http://schemas.openxmlformats.org/officeDocument/2006/relationships/customXml" Target="../ink/ink6175.xml"/><Relationship Id="rId123" Type="http://schemas.openxmlformats.org/officeDocument/2006/relationships/image" Target="../media/image174.png"/><Relationship Id="rId144" Type="http://schemas.openxmlformats.org/officeDocument/2006/relationships/customXml" Target="../ink/ink6196.xml"/><Relationship Id="rId330" Type="http://schemas.openxmlformats.org/officeDocument/2006/relationships/customXml" Target="../ink/ink6290.xml"/><Relationship Id="rId90" Type="http://schemas.openxmlformats.org/officeDocument/2006/relationships/customXml" Target="../ink/ink6169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372" Type="http://schemas.openxmlformats.org/officeDocument/2006/relationships/customXml" Target="../ink/ink6311.xml"/><Relationship Id="rId211" Type="http://schemas.openxmlformats.org/officeDocument/2006/relationships/customXml" Target="../ink/ink6230.xml"/><Relationship Id="rId232" Type="http://schemas.openxmlformats.org/officeDocument/2006/relationships/image" Target="../media/image369.png"/><Relationship Id="rId253" Type="http://schemas.openxmlformats.org/officeDocument/2006/relationships/customXml" Target="../ink/ink6251.xml"/><Relationship Id="rId274" Type="http://schemas.openxmlformats.org/officeDocument/2006/relationships/image" Target="../media/image390.png"/><Relationship Id="rId295" Type="http://schemas.openxmlformats.org/officeDocument/2006/relationships/customXml" Target="../ink/ink6272.xml"/><Relationship Id="rId309" Type="http://schemas.openxmlformats.org/officeDocument/2006/relationships/customXml" Target="../ink/ink6279.xml"/><Relationship Id="rId27" Type="http://schemas.openxmlformats.org/officeDocument/2006/relationships/image" Target="../media/image20.png"/><Relationship Id="rId48" Type="http://schemas.openxmlformats.org/officeDocument/2006/relationships/customXml" Target="../ink/ink6148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6191.xml"/><Relationship Id="rId320" Type="http://schemas.openxmlformats.org/officeDocument/2006/relationships/customXml" Target="../ink/ink6285.xml"/><Relationship Id="rId80" Type="http://schemas.openxmlformats.org/officeDocument/2006/relationships/customXml" Target="../ink/ink6164.xml"/><Relationship Id="rId155" Type="http://schemas.openxmlformats.org/officeDocument/2006/relationships/image" Target="../media/image332.png"/><Relationship Id="rId176" Type="http://schemas.openxmlformats.org/officeDocument/2006/relationships/customXml" Target="../ink/ink6212.xml"/><Relationship Id="rId197" Type="http://schemas.openxmlformats.org/officeDocument/2006/relationships/customXml" Target="../ink/ink6223.xml"/><Relationship Id="rId341" Type="http://schemas.openxmlformats.org/officeDocument/2006/relationships/image" Target="../media/image449.png"/><Relationship Id="rId362" Type="http://schemas.openxmlformats.org/officeDocument/2006/relationships/customXml" Target="../ink/ink6306.xml"/><Relationship Id="rId383" Type="http://schemas.openxmlformats.org/officeDocument/2006/relationships/image" Target="../media/image511.png"/><Relationship Id="rId201" Type="http://schemas.openxmlformats.org/officeDocument/2006/relationships/customXml" Target="../ink/ink6225.xml"/><Relationship Id="rId222" Type="http://schemas.openxmlformats.org/officeDocument/2006/relationships/image" Target="../media/image364.png"/><Relationship Id="rId243" Type="http://schemas.openxmlformats.org/officeDocument/2006/relationships/customXml" Target="../ink/ink6246.xml"/><Relationship Id="rId264" Type="http://schemas.openxmlformats.org/officeDocument/2006/relationships/image" Target="../media/image385.png"/><Relationship Id="rId285" Type="http://schemas.openxmlformats.org/officeDocument/2006/relationships/customXml" Target="../ink/ink6267.xml"/><Relationship Id="rId17" Type="http://schemas.openxmlformats.org/officeDocument/2006/relationships/image" Target="../media/image15.png"/><Relationship Id="rId38" Type="http://schemas.openxmlformats.org/officeDocument/2006/relationships/customXml" Target="../ink/ink6143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6186.xml"/><Relationship Id="rId310" Type="http://schemas.openxmlformats.org/officeDocument/2006/relationships/image" Target="../media/image408.png"/><Relationship Id="rId70" Type="http://schemas.openxmlformats.org/officeDocument/2006/relationships/customXml" Target="../ink/ink6159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6207.xml"/><Relationship Id="rId187" Type="http://schemas.openxmlformats.org/officeDocument/2006/relationships/customXml" Target="../ink/ink6218.xml"/><Relationship Id="rId331" Type="http://schemas.openxmlformats.org/officeDocument/2006/relationships/image" Target="../media/image431.png"/><Relationship Id="rId352" Type="http://schemas.openxmlformats.org/officeDocument/2006/relationships/customXml" Target="../ink/ink6301.xml"/><Relationship Id="rId373" Type="http://schemas.openxmlformats.org/officeDocument/2006/relationships/image" Target="../media/image506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6241.xml"/><Relationship Id="rId254" Type="http://schemas.openxmlformats.org/officeDocument/2006/relationships/image" Target="../media/image380.png"/><Relationship Id="rId28" Type="http://schemas.openxmlformats.org/officeDocument/2006/relationships/customXml" Target="../ink/ink6138.xml"/><Relationship Id="rId49" Type="http://schemas.openxmlformats.org/officeDocument/2006/relationships/image" Target="../media/image31.png"/><Relationship Id="rId114" Type="http://schemas.openxmlformats.org/officeDocument/2006/relationships/customXml" Target="../ink/ink6181.xml"/><Relationship Id="rId275" Type="http://schemas.openxmlformats.org/officeDocument/2006/relationships/customXml" Target="../ink/ink6262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6154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6202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6296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6236.xml"/><Relationship Id="rId244" Type="http://schemas.openxmlformats.org/officeDocument/2006/relationships/image" Target="../media/image375.png"/><Relationship Id="rId18" Type="http://schemas.openxmlformats.org/officeDocument/2006/relationships/customXml" Target="../ink/ink6133.xml"/><Relationship Id="rId39" Type="http://schemas.openxmlformats.org/officeDocument/2006/relationships/image" Target="../media/image26.png"/><Relationship Id="rId265" Type="http://schemas.openxmlformats.org/officeDocument/2006/relationships/customXml" Target="../ink/ink6257.xml"/><Relationship Id="rId286" Type="http://schemas.openxmlformats.org/officeDocument/2006/relationships/image" Target="../media/image396.png"/><Relationship Id="rId50" Type="http://schemas.openxmlformats.org/officeDocument/2006/relationships/customXml" Target="../ink/ink6149.xml"/><Relationship Id="rId104" Type="http://schemas.openxmlformats.org/officeDocument/2006/relationships/customXml" Target="../ink/ink6176.xml"/><Relationship Id="rId125" Type="http://schemas.openxmlformats.org/officeDocument/2006/relationships/image" Target="../media/image175.png"/><Relationship Id="rId146" Type="http://schemas.openxmlformats.org/officeDocument/2006/relationships/customXml" Target="../ink/ink6197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6280.xml"/><Relationship Id="rId332" Type="http://schemas.openxmlformats.org/officeDocument/2006/relationships/customXml" Target="../ink/ink6291.xml"/><Relationship Id="rId353" Type="http://schemas.openxmlformats.org/officeDocument/2006/relationships/image" Target="../media/image471.png"/><Relationship Id="rId374" Type="http://schemas.openxmlformats.org/officeDocument/2006/relationships/customXml" Target="../ink/ink6312.xml"/><Relationship Id="rId71" Type="http://schemas.openxmlformats.org/officeDocument/2006/relationships/image" Target="../media/image304.png"/><Relationship Id="rId92" Type="http://schemas.openxmlformats.org/officeDocument/2006/relationships/customXml" Target="../ink/ink6170.xml"/><Relationship Id="rId213" Type="http://schemas.openxmlformats.org/officeDocument/2006/relationships/customXml" Target="../ink/ink6231.xml"/><Relationship Id="rId234" Type="http://schemas.openxmlformats.org/officeDocument/2006/relationships/image" Target="../media/image370.png"/><Relationship Id="rId2" Type="http://schemas.openxmlformats.org/officeDocument/2006/relationships/customXml" Target="../ink/ink6125.xml"/><Relationship Id="rId29" Type="http://schemas.openxmlformats.org/officeDocument/2006/relationships/image" Target="../media/image21.png"/><Relationship Id="rId255" Type="http://schemas.openxmlformats.org/officeDocument/2006/relationships/customXml" Target="../ink/ink6252.xml"/><Relationship Id="rId276" Type="http://schemas.openxmlformats.org/officeDocument/2006/relationships/image" Target="../media/image391.png"/><Relationship Id="rId297" Type="http://schemas.openxmlformats.org/officeDocument/2006/relationships/customXml" Target="../ink/ink6273.xml"/><Relationship Id="rId40" Type="http://schemas.openxmlformats.org/officeDocument/2006/relationships/customXml" Target="../ink/ink6144.xml"/><Relationship Id="rId115" Type="http://schemas.openxmlformats.org/officeDocument/2006/relationships/image" Target="../media/image170.png"/><Relationship Id="rId136" Type="http://schemas.openxmlformats.org/officeDocument/2006/relationships/customXml" Target="../ink/ink6192.xml"/><Relationship Id="rId157" Type="http://schemas.openxmlformats.org/officeDocument/2006/relationships/image" Target="../media/image333.png"/><Relationship Id="rId178" Type="http://schemas.openxmlformats.org/officeDocument/2006/relationships/customXml" Target="../ink/ink6213.xml"/><Relationship Id="rId301" Type="http://schemas.openxmlformats.org/officeDocument/2006/relationships/customXml" Target="../ink/ink6275.xml"/><Relationship Id="rId322" Type="http://schemas.openxmlformats.org/officeDocument/2006/relationships/customXml" Target="../ink/ink6286.xml"/><Relationship Id="rId343" Type="http://schemas.openxmlformats.org/officeDocument/2006/relationships/image" Target="../media/image454.png"/><Relationship Id="rId364" Type="http://schemas.openxmlformats.org/officeDocument/2006/relationships/customXml" Target="../ink/ink6307.xml"/><Relationship Id="rId61" Type="http://schemas.openxmlformats.org/officeDocument/2006/relationships/image" Target="../media/image299.png"/><Relationship Id="rId82" Type="http://schemas.openxmlformats.org/officeDocument/2006/relationships/customXml" Target="../ink/ink6165.xml"/><Relationship Id="rId199" Type="http://schemas.openxmlformats.org/officeDocument/2006/relationships/customXml" Target="../ink/ink6224.xml"/><Relationship Id="rId203" Type="http://schemas.openxmlformats.org/officeDocument/2006/relationships/customXml" Target="../ink/ink6226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6247.xml"/><Relationship Id="rId266" Type="http://schemas.openxmlformats.org/officeDocument/2006/relationships/image" Target="../media/image386.png"/><Relationship Id="rId287" Type="http://schemas.openxmlformats.org/officeDocument/2006/relationships/customXml" Target="../ink/ink6268.xml"/><Relationship Id="rId30" Type="http://schemas.openxmlformats.org/officeDocument/2006/relationships/customXml" Target="../ink/ink6139.xml"/><Relationship Id="rId105" Type="http://schemas.openxmlformats.org/officeDocument/2006/relationships/image" Target="../media/image165.png"/><Relationship Id="rId126" Type="http://schemas.openxmlformats.org/officeDocument/2006/relationships/customXml" Target="../ink/ink6187.xml"/><Relationship Id="rId147" Type="http://schemas.openxmlformats.org/officeDocument/2006/relationships/image" Target="../media/image328.png"/><Relationship Id="rId168" Type="http://schemas.openxmlformats.org/officeDocument/2006/relationships/customXml" Target="../ink/ink6208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6302.xml"/><Relationship Id="rId51" Type="http://schemas.openxmlformats.org/officeDocument/2006/relationships/image" Target="../media/image32.png"/><Relationship Id="rId72" Type="http://schemas.openxmlformats.org/officeDocument/2006/relationships/customXml" Target="../ink/ink6160.xml"/><Relationship Id="rId93" Type="http://schemas.openxmlformats.org/officeDocument/2006/relationships/image" Target="../media/image315.png"/><Relationship Id="rId189" Type="http://schemas.openxmlformats.org/officeDocument/2006/relationships/customXml" Target="../ink/ink6219.xml"/><Relationship Id="rId375" Type="http://schemas.openxmlformats.org/officeDocument/2006/relationships/image" Target="../media/image507.png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6242.xml"/><Relationship Id="rId256" Type="http://schemas.openxmlformats.org/officeDocument/2006/relationships/image" Target="../media/image381.png"/><Relationship Id="rId277" Type="http://schemas.openxmlformats.org/officeDocument/2006/relationships/customXml" Target="../ink/ink6263.xml"/><Relationship Id="rId298" Type="http://schemas.openxmlformats.org/officeDocument/2006/relationships/image" Target="../media/image402.png"/><Relationship Id="rId116" Type="http://schemas.openxmlformats.org/officeDocument/2006/relationships/customXml" Target="../ink/ink6182.xml"/><Relationship Id="rId137" Type="http://schemas.openxmlformats.org/officeDocument/2006/relationships/image" Target="../media/image323.png"/><Relationship Id="rId158" Type="http://schemas.openxmlformats.org/officeDocument/2006/relationships/customXml" Target="../ink/ink6203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6297.xml"/><Relationship Id="rId20" Type="http://schemas.openxmlformats.org/officeDocument/2006/relationships/customXml" Target="../ink/ink6134.xml"/><Relationship Id="rId41" Type="http://schemas.openxmlformats.org/officeDocument/2006/relationships/image" Target="../media/image27.png"/><Relationship Id="rId62" Type="http://schemas.openxmlformats.org/officeDocument/2006/relationships/customXml" Target="../ink/ink6155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501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6237.xml"/><Relationship Id="rId246" Type="http://schemas.openxmlformats.org/officeDocument/2006/relationships/image" Target="../media/image376.png"/><Relationship Id="rId267" Type="http://schemas.openxmlformats.org/officeDocument/2006/relationships/customXml" Target="../ink/ink6258.xml"/><Relationship Id="rId288" Type="http://schemas.openxmlformats.org/officeDocument/2006/relationships/image" Target="../media/image397.png"/><Relationship Id="rId106" Type="http://schemas.openxmlformats.org/officeDocument/2006/relationships/customXml" Target="../ink/ink6177.xml"/><Relationship Id="rId127" Type="http://schemas.openxmlformats.org/officeDocument/2006/relationships/image" Target="../media/image176.png"/><Relationship Id="rId313" Type="http://schemas.openxmlformats.org/officeDocument/2006/relationships/customXml" Target="../ink/ink6281.xml"/><Relationship Id="rId10" Type="http://schemas.openxmlformats.org/officeDocument/2006/relationships/customXml" Target="../ink/ink6129.xml"/><Relationship Id="rId31" Type="http://schemas.openxmlformats.org/officeDocument/2006/relationships/image" Target="../media/image22.png"/><Relationship Id="rId52" Type="http://schemas.openxmlformats.org/officeDocument/2006/relationships/customXml" Target="../ink/ink6150.xml"/><Relationship Id="rId73" Type="http://schemas.openxmlformats.org/officeDocument/2006/relationships/image" Target="../media/image305.png"/><Relationship Id="rId94" Type="http://schemas.openxmlformats.org/officeDocument/2006/relationships/customXml" Target="../ink/ink6171.xml"/><Relationship Id="rId148" Type="http://schemas.openxmlformats.org/officeDocument/2006/relationships/customXml" Target="../ink/ink6198.xml"/><Relationship Id="rId169" Type="http://schemas.openxmlformats.org/officeDocument/2006/relationships/image" Target="../media/image339.png"/><Relationship Id="rId334" Type="http://schemas.openxmlformats.org/officeDocument/2006/relationships/customXml" Target="../ink/ink6292.xml"/><Relationship Id="rId355" Type="http://schemas.openxmlformats.org/officeDocument/2006/relationships/image" Target="../media/image472.png"/><Relationship Id="rId376" Type="http://schemas.openxmlformats.org/officeDocument/2006/relationships/customXml" Target="../ink/ink6313.xml"/><Relationship Id="rId4" Type="http://schemas.openxmlformats.org/officeDocument/2006/relationships/customXml" Target="../ink/ink6126.xml"/><Relationship Id="rId180" Type="http://schemas.openxmlformats.org/officeDocument/2006/relationships/customXml" Target="../ink/ink6214.xml"/><Relationship Id="rId215" Type="http://schemas.openxmlformats.org/officeDocument/2006/relationships/customXml" Target="../ink/ink6232.xml"/><Relationship Id="rId236" Type="http://schemas.openxmlformats.org/officeDocument/2006/relationships/image" Target="../media/image371.png"/><Relationship Id="rId257" Type="http://schemas.openxmlformats.org/officeDocument/2006/relationships/customXml" Target="../ink/ink6253.xml"/><Relationship Id="rId278" Type="http://schemas.openxmlformats.org/officeDocument/2006/relationships/image" Target="../media/image392.png"/><Relationship Id="rId303" Type="http://schemas.openxmlformats.org/officeDocument/2006/relationships/customXml" Target="../ink/ink6276.xml"/><Relationship Id="rId42" Type="http://schemas.openxmlformats.org/officeDocument/2006/relationships/customXml" Target="../ink/ink6145.xml"/><Relationship Id="rId84" Type="http://schemas.openxmlformats.org/officeDocument/2006/relationships/customXml" Target="../ink/ink6166.xml"/><Relationship Id="rId138" Type="http://schemas.openxmlformats.org/officeDocument/2006/relationships/customXml" Target="../ink/ink6193.xml"/><Relationship Id="rId345" Type="http://schemas.openxmlformats.org/officeDocument/2006/relationships/image" Target="../media/image455.png"/><Relationship Id="rId191" Type="http://schemas.openxmlformats.org/officeDocument/2006/relationships/customXml" Target="../ink/ink6220.xml"/><Relationship Id="rId205" Type="http://schemas.openxmlformats.org/officeDocument/2006/relationships/customXml" Target="../ink/ink6227.xml"/><Relationship Id="rId247" Type="http://schemas.openxmlformats.org/officeDocument/2006/relationships/customXml" Target="../ink/ink6248.xml"/><Relationship Id="rId107" Type="http://schemas.openxmlformats.org/officeDocument/2006/relationships/image" Target="../media/image166.png"/><Relationship Id="rId289" Type="http://schemas.openxmlformats.org/officeDocument/2006/relationships/customXml" Target="../ink/ink6269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6303.xml"/><Relationship Id="rId95" Type="http://schemas.openxmlformats.org/officeDocument/2006/relationships/image" Target="../media/image316.png"/><Relationship Id="rId160" Type="http://schemas.openxmlformats.org/officeDocument/2006/relationships/customXml" Target="../ink/ink6204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6135.xml"/><Relationship Id="rId64" Type="http://schemas.openxmlformats.org/officeDocument/2006/relationships/customXml" Target="../ink/ink6156.xml"/><Relationship Id="rId118" Type="http://schemas.openxmlformats.org/officeDocument/2006/relationships/customXml" Target="../ink/ink6183.xml"/><Relationship Id="rId325" Type="http://schemas.openxmlformats.org/officeDocument/2006/relationships/image" Target="../media/image415.png"/><Relationship Id="rId367" Type="http://schemas.openxmlformats.org/officeDocument/2006/relationships/image" Target="../media/image502.png"/><Relationship Id="rId171" Type="http://schemas.openxmlformats.org/officeDocument/2006/relationships/image" Target="../media/image340.png"/><Relationship Id="rId227" Type="http://schemas.openxmlformats.org/officeDocument/2006/relationships/customXml" Target="../ink/ink6238.xml"/><Relationship Id="rId269" Type="http://schemas.openxmlformats.org/officeDocument/2006/relationships/customXml" Target="../ink/ink6259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6293.xml"/><Relationship Id="rId75" Type="http://schemas.openxmlformats.org/officeDocument/2006/relationships/image" Target="../media/image306.png"/><Relationship Id="rId140" Type="http://schemas.openxmlformats.org/officeDocument/2006/relationships/customXml" Target="../ink/ink6194.xml"/><Relationship Id="rId182" Type="http://schemas.openxmlformats.org/officeDocument/2006/relationships/customXml" Target="../ink/ink6215.xml"/><Relationship Id="rId378" Type="http://schemas.openxmlformats.org/officeDocument/2006/relationships/customXml" Target="../ink/ink6314.xml"/><Relationship Id="rId6" Type="http://schemas.openxmlformats.org/officeDocument/2006/relationships/customXml" Target="../ink/ink6127.xml"/><Relationship Id="rId238" Type="http://schemas.openxmlformats.org/officeDocument/2006/relationships/image" Target="../media/image372.png"/><Relationship Id="rId291" Type="http://schemas.openxmlformats.org/officeDocument/2006/relationships/customXml" Target="../ink/ink6270.xml"/><Relationship Id="rId305" Type="http://schemas.openxmlformats.org/officeDocument/2006/relationships/customXml" Target="../ink/ink6277.xml"/><Relationship Id="rId347" Type="http://schemas.openxmlformats.org/officeDocument/2006/relationships/image" Target="../media/image465.png"/><Relationship Id="rId44" Type="http://schemas.openxmlformats.org/officeDocument/2006/relationships/customXml" Target="../ink/ink6146.xml"/><Relationship Id="rId86" Type="http://schemas.openxmlformats.org/officeDocument/2006/relationships/customXml" Target="../ink/ink6167.xml"/><Relationship Id="rId151" Type="http://schemas.openxmlformats.org/officeDocument/2006/relationships/image" Target="../media/image330.png"/><Relationship Id="rId193" Type="http://schemas.openxmlformats.org/officeDocument/2006/relationships/customXml" Target="../ink/ink6221.xml"/><Relationship Id="rId207" Type="http://schemas.openxmlformats.org/officeDocument/2006/relationships/customXml" Target="../ink/ink6228.xml"/><Relationship Id="rId249" Type="http://schemas.openxmlformats.org/officeDocument/2006/relationships/customXml" Target="../ink/ink6249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6283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6184.xml"/><Relationship Id="rId358" Type="http://schemas.openxmlformats.org/officeDocument/2006/relationships/customXml" Target="../ink/ink6304.xml"/><Relationship Id="rId162" Type="http://schemas.openxmlformats.org/officeDocument/2006/relationships/customXml" Target="../ink/ink6205.xml"/><Relationship Id="rId218" Type="http://schemas.openxmlformats.org/officeDocument/2006/relationships/image" Target="../media/image362.png"/><Relationship Id="rId271" Type="http://schemas.openxmlformats.org/officeDocument/2006/relationships/customXml" Target="../ink/ink6260.xml"/><Relationship Id="rId24" Type="http://schemas.openxmlformats.org/officeDocument/2006/relationships/customXml" Target="../ink/ink6136.xml"/><Relationship Id="rId66" Type="http://schemas.openxmlformats.org/officeDocument/2006/relationships/customXml" Target="../ink/ink6157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503.png"/><Relationship Id="rId173" Type="http://schemas.openxmlformats.org/officeDocument/2006/relationships/image" Target="../media/image59.png"/><Relationship Id="rId229" Type="http://schemas.openxmlformats.org/officeDocument/2006/relationships/customXml" Target="../ink/ink6239.xml"/><Relationship Id="rId380" Type="http://schemas.openxmlformats.org/officeDocument/2006/relationships/customXml" Target="../ink/ink6315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6174.xml"/><Relationship Id="rId282" Type="http://schemas.openxmlformats.org/officeDocument/2006/relationships/image" Target="../media/image394.png"/><Relationship Id="rId338" Type="http://schemas.openxmlformats.org/officeDocument/2006/relationships/customXml" Target="../ink/ink6294.xml"/><Relationship Id="rId8" Type="http://schemas.openxmlformats.org/officeDocument/2006/relationships/customXml" Target="../ink/ink6128.xml"/><Relationship Id="rId142" Type="http://schemas.openxmlformats.org/officeDocument/2006/relationships/customXml" Target="../ink/ink6195.xml"/><Relationship Id="rId184" Type="http://schemas.openxmlformats.org/officeDocument/2006/relationships/customXml" Target="../ink/ink6216.xml"/><Relationship Id="rId251" Type="http://schemas.openxmlformats.org/officeDocument/2006/relationships/customXml" Target="../ink/ink6250.xml"/><Relationship Id="rId46" Type="http://schemas.openxmlformats.org/officeDocument/2006/relationships/customXml" Target="../ink/ink6147.xml"/><Relationship Id="rId293" Type="http://schemas.openxmlformats.org/officeDocument/2006/relationships/customXml" Target="../ink/ink6271.xml"/><Relationship Id="rId307" Type="http://schemas.openxmlformats.org/officeDocument/2006/relationships/customXml" Target="../ink/ink6278.xml"/><Relationship Id="rId349" Type="http://schemas.openxmlformats.org/officeDocument/2006/relationships/image" Target="../media/image466.png"/><Relationship Id="rId88" Type="http://schemas.openxmlformats.org/officeDocument/2006/relationships/customXml" Target="../ink/ink6168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6222.xml"/><Relationship Id="rId209" Type="http://schemas.openxmlformats.org/officeDocument/2006/relationships/customXml" Target="../ink/ink6229.xml"/><Relationship Id="rId360" Type="http://schemas.openxmlformats.org/officeDocument/2006/relationships/customXml" Target="../ink/ink6305.xml"/><Relationship Id="rId220" Type="http://schemas.openxmlformats.org/officeDocument/2006/relationships/image" Target="../media/image36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318" Type="http://schemas.openxmlformats.org/officeDocument/2006/relationships/customXml" Target="../ink/ink6284.xml"/><Relationship Id="rId99" Type="http://schemas.openxmlformats.org/officeDocument/2006/relationships/image" Target="../media/image318.png"/><Relationship Id="rId122" Type="http://schemas.openxmlformats.org/officeDocument/2006/relationships/customXml" Target="../ink/ink6185.xml"/><Relationship Id="rId164" Type="http://schemas.openxmlformats.org/officeDocument/2006/relationships/customXml" Target="../ink/ink6206.xml"/><Relationship Id="rId371" Type="http://schemas.openxmlformats.org/officeDocument/2006/relationships/image" Target="../media/image505.png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6466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6479.xml"/><Relationship Id="rId366" Type="http://schemas.openxmlformats.org/officeDocument/2006/relationships/customXml" Target="../ink/ink6500.xml"/><Relationship Id="rId170" Type="http://schemas.openxmlformats.org/officeDocument/2006/relationships/customXml" Target="../ink/ink6401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6332.xml"/><Relationship Id="rId74" Type="http://schemas.openxmlformats.org/officeDocument/2006/relationships/customXml" Target="../ink/ink6353.xml"/><Relationship Id="rId128" Type="http://schemas.openxmlformats.org/officeDocument/2006/relationships/customXml" Target="../ink/ink6380.xml"/><Relationship Id="rId335" Type="http://schemas.openxmlformats.org/officeDocument/2006/relationships/image" Target="../media/image442.png"/><Relationship Id="rId377" Type="http://schemas.openxmlformats.org/officeDocument/2006/relationships/image" Target="../media/image509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6435.xml"/><Relationship Id="rId279" Type="http://schemas.openxmlformats.org/officeDocument/2006/relationships/customXml" Target="../ink/ink6456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6490.xml"/><Relationship Id="rId85" Type="http://schemas.openxmlformats.org/officeDocument/2006/relationships/image" Target="../media/image311.png"/><Relationship Id="rId150" Type="http://schemas.openxmlformats.org/officeDocument/2006/relationships/customXml" Target="../ink/ink6391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6322.xml"/><Relationship Id="rId108" Type="http://schemas.openxmlformats.org/officeDocument/2006/relationships/customXml" Target="../ink/ink6370.xml"/><Relationship Id="rId315" Type="http://schemas.openxmlformats.org/officeDocument/2006/relationships/customXml" Target="../ink/ink6474.xml"/><Relationship Id="rId357" Type="http://schemas.openxmlformats.org/officeDocument/2006/relationships/image" Target="../media/image473.png"/><Relationship Id="rId54" Type="http://schemas.openxmlformats.org/officeDocument/2006/relationships/customXml" Target="../ink/ink6343.xml"/><Relationship Id="rId96" Type="http://schemas.openxmlformats.org/officeDocument/2006/relationships/customXml" Target="../ink/ink6364.xml"/><Relationship Id="rId161" Type="http://schemas.openxmlformats.org/officeDocument/2006/relationships/image" Target="../media/image335.png"/><Relationship Id="rId217" Type="http://schemas.openxmlformats.org/officeDocument/2006/relationships/customXml" Target="../ink/ink6425.xml"/><Relationship Id="rId259" Type="http://schemas.openxmlformats.org/officeDocument/2006/relationships/customXml" Target="../ink/ink6446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6480.xml"/><Relationship Id="rId65" Type="http://schemas.openxmlformats.org/officeDocument/2006/relationships/image" Target="../media/image301.png"/><Relationship Id="rId130" Type="http://schemas.openxmlformats.org/officeDocument/2006/relationships/customXml" Target="../ink/ink6381.xml"/><Relationship Id="rId368" Type="http://schemas.openxmlformats.org/officeDocument/2006/relationships/customXml" Target="../ink/ink6501.xml"/><Relationship Id="rId172" Type="http://schemas.openxmlformats.org/officeDocument/2006/relationships/customXml" Target="../ink/ink6402.xml"/><Relationship Id="rId228" Type="http://schemas.openxmlformats.org/officeDocument/2006/relationships/image" Target="../media/image367.png"/><Relationship Id="rId281" Type="http://schemas.openxmlformats.org/officeDocument/2006/relationships/customXml" Target="../ink/ink6457.xml"/><Relationship Id="rId337" Type="http://schemas.openxmlformats.org/officeDocument/2006/relationships/image" Target="../media/image443.png"/><Relationship Id="rId34" Type="http://schemas.openxmlformats.org/officeDocument/2006/relationships/customXml" Target="../ink/ink6333.xml"/><Relationship Id="rId76" Type="http://schemas.openxmlformats.org/officeDocument/2006/relationships/customXml" Target="../ink/ink6354.xml"/><Relationship Id="rId141" Type="http://schemas.openxmlformats.org/officeDocument/2006/relationships/image" Target="../media/image325.png"/><Relationship Id="rId379" Type="http://schemas.openxmlformats.org/officeDocument/2006/relationships/image" Target="../media/image510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6436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6371.xml"/><Relationship Id="rId348" Type="http://schemas.openxmlformats.org/officeDocument/2006/relationships/customXml" Target="../ink/ink6491.xml"/><Relationship Id="rId152" Type="http://schemas.openxmlformats.org/officeDocument/2006/relationships/customXml" Target="../ink/ink6392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6447.xml"/><Relationship Id="rId14" Type="http://schemas.openxmlformats.org/officeDocument/2006/relationships/customXml" Target="../ink/ink6323.xml"/><Relationship Id="rId56" Type="http://schemas.openxmlformats.org/officeDocument/2006/relationships/customXml" Target="../ink/ink6344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6365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6426.xml"/><Relationship Id="rId370" Type="http://schemas.openxmlformats.org/officeDocument/2006/relationships/customXml" Target="../ink/ink6502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6481.xml"/><Relationship Id="rId132" Type="http://schemas.openxmlformats.org/officeDocument/2006/relationships/customXml" Target="../ink/ink6382.xml"/><Relationship Id="rId174" Type="http://schemas.openxmlformats.org/officeDocument/2006/relationships/customXml" Target="../ink/ink6403.xml"/><Relationship Id="rId381" Type="http://schemas.openxmlformats.org/officeDocument/2006/relationships/image" Target="../media/image511.png"/><Relationship Id="rId241" Type="http://schemas.openxmlformats.org/officeDocument/2006/relationships/customXml" Target="../ink/ink6437.xml"/><Relationship Id="rId36" Type="http://schemas.openxmlformats.org/officeDocument/2006/relationships/customXml" Target="../ink/ink6334.xml"/><Relationship Id="rId283" Type="http://schemas.openxmlformats.org/officeDocument/2006/relationships/customXml" Target="../ink/ink6458.xml"/><Relationship Id="rId339" Type="http://schemas.openxmlformats.org/officeDocument/2006/relationships/image" Target="../media/image448.png"/><Relationship Id="rId78" Type="http://schemas.openxmlformats.org/officeDocument/2006/relationships/customXml" Target="../ink/ink6355.xml"/><Relationship Id="rId101" Type="http://schemas.openxmlformats.org/officeDocument/2006/relationships/image" Target="../media/image319.png"/><Relationship Id="rId143" Type="http://schemas.openxmlformats.org/officeDocument/2006/relationships/image" Target="../media/image326.png"/><Relationship Id="rId185" Type="http://schemas.openxmlformats.org/officeDocument/2006/relationships/customXml" Target="../ink/ink6409.xml"/><Relationship Id="rId350" Type="http://schemas.openxmlformats.org/officeDocument/2006/relationships/customXml" Target="../ink/ink6492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6329.xml"/><Relationship Id="rId231" Type="http://schemas.openxmlformats.org/officeDocument/2006/relationships/customXml" Target="../ink/ink6432.xml"/><Relationship Id="rId252" Type="http://schemas.openxmlformats.org/officeDocument/2006/relationships/image" Target="../media/image379.png"/><Relationship Id="rId273" Type="http://schemas.openxmlformats.org/officeDocument/2006/relationships/customXml" Target="../ink/ink6453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6350.xml"/><Relationship Id="rId89" Type="http://schemas.openxmlformats.org/officeDocument/2006/relationships/image" Target="../media/image313.png"/><Relationship Id="rId112" Type="http://schemas.openxmlformats.org/officeDocument/2006/relationships/customXml" Target="../ink/ink6372.xml"/><Relationship Id="rId133" Type="http://schemas.openxmlformats.org/officeDocument/2006/relationships/image" Target="../media/image321.png"/><Relationship Id="rId154" Type="http://schemas.openxmlformats.org/officeDocument/2006/relationships/customXml" Target="../ink/ink6393.xml"/><Relationship Id="rId175" Type="http://schemas.openxmlformats.org/officeDocument/2006/relationships/image" Target="../media/image341.png"/><Relationship Id="rId340" Type="http://schemas.openxmlformats.org/officeDocument/2006/relationships/customXml" Target="../ink/ink6487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382" Type="http://schemas.openxmlformats.org/officeDocument/2006/relationships/customXml" Target="../ink/ink6508.xml"/><Relationship Id="rId16" Type="http://schemas.openxmlformats.org/officeDocument/2006/relationships/customXml" Target="../ink/ink6324.xml"/><Relationship Id="rId221" Type="http://schemas.openxmlformats.org/officeDocument/2006/relationships/customXml" Target="../ink/ink6427.xml"/><Relationship Id="rId242" Type="http://schemas.openxmlformats.org/officeDocument/2006/relationships/image" Target="../media/image374.png"/><Relationship Id="rId263" Type="http://schemas.openxmlformats.org/officeDocument/2006/relationships/customXml" Target="../ink/ink6448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6345.xml"/><Relationship Id="rId79" Type="http://schemas.openxmlformats.org/officeDocument/2006/relationships/image" Target="../media/image308.png"/><Relationship Id="rId102" Type="http://schemas.openxmlformats.org/officeDocument/2006/relationships/customXml" Target="../ink/ink6367.xml"/><Relationship Id="rId123" Type="http://schemas.openxmlformats.org/officeDocument/2006/relationships/image" Target="../media/image174.png"/><Relationship Id="rId144" Type="http://schemas.openxmlformats.org/officeDocument/2006/relationships/customXml" Target="../ink/ink6388.xml"/><Relationship Id="rId330" Type="http://schemas.openxmlformats.org/officeDocument/2006/relationships/customXml" Target="../ink/ink6482.xml"/><Relationship Id="rId90" Type="http://schemas.openxmlformats.org/officeDocument/2006/relationships/customXml" Target="../ink/ink6361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372" Type="http://schemas.openxmlformats.org/officeDocument/2006/relationships/customXml" Target="../ink/ink6503.xml"/><Relationship Id="rId211" Type="http://schemas.openxmlformats.org/officeDocument/2006/relationships/customXml" Target="../ink/ink6422.xml"/><Relationship Id="rId232" Type="http://schemas.openxmlformats.org/officeDocument/2006/relationships/image" Target="../media/image369.png"/><Relationship Id="rId253" Type="http://schemas.openxmlformats.org/officeDocument/2006/relationships/customXml" Target="../ink/ink6443.xml"/><Relationship Id="rId274" Type="http://schemas.openxmlformats.org/officeDocument/2006/relationships/image" Target="../media/image390.png"/><Relationship Id="rId295" Type="http://schemas.openxmlformats.org/officeDocument/2006/relationships/customXml" Target="../ink/ink6464.xml"/><Relationship Id="rId309" Type="http://schemas.openxmlformats.org/officeDocument/2006/relationships/customXml" Target="../ink/ink6471.xml"/><Relationship Id="rId27" Type="http://schemas.openxmlformats.org/officeDocument/2006/relationships/image" Target="../media/image20.png"/><Relationship Id="rId48" Type="http://schemas.openxmlformats.org/officeDocument/2006/relationships/customXml" Target="../ink/ink6340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6383.xml"/><Relationship Id="rId320" Type="http://schemas.openxmlformats.org/officeDocument/2006/relationships/customXml" Target="../ink/ink6477.xml"/><Relationship Id="rId80" Type="http://schemas.openxmlformats.org/officeDocument/2006/relationships/customXml" Target="../ink/ink6356.xml"/><Relationship Id="rId155" Type="http://schemas.openxmlformats.org/officeDocument/2006/relationships/image" Target="../media/image332.png"/><Relationship Id="rId176" Type="http://schemas.openxmlformats.org/officeDocument/2006/relationships/customXml" Target="../ink/ink6404.xml"/><Relationship Id="rId197" Type="http://schemas.openxmlformats.org/officeDocument/2006/relationships/customXml" Target="../ink/ink6415.xml"/><Relationship Id="rId341" Type="http://schemas.openxmlformats.org/officeDocument/2006/relationships/image" Target="../media/image449.png"/><Relationship Id="rId362" Type="http://schemas.openxmlformats.org/officeDocument/2006/relationships/customXml" Target="../ink/ink6498.xml"/><Relationship Id="rId383" Type="http://schemas.openxmlformats.org/officeDocument/2006/relationships/image" Target="../media/image512.png"/><Relationship Id="rId201" Type="http://schemas.openxmlformats.org/officeDocument/2006/relationships/customXml" Target="../ink/ink6417.xml"/><Relationship Id="rId222" Type="http://schemas.openxmlformats.org/officeDocument/2006/relationships/image" Target="../media/image364.png"/><Relationship Id="rId243" Type="http://schemas.openxmlformats.org/officeDocument/2006/relationships/customXml" Target="../ink/ink6438.xml"/><Relationship Id="rId264" Type="http://schemas.openxmlformats.org/officeDocument/2006/relationships/image" Target="../media/image385.png"/><Relationship Id="rId285" Type="http://schemas.openxmlformats.org/officeDocument/2006/relationships/customXml" Target="../ink/ink6459.xml"/><Relationship Id="rId17" Type="http://schemas.openxmlformats.org/officeDocument/2006/relationships/image" Target="../media/image15.png"/><Relationship Id="rId38" Type="http://schemas.openxmlformats.org/officeDocument/2006/relationships/customXml" Target="../ink/ink6335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6378.xml"/><Relationship Id="rId310" Type="http://schemas.openxmlformats.org/officeDocument/2006/relationships/image" Target="../media/image408.png"/><Relationship Id="rId70" Type="http://schemas.openxmlformats.org/officeDocument/2006/relationships/customXml" Target="../ink/ink6351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6399.xml"/><Relationship Id="rId187" Type="http://schemas.openxmlformats.org/officeDocument/2006/relationships/customXml" Target="../ink/ink6410.xml"/><Relationship Id="rId331" Type="http://schemas.openxmlformats.org/officeDocument/2006/relationships/image" Target="../media/image431.png"/><Relationship Id="rId352" Type="http://schemas.openxmlformats.org/officeDocument/2006/relationships/customXml" Target="../ink/ink6493.xml"/><Relationship Id="rId373" Type="http://schemas.openxmlformats.org/officeDocument/2006/relationships/image" Target="../media/image507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6433.xml"/><Relationship Id="rId254" Type="http://schemas.openxmlformats.org/officeDocument/2006/relationships/image" Target="../media/image380.png"/><Relationship Id="rId28" Type="http://schemas.openxmlformats.org/officeDocument/2006/relationships/customXml" Target="../ink/ink6330.xml"/><Relationship Id="rId49" Type="http://schemas.openxmlformats.org/officeDocument/2006/relationships/image" Target="../media/image31.png"/><Relationship Id="rId114" Type="http://schemas.openxmlformats.org/officeDocument/2006/relationships/customXml" Target="../ink/ink6373.xml"/><Relationship Id="rId275" Type="http://schemas.openxmlformats.org/officeDocument/2006/relationships/customXml" Target="../ink/ink6454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6346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6394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6488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6428.xml"/><Relationship Id="rId244" Type="http://schemas.openxmlformats.org/officeDocument/2006/relationships/image" Target="../media/image375.png"/><Relationship Id="rId18" Type="http://schemas.openxmlformats.org/officeDocument/2006/relationships/customXml" Target="../ink/ink6325.xml"/><Relationship Id="rId39" Type="http://schemas.openxmlformats.org/officeDocument/2006/relationships/image" Target="../media/image26.png"/><Relationship Id="rId265" Type="http://schemas.openxmlformats.org/officeDocument/2006/relationships/customXml" Target="../ink/ink6449.xml"/><Relationship Id="rId286" Type="http://schemas.openxmlformats.org/officeDocument/2006/relationships/image" Target="../media/image396.png"/><Relationship Id="rId50" Type="http://schemas.openxmlformats.org/officeDocument/2006/relationships/customXml" Target="../ink/ink6341.xml"/><Relationship Id="rId104" Type="http://schemas.openxmlformats.org/officeDocument/2006/relationships/customXml" Target="../ink/ink6368.xml"/><Relationship Id="rId125" Type="http://schemas.openxmlformats.org/officeDocument/2006/relationships/image" Target="../media/image175.png"/><Relationship Id="rId146" Type="http://schemas.openxmlformats.org/officeDocument/2006/relationships/customXml" Target="../ink/ink6389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6472.xml"/><Relationship Id="rId332" Type="http://schemas.openxmlformats.org/officeDocument/2006/relationships/customXml" Target="../ink/ink6483.xml"/><Relationship Id="rId353" Type="http://schemas.openxmlformats.org/officeDocument/2006/relationships/image" Target="../media/image471.png"/><Relationship Id="rId374" Type="http://schemas.openxmlformats.org/officeDocument/2006/relationships/customXml" Target="../ink/ink6504.xml"/><Relationship Id="rId71" Type="http://schemas.openxmlformats.org/officeDocument/2006/relationships/image" Target="../media/image304.png"/><Relationship Id="rId92" Type="http://schemas.openxmlformats.org/officeDocument/2006/relationships/customXml" Target="../ink/ink6362.xml"/><Relationship Id="rId213" Type="http://schemas.openxmlformats.org/officeDocument/2006/relationships/customXml" Target="../ink/ink6423.xml"/><Relationship Id="rId234" Type="http://schemas.openxmlformats.org/officeDocument/2006/relationships/image" Target="../media/image370.png"/><Relationship Id="rId2" Type="http://schemas.openxmlformats.org/officeDocument/2006/relationships/customXml" Target="../ink/ink6317.xml"/><Relationship Id="rId29" Type="http://schemas.openxmlformats.org/officeDocument/2006/relationships/image" Target="../media/image21.png"/><Relationship Id="rId255" Type="http://schemas.openxmlformats.org/officeDocument/2006/relationships/customXml" Target="../ink/ink6444.xml"/><Relationship Id="rId276" Type="http://schemas.openxmlformats.org/officeDocument/2006/relationships/image" Target="../media/image391.png"/><Relationship Id="rId297" Type="http://schemas.openxmlformats.org/officeDocument/2006/relationships/customXml" Target="../ink/ink6465.xml"/><Relationship Id="rId40" Type="http://schemas.openxmlformats.org/officeDocument/2006/relationships/customXml" Target="../ink/ink6336.xml"/><Relationship Id="rId115" Type="http://schemas.openxmlformats.org/officeDocument/2006/relationships/image" Target="../media/image170.png"/><Relationship Id="rId136" Type="http://schemas.openxmlformats.org/officeDocument/2006/relationships/customXml" Target="../ink/ink6384.xml"/><Relationship Id="rId157" Type="http://schemas.openxmlformats.org/officeDocument/2006/relationships/image" Target="../media/image333.png"/><Relationship Id="rId178" Type="http://schemas.openxmlformats.org/officeDocument/2006/relationships/customXml" Target="../ink/ink6405.xml"/><Relationship Id="rId301" Type="http://schemas.openxmlformats.org/officeDocument/2006/relationships/customXml" Target="../ink/ink6467.xml"/><Relationship Id="rId322" Type="http://schemas.openxmlformats.org/officeDocument/2006/relationships/customXml" Target="../ink/ink6478.xml"/><Relationship Id="rId343" Type="http://schemas.openxmlformats.org/officeDocument/2006/relationships/image" Target="../media/image454.png"/><Relationship Id="rId364" Type="http://schemas.openxmlformats.org/officeDocument/2006/relationships/customXml" Target="../ink/ink6499.xml"/><Relationship Id="rId61" Type="http://schemas.openxmlformats.org/officeDocument/2006/relationships/image" Target="../media/image299.png"/><Relationship Id="rId82" Type="http://schemas.openxmlformats.org/officeDocument/2006/relationships/customXml" Target="../ink/ink6357.xml"/><Relationship Id="rId199" Type="http://schemas.openxmlformats.org/officeDocument/2006/relationships/customXml" Target="../ink/ink6416.xml"/><Relationship Id="rId203" Type="http://schemas.openxmlformats.org/officeDocument/2006/relationships/customXml" Target="../ink/ink6418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6439.xml"/><Relationship Id="rId266" Type="http://schemas.openxmlformats.org/officeDocument/2006/relationships/image" Target="../media/image386.png"/><Relationship Id="rId287" Type="http://schemas.openxmlformats.org/officeDocument/2006/relationships/customXml" Target="../ink/ink6460.xml"/><Relationship Id="rId30" Type="http://schemas.openxmlformats.org/officeDocument/2006/relationships/customXml" Target="../ink/ink6331.xml"/><Relationship Id="rId105" Type="http://schemas.openxmlformats.org/officeDocument/2006/relationships/image" Target="../media/image165.png"/><Relationship Id="rId126" Type="http://schemas.openxmlformats.org/officeDocument/2006/relationships/customXml" Target="../ink/ink6379.xml"/><Relationship Id="rId147" Type="http://schemas.openxmlformats.org/officeDocument/2006/relationships/image" Target="../media/image328.png"/><Relationship Id="rId168" Type="http://schemas.openxmlformats.org/officeDocument/2006/relationships/customXml" Target="../ink/ink6400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6494.xml"/><Relationship Id="rId51" Type="http://schemas.openxmlformats.org/officeDocument/2006/relationships/image" Target="../media/image32.png"/><Relationship Id="rId72" Type="http://schemas.openxmlformats.org/officeDocument/2006/relationships/customXml" Target="../ink/ink6352.xml"/><Relationship Id="rId93" Type="http://schemas.openxmlformats.org/officeDocument/2006/relationships/image" Target="../media/image315.png"/><Relationship Id="rId189" Type="http://schemas.openxmlformats.org/officeDocument/2006/relationships/customXml" Target="../ink/ink6411.xml"/><Relationship Id="rId375" Type="http://schemas.openxmlformats.org/officeDocument/2006/relationships/image" Target="../media/image508.png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6434.xml"/><Relationship Id="rId256" Type="http://schemas.openxmlformats.org/officeDocument/2006/relationships/image" Target="../media/image381.png"/><Relationship Id="rId277" Type="http://schemas.openxmlformats.org/officeDocument/2006/relationships/customXml" Target="../ink/ink6455.xml"/><Relationship Id="rId298" Type="http://schemas.openxmlformats.org/officeDocument/2006/relationships/image" Target="../media/image402.png"/><Relationship Id="rId116" Type="http://schemas.openxmlformats.org/officeDocument/2006/relationships/customXml" Target="../ink/ink6374.xml"/><Relationship Id="rId137" Type="http://schemas.openxmlformats.org/officeDocument/2006/relationships/image" Target="../media/image323.png"/><Relationship Id="rId158" Type="http://schemas.openxmlformats.org/officeDocument/2006/relationships/customXml" Target="../ink/ink6395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6489.xml"/><Relationship Id="rId20" Type="http://schemas.openxmlformats.org/officeDocument/2006/relationships/customXml" Target="../ink/ink6326.xml"/><Relationship Id="rId41" Type="http://schemas.openxmlformats.org/officeDocument/2006/relationships/image" Target="../media/image27.png"/><Relationship Id="rId62" Type="http://schemas.openxmlformats.org/officeDocument/2006/relationships/customXml" Target="../ink/ink6347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501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6429.xml"/><Relationship Id="rId246" Type="http://schemas.openxmlformats.org/officeDocument/2006/relationships/image" Target="../media/image376.png"/><Relationship Id="rId267" Type="http://schemas.openxmlformats.org/officeDocument/2006/relationships/customXml" Target="../ink/ink6450.xml"/><Relationship Id="rId288" Type="http://schemas.openxmlformats.org/officeDocument/2006/relationships/image" Target="../media/image397.png"/><Relationship Id="rId106" Type="http://schemas.openxmlformats.org/officeDocument/2006/relationships/customXml" Target="../ink/ink6369.xml"/><Relationship Id="rId127" Type="http://schemas.openxmlformats.org/officeDocument/2006/relationships/image" Target="../media/image176.png"/><Relationship Id="rId313" Type="http://schemas.openxmlformats.org/officeDocument/2006/relationships/customXml" Target="../ink/ink6473.xml"/><Relationship Id="rId10" Type="http://schemas.openxmlformats.org/officeDocument/2006/relationships/customXml" Target="../ink/ink6321.xml"/><Relationship Id="rId31" Type="http://schemas.openxmlformats.org/officeDocument/2006/relationships/image" Target="../media/image22.png"/><Relationship Id="rId52" Type="http://schemas.openxmlformats.org/officeDocument/2006/relationships/customXml" Target="../ink/ink6342.xml"/><Relationship Id="rId73" Type="http://schemas.openxmlformats.org/officeDocument/2006/relationships/image" Target="../media/image305.png"/><Relationship Id="rId94" Type="http://schemas.openxmlformats.org/officeDocument/2006/relationships/customXml" Target="../ink/ink6363.xml"/><Relationship Id="rId148" Type="http://schemas.openxmlformats.org/officeDocument/2006/relationships/customXml" Target="../ink/ink6390.xml"/><Relationship Id="rId169" Type="http://schemas.openxmlformats.org/officeDocument/2006/relationships/image" Target="../media/image339.png"/><Relationship Id="rId334" Type="http://schemas.openxmlformats.org/officeDocument/2006/relationships/customXml" Target="../ink/ink6484.xml"/><Relationship Id="rId355" Type="http://schemas.openxmlformats.org/officeDocument/2006/relationships/image" Target="../media/image472.png"/><Relationship Id="rId376" Type="http://schemas.openxmlformats.org/officeDocument/2006/relationships/customXml" Target="../ink/ink6505.xml"/><Relationship Id="rId4" Type="http://schemas.openxmlformats.org/officeDocument/2006/relationships/customXml" Target="../ink/ink6318.xml"/><Relationship Id="rId180" Type="http://schemas.openxmlformats.org/officeDocument/2006/relationships/customXml" Target="../ink/ink6406.xml"/><Relationship Id="rId215" Type="http://schemas.openxmlformats.org/officeDocument/2006/relationships/customXml" Target="../ink/ink6424.xml"/><Relationship Id="rId236" Type="http://schemas.openxmlformats.org/officeDocument/2006/relationships/image" Target="../media/image371.png"/><Relationship Id="rId257" Type="http://schemas.openxmlformats.org/officeDocument/2006/relationships/customXml" Target="../ink/ink6445.xml"/><Relationship Id="rId278" Type="http://schemas.openxmlformats.org/officeDocument/2006/relationships/image" Target="../media/image392.png"/><Relationship Id="rId303" Type="http://schemas.openxmlformats.org/officeDocument/2006/relationships/customXml" Target="../ink/ink6468.xml"/><Relationship Id="rId42" Type="http://schemas.openxmlformats.org/officeDocument/2006/relationships/customXml" Target="../ink/ink6337.xml"/><Relationship Id="rId84" Type="http://schemas.openxmlformats.org/officeDocument/2006/relationships/customXml" Target="../ink/ink6358.xml"/><Relationship Id="rId138" Type="http://schemas.openxmlformats.org/officeDocument/2006/relationships/customXml" Target="../ink/ink6385.xml"/><Relationship Id="rId345" Type="http://schemas.openxmlformats.org/officeDocument/2006/relationships/image" Target="../media/image455.png"/><Relationship Id="rId191" Type="http://schemas.openxmlformats.org/officeDocument/2006/relationships/customXml" Target="../ink/ink6412.xml"/><Relationship Id="rId205" Type="http://schemas.openxmlformats.org/officeDocument/2006/relationships/customXml" Target="../ink/ink6419.xml"/><Relationship Id="rId247" Type="http://schemas.openxmlformats.org/officeDocument/2006/relationships/customXml" Target="../ink/ink6440.xml"/><Relationship Id="rId107" Type="http://schemas.openxmlformats.org/officeDocument/2006/relationships/image" Target="../media/image166.png"/><Relationship Id="rId289" Type="http://schemas.openxmlformats.org/officeDocument/2006/relationships/customXml" Target="../ink/ink6461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6495.xml"/><Relationship Id="rId95" Type="http://schemas.openxmlformats.org/officeDocument/2006/relationships/image" Target="../media/image316.png"/><Relationship Id="rId160" Type="http://schemas.openxmlformats.org/officeDocument/2006/relationships/customXml" Target="../ink/ink6396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6327.xml"/><Relationship Id="rId64" Type="http://schemas.openxmlformats.org/officeDocument/2006/relationships/customXml" Target="../ink/ink6348.xml"/><Relationship Id="rId118" Type="http://schemas.openxmlformats.org/officeDocument/2006/relationships/customXml" Target="../ink/ink6375.xml"/><Relationship Id="rId325" Type="http://schemas.openxmlformats.org/officeDocument/2006/relationships/image" Target="../media/image415.png"/><Relationship Id="rId367" Type="http://schemas.openxmlformats.org/officeDocument/2006/relationships/image" Target="../media/image502.png"/><Relationship Id="rId171" Type="http://schemas.openxmlformats.org/officeDocument/2006/relationships/image" Target="../media/image340.png"/><Relationship Id="rId227" Type="http://schemas.openxmlformats.org/officeDocument/2006/relationships/customXml" Target="../ink/ink6430.xml"/><Relationship Id="rId269" Type="http://schemas.openxmlformats.org/officeDocument/2006/relationships/customXml" Target="../ink/ink6451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6485.xml"/><Relationship Id="rId75" Type="http://schemas.openxmlformats.org/officeDocument/2006/relationships/image" Target="../media/image306.png"/><Relationship Id="rId140" Type="http://schemas.openxmlformats.org/officeDocument/2006/relationships/customXml" Target="../ink/ink6386.xml"/><Relationship Id="rId182" Type="http://schemas.openxmlformats.org/officeDocument/2006/relationships/customXml" Target="../ink/ink6407.xml"/><Relationship Id="rId378" Type="http://schemas.openxmlformats.org/officeDocument/2006/relationships/customXml" Target="../ink/ink6506.xml"/><Relationship Id="rId6" Type="http://schemas.openxmlformats.org/officeDocument/2006/relationships/customXml" Target="../ink/ink6319.xml"/><Relationship Id="rId238" Type="http://schemas.openxmlformats.org/officeDocument/2006/relationships/image" Target="../media/image372.png"/><Relationship Id="rId291" Type="http://schemas.openxmlformats.org/officeDocument/2006/relationships/customXml" Target="../ink/ink6462.xml"/><Relationship Id="rId305" Type="http://schemas.openxmlformats.org/officeDocument/2006/relationships/customXml" Target="../ink/ink6469.xml"/><Relationship Id="rId347" Type="http://schemas.openxmlformats.org/officeDocument/2006/relationships/image" Target="../media/image465.png"/><Relationship Id="rId44" Type="http://schemas.openxmlformats.org/officeDocument/2006/relationships/customXml" Target="../ink/ink6338.xml"/><Relationship Id="rId86" Type="http://schemas.openxmlformats.org/officeDocument/2006/relationships/customXml" Target="../ink/ink6359.xml"/><Relationship Id="rId151" Type="http://schemas.openxmlformats.org/officeDocument/2006/relationships/image" Target="../media/image330.png"/><Relationship Id="rId193" Type="http://schemas.openxmlformats.org/officeDocument/2006/relationships/customXml" Target="../ink/ink6413.xml"/><Relationship Id="rId207" Type="http://schemas.openxmlformats.org/officeDocument/2006/relationships/customXml" Target="../ink/ink6420.xml"/><Relationship Id="rId249" Type="http://schemas.openxmlformats.org/officeDocument/2006/relationships/customXml" Target="../ink/ink6441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6475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6376.xml"/><Relationship Id="rId358" Type="http://schemas.openxmlformats.org/officeDocument/2006/relationships/customXml" Target="../ink/ink6496.xml"/><Relationship Id="rId162" Type="http://schemas.openxmlformats.org/officeDocument/2006/relationships/customXml" Target="../ink/ink6397.xml"/><Relationship Id="rId218" Type="http://schemas.openxmlformats.org/officeDocument/2006/relationships/image" Target="../media/image362.png"/><Relationship Id="rId271" Type="http://schemas.openxmlformats.org/officeDocument/2006/relationships/customXml" Target="../ink/ink6452.xml"/><Relationship Id="rId24" Type="http://schemas.openxmlformats.org/officeDocument/2006/relationships/customXml" Target="../ink/ink6328.xml"/><Relationship Id="rId66" Type="http://schemas.openxmlformats.org/officeDocument/2006/relationships/customXml" Target="../ink/ink6349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503.png"/><Relationship Id="rId173" Type="http://schemas.openxmlformats.org/officeDocument/2006/relationships/image" Target="../media/image59.png"/><Relationship Id="rId229" Type="http://schemas.openxmlformats.org/officeDocument/2006/relationships/customXml" Target="../ink/ink6431.xml"/><Relationship Id="rId380" Type="http://schemas.openxmlformats.org/officeDocument/2006/relationships/customXml" Target="../ink/ink6507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6366.xml"/><Relationship Id="rId282" Type="http://schemas.openxmlformats.org/officeDocument/2006/relationships/image" Target="../media/image394.png"/><Relationship Id="rId338" Type="http://schemas.openxmlformats.org/officeDocument/2006/relationships/customXml" Target="../ink/ink6486.xml"/><Relationship Id="rId8" Type="http://schemas.openxmlformats.org/officeDocument/2006/relationships/customXml" Target="../ink/ink6320.xml"/><Relationship Id="rId142" Type="http://schemas.openxmlformats.org/officeDocument/2006/relationships/customXml" Target="../ink/ink6387.xml"/><Relationship Id="rId184" Type="http://schemas.openxmlformats.org/officeDocument/2006/relationships/customXml" Target="../ink/ink6408.xml"/><Relationship Id="rId251" Type="http://schemas.openxmlformats.org/officeDocument/2006/relationships/customXml" Target="../ink/ink6442.xml"/><Relationship Id="rId46" Type="http://schemas.openxmlformats.org/officeDocument/2006/relationships/customXml" Target="../ink/ink6339.xml"/><Relationship Id="rId293" Type="http://schemas.openxmlformats.org/officeDocument/2006/relationships/customXml" Target="../ink/ink6463.xml"/><Relationship Id="rId307" Type="http://schemas.openxmlformats.org/officeDocument/2006/relationships/customXml" Target="../ink/ink6470.xml"/><Relationship Id="rId349" Type="http://schemas.openxmlformats.org/officeDocument/2006/relationships/image" Target="../media/image466.png"/><Relationship Id="rId88" Type="http://schemas.openxmlformats.org/officeDocument/2006/relationships/customXml" Target="../ink/ink6360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6414.xml"/><Relationship Id="rId209" Type="http://schemas.openxmlformats.org/officeDocument/2006/relationships/customXml" Target="../ink/ink6421.xml"/><Relationship Id="rId360" Type="http://schemas.openxmlformats.org/officeDocument/2006/relationships/customXml" Target="../ink/ink6497.xml"/><Relationship Id="rId220" Type="http://schemas.openxmlformats.org/officeDocument/2006/relationships/image" Target="../media/image36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318" Type="http://schemas.openxmlformats.org/officeDocument/2006/relationships/customXml" Target="../ink/ink6476.xml"/><Relationship Id="rId99" Type="http://schemas.openxmlformats.org/officeDocument/2006/relationships/image" Target="../media/image318.png"/><Relationship Id="rId122" Type="http://schemas.openxmlformats.org/officeDocument/2006/relationships/customXml" Target="../ink/ink6377.xml"/><Relationship Id="rId164" Type="http://schemas.openxmlformats.org/officeDocument/2006/relationships/customXml" Target="../ink/ink6398.xml"/><Relationship Id="rId371" Type="http://schemas.openxmlformats.org/officeDocument/2006/relationships/image" Target="../media/image506.png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6658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6671.xml"/><Relationship Id="rId366" Type="http://schemas.openxmlformats.org/officeDocument/2006/relationships/customXml" Target="../ink/ink6692.xml"/><Relationship Id="rId170" Type="http://schemas.openxmlformats.org/officeDocument/2006/relationships/customXml" Target="../ink/ink6593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6524.xml"/><Relationship Id="rId74" Type="http://schemas.openxmlformats.org/officeDocument/2006/relationships/customXml" Target="../ink/ink6545.xml"/><Relationship Id="rId128" Type="http://schemas.openxmlformats.org/officeDocument/2006/relationships/customXml" Target="../ink/ink6572.xml"/><Relationship Id="rId335" Type="http://schemas.openxmlformats.org/officeDocument/2006/relationships/image" Target="../media/image442.png"/><Relationship Id="rId377" Type="http://schemas.openxmlformats.org/officeDocument/2006/relationships/image" Target="../media/image509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6627.xml"/><Relationship Id="rId279" Type="http://schemas.openxmlformats.org/officeDocument/2006/relationships/customXml" Target="../ink/ink6648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6682.xml"/><Relationship Id="rId85" Type="http://schemas.openxmlformats.org/officeDocument/2006/relationships/image" Target="../media/image311.png"/><Relationship Id="rId150" Type="http://schemas.openxmlformats.org/officeDocument/2006/relationships/customXml" Target="../ink/ink6583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6514.xml"/><Relationship Id="rId108" Type="http://schemas.openxmlformats.org/officeDocument/2006/relationships/customXml" Target="../ink/ink6562.xml"/><Relationship Id="rId315" Type="http://schemas.openxmlformats.org/officeDocument/2006/relationships/customXml" Target="../ink/ink6666.xml"/><Relationship Id="rId357" Type="http://schemas.openxmlformats.org/officeDocument/2006/relationships/image" Target="../media/image473.png"/><Relationship Id="rId54" Type="http://schemas.openxmlformats.org/officeDocument/2006/relationships/customXml" Target="../ink/ink6535.xml"/><Relationship Id="rId96" Type="http://schemas.openxmlformats.org/officeDocument/2006/relationships/customXml" Target="../ink/ink6556.xml"/><Relationship Id="rId161" Type="http://schemas.openxmlformats.org/officeDocument/2006/relationships/image" Target="../media/image335.png"/><Relationship Id="rId217" Type="http://schemas.openxmlformats.org/officeDocument/2006/relationships/customXml" Target="../ink/ink6617.xml"/><Relationship Id="rId259" Type="http://schemas.openxmlformats.org/officeDocument/2006/relationships/customXml" Target="../ink/ink6638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6672.xml"/><Relationship Id="rId65" Type="http://schemas.openxmlformats.org/officeDocument/2006/relationships/image" Target="../media/image301.png"/><Relationship Id="rId130" Type="http://schemas.openxmlformats.org/officeDocument/2006/relationships/customXml" Target="../ink/ink6573.xml"/><Relationship Id="rId368" Type="http://schemas.openxmlformats.org/officeDocument/2006/relationships/customXml" Target="../ink/ink6693.xml"/><Relationship Id="rId172" Type="http://schemas.openxmlformats.org/officeDocument/2006/relationships/customXml" Target="../ink/ink6594.xml"/><Relationship Id="rId228" Type="http://schemas.openxmlformats.org/officeDocument/2006/relationships/image" Target="../media/image367.png"/><Relationship Id="rId281" Type="http://schemas.openxmlformats.org/officeDocument/2006/relationships/customXml" Target="../ink/ink6649.xml"/><Relationship Id="rId337" Type="http://schemas.openxmlformats.org/officeDocument/2006/relationships/image" Target="../media/image443.png"/><Relationship Id="rId34" Type="http://schemas.openxmlformats.org/officeDocument/2006/relationships/customXml" Target="../ink/ink6525.xml"/><Relationship Id="rId76" Type="http://schemas.openxmlformats.org/officeDocument/2006/relationships/customXml" Target="../ink/ink6546.xml"/><Relationship Id="rId141" Type="http://schemas.openxmlformats.org/officeDocument/2006/relationships/image" Target="../media/image325.png"/><Relationship Id="rId379" Type="http://schemas.openxmlformats.org/officeDocument/2006/relationships/image" Target="../media/image510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6628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6563.xml"/><Relationship Id="rId348" Type="http://schemas.openxmlformats.org/officeDocument/2006/relationships/customXml" Target="../ink/ink6683.xml"/><Relationship Id="rId152" Type="http://schemas.openxmlformats.org/officeDocument/2006/relationships/customXml" Target="../ink/ink6584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6639.xml"/><Relationship Id="rId14" Type="http://schemas.openxmlformats.org/officeDocument/2006/relationships/customXml" Target="../ink/ink6515.xml"/><Relationship Id="rId56" Type="http://schemas.openxmlformats.org/officeDocument/2006/relationships/customXml" Target="../ink/ink6536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6557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6618.xml"/><Relationship Id="rId370" Type="http://schemas.openxmlformats.org/officeDocument/2006/relationships/customXml" Target="../ink/ink6694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6673.xml"/><Relationship Id="rId132" Type="http://schemas.openxmlformats.org/officeDocument/2006/relationships/customXml" Target="../ink/ink6574.xml"/><Relationship Id="rId174" Type="http://schemas.openxmlformats.org/officeDocument/2006/relationships/customXml" Target="../ink/ink6595.xml"/><Relationship Id="rId381" Type="http://schemas.openxmlformats.org/officeDocument/2006/relationships/image" Target="../media/image511.png"/><Relationship Id="rId241" Type="http://schemas.openxmlformats.org/officeDocument/2006/relationships/customXml" Target="../ink/ink6629.xml"/><Relationship Id="rId36" Type="http://schemas.openxmlformats.org/officeDocument/2006/relationships/customXml" Target="../ink/ink6526.xml"/><Relationship Id="rId283" Type="http://schemas.openxmlformats.org/officeDocument/2006/relationships/customXml" Target="../ink/ink6650.xml"/><Relationship Id="rId339" Type="http://schemas.openxmlformats.org/officeDocument/2006/relationships/image" Target="../media/image448.png"/><Relationship Id="rId78" Type="http://schemas.openxmlformats.org/officeDocument/2006/relationships/customXml" Target="../ink/ink6547.xml"/><Relationship Id="rId101" Type="http://schemas.openxmlformats.org/officeDocument/2006/relationships/image" Target="../media/image319.png"/><Relationship Id="rId143" Type="http://schemas.openxmlformats.org/officeDocument/2006/relationships/image" Target="../media/image326.png"/><Relationship Id="rId185" Type="http://schemas.openxmlformats.org/officeDocument/2006/relationships/customXml" Target="../ink/ink6601.xml"/><Relationship Id="rId350" Type="http://schemas.openxmlformats.org/officeDocument/2006/relationships/customXml" Target="../ink/ink6684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6521.xml"/><Relationship Id="rId231" Type="http://schemas.openxmlformats.org/officeDocument/2006/relationships/customXml" Target="../ink/ink6624.xml"/><Relationship Id="rId252" Type="http://schemas.openxmlformats.org/officeDocument/2006/relationships/image" Target="../media/image379.png"/><Relationship Id="rId273" Type="http://schemas.openxmlformats.org/officeDocument/2006/relationships/customXml" Target="../ink/ink6645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6542.xml"/><Relationship Id="rId89" Type="http://schemas.openxmlformats.org/officeDocument/2006/relationships/image" Target="../media/image313.png"/><Relationship Id="rId112" Type="http://schemas.openxmlformats.org/officeDocument/2006/relationships/customXml" Target="../ink/ink6564.xml"/><Relationship Id="rId133" Type="http://schemas.openxmlformats.org/officeDocument/2006/relationships/image" Target="../media/image321.png"/><Relationship Id="rId154" Type="http://schemas.openxmlformats.org/officeDocument/2006/relationships/customXml" Target="../ink/ink6585.xml"/><Relationship Id="rId175" Type="http://schemas.openxmlformats.org/officeDocument/2006/relationships/image" Target="../media/image341.png"/><Relationship Id="rId340" Type="http://schemas.openxmlformats.org/officeDocument/2006/relationships/customXml" Target="../ink/ink6679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382" Type="http://schemas.openxmlformats.org/officeDocument/2006/relationships/customXml" Target="../ink/ink6700.xml"/><Relationship Id="rId16" Type="http://schemas.openxmlformats.org/officeDocument/2006/relationships/customXml" Target="../ink/ink6516.xml"/><Relationship Id="rId221" Type="http://schemas.openxmlformats.org/officeDocument/2006/relationships/customXml" Target="../ink/ink6619.xml"/><Relationship Id="rId242" Type="http://schemas.openxmlformats.org/officeDocument/2006/relationships/image" Target="../media/image374.png"/><Relationship Id="rId263" Type="http://schemas.openxmlformats.org/officeDocument/2006/relationships/customXml" Target="../ink/ink6640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6537.xml"/><Relationship Id="rId79" Type="http://schemas.openxmlformats.org/officeDocument/2006/relationships/image" Target="../media/image308.png"/><Relationship Id="rId102" Type="http://schemas.openxmlformats.org/officeDocument/2006/relationships/customXml" Target="../ink/ink6559.xml"/><Relationship Id="rId123" Type="http://schemas.openxmlformats.org/officeDocument/2006/relationships/image" Target="../media/image174.png"/><Relationship Id="rId144" Type="http://schemas.openxmlformats.org/officeDocument/2006/relationships/customXml" Target="../ink/ink6580.xml"/><Relationship Id="rId330" Type="http://schemas.openxmlformats.org/officeDocument/2006/relationships/customXml" Target="../ink/ink6674.xml"/><Relationship Id="rId90" Type="http://schemas.openxmlformats.org/officeDocument/2006/relationships/customXml" Target="../ink/ink6553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372" Type="http://schemas.openxmlformats.org/officeDocument/2006/relationships/customXml" Target="../ink/ink6695.xml"/><Relationship Id="rId211" Type="http://schemas.openxmlformats.org/officeDocument/2006/relationships/customXml" Target="../ink/ink6614.xml"/><Relationship Id="rId232" Type="http://schemas.openxmlformats.org/officeDocument/2006/relationships/image" Target="../media/image369.png"/><Relationship Id="rId253" Type="http://schemas.openxmlformats.org/officeDocument/2006/relationships/customXml" Target="../ink/ink6635.xml"/><Relationship Id="rId274" Type="http://schemas.openxmlformats.org/officeDocument/2006/relationships/image" Target="../media/image390.png"/><Relationship Id="rId295" Type="http://schemas.openxmlformats.org/officeDocument/2006/relationships/customXml" Target="../ink/ink6656.xml"/><Relationship Id="rId309" Type="http://schemas.openxmlformats.org/officeDocument/2006/relationships/customXml" Target="../ink/ink6663.xml"/><Relationship Id="rId27" Type="http://schemas.openxmlformats.org/officeDocument/2006/relationships/image" Target="../media/image20.png"/><Relationship Id="rId48" Type="http://schemas.openxmlformats.org/officeDocument/2006/relationships/customXml" Target="../ink/ink6532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6575.xml"/><Relationship Id="rId320" Type="http://schemas.openxmlformats.org/officeDocument/2006/relationships/customXml" Target="../ink/ink6669.xml"/><Relationship Id="rId80" Type="http://schemas.openxmlformats.org/officeDocument/2006/relationships/customXml" Target="../ink/ink6548.xml"/><Relationship Id="rId155" Type="http://schemas.openxmlformats.org/officeDocument/2006/relationships/image" Target="../media/image332.png"/><Relationship Id="rId176" Type="http://schemas.openxmlformats.org/officeDocument/2006/relationships/customXml" Target="../ink/ink6596.xml"/><Relationship Id="rId197" Type="http://schemas.openxmlformats.org/officeDocument/2006/relationships/customXml" Target="../ink/ink6607.xml"/><Relationship Id="rId341" Type="http://schemas.openxmlformats.org/officeDocument/2006/relationships/image" Target="../media/image449.png"/><Relationship Id="rId362" Type="http://schemas.openxmlformats.org/officeDocument/2006/relationships/customXml" Target="../ink/ink6690.xml"/><Relationship Id="rId383" Type="http://schemas.openxmlformats.org/officeDocument/2006/relationships/image" Target="../media/image513.png"/><Relationship Id="rId201" Type="http://schemas.openxmlformats.org/officeDocument/2006/relationships/customXml" Target="../ink/ink6609.xml"/><Relationship Id="rId222" Type="http://schemas.openxmlformats.org/officeDocument/2006/relationships/image" Target="../media/image364.png"/><Relationship Id="rId243" Type="http://schemas.openxmlformats.org/officeDocument/2006/relationships/customXml" Target="../ink/ink6630.xml"/><Relationship Id="rId264" Type="http://schemas.openxmlformats.org/officeDocument/2006/relationships/image" Target="../media/image385.png"/><Relationship Id="rId285" Type="http://schemas.openxmlformats.org/officeDocument/2006/relationships/customXml" Target="../ink/ink6651.xml"/><Relationship Id="rId17" Type="http://schemas.openxmlformats.org/officeDocument/2006/relationships/image" Target="../media/image15.png"/><Relationship Id="rId38" Type="http://schemas.openxmlformats.org/officeDocument/2006/relationships/customXml" Target="../ink/ink6527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6570.xml"/><Relationship Id="rId310" Type="http://schemas.openxmlformats.org/officeDocument/2006/relationships/image" Target="../media/image408.png"/><Relationship Id="rId70" Type="http://schemas.openxmlformats.org/officeDocument/2006/relationships/customXml" Target="../ink/ink6543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6591.xml"/><Relationship Id="rId187" Type="http://schemas.openxmlformats.org/officeDocument/2006/relationships/customXml" Target="../ink/ink6602.xml"/><Relationship Id="rId331" Type="http://schemas.openxmlformats.org/officeDocument/2006/relationships/image" Target="../media/image431.png"/><Relationship Id="rId352" Type="http://schemas.openxmlformats.org/officeDocument/2006/relationships/customXml" Target="../ink/ink6685.xml"/><Relationship Id="rId373" Type="http://schemas.openxmlformats.org/officeDocument/2006/relationships/image" Target="../media/image507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6625.xml"/><Relationship Id="rId254" Type="http://schemas.openxmlformats.org/officeDocument/2006/relationships/image" Target="../media/image380.png"/><Relationship Id="rId28" Type="http://schemas.openxmlformats.org/officeDocument/2006/relationships/customXml" Target="../ink/ink6522.xml"/><Relationship Id="rId49" Type="http://schemas.openxmlformats.org/officeDocument/2006/relationships/image" Target="../media/image31.png"/><Relationship Id="rId114" Type="http://schemas.openxmlformats.org/officeDocument/2006/relationships/customXml" Target="../ink/ink6565.xml"/><Relationship Id="rId275" Type="http://schemas.openxmlformats.org/officeDocument/2006/relationships/customXml" Target="../ink/ink6646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6538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6586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6680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6620.xml"/><Relationship Id="rId244" Type="http://schemas.openxmlformats.org/officeDocument/2006/relationships/image" Target="../media/image375.png"/><Relationship Id="rId18" Type="http://schemas.openxmlformats.org/officeDocument/2006/relationships/customXml" Target="../ink/ink6517.xml"/><Relationship Id="rId39" Type="http://schemas.openxmlformats.org/officeDocument/2006/relationships/image" Target="../media/image26.png"/><Relationship Id="rId265" Type="http://schemas.openxmlformats.org/officeDocument/2006/relationships/customXml" Target="../ink/ink6641.xml"/><Relationship Id="rId286" Type="http://schemas.openxmlformats.org/officeDocument/2006/relationships/image" Target="../media/image396.png"/><Relationship Id="rId50" Type="http://schemas.openxmlformats.org/officeDocument/2006/relationships/customXml" Target="../ink/ink6533.xml"/><Relationship Id="rId104" Type="http://schemas.openxmlformats.org/officeDocument/2006/relationships/customXml" Target="../ink/ink6560.xml"/><Relationship Id="rId125" Type="http://schemas.openxmlformats.org/officeDocument/2006/relationships/image" Target="../media/image175.png"/><Relationship Id="rId146" Type="http://schemas.openxmlformats.org/officeDocument/2006/relationships/customXml" Target="../ink/ink6581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6664.xml"/><Relationship Id="rId332" Type="http://schemas.openxmlformats.org/officeDocument/2006/relationships/customXml" Target="../ink/ink6675.xml"/><Relationship Id="rId353" Type="http://schemas.openxmlformats.org/officeDocument/2006/relationships/image" Target="../media/image471.png"/><Relationship Id="rId374" Type="http://schemas.openxmlformats.org/officeDocument/2006/relationships/customXml" Target="../ink/ink6696.xml"/><Relationship Id="rId71" Type="http://schemas.openxmlformats.org/officeDocument/2006/relationships/image" Target="../media/image304.png"/><Relationship Id="rId92" Type="http://schemas.openxmlformats.org/officeDocument/2006/relationships/customXml" Target="../ink/ink6554.xml"/><Relationship Id="rId213" Type="http://schemas.openxmlformats.org/officeDocument/2006/relationships/customXml" Target="../ink/ink6615.xml"/><Relationship Id="rId234" Type="http://schemas.openxmlformats.org/officeDocument/2006/relationships/image" Target="../media/image370.png"/><Relationship Id="rId2" Type="http://schemas.openxmlformats.org/officeDocument/2006/relationships/customXml" Target="../ink/ink6509.xml"/><Relationship Id="rId29" Type="http://schemas.openxmlformats.org/officeDocument/2006/relationships/image" Target="../media/image21.png"/><Relationship Id="rId255" Type="http://schemas.openxmlformats.org/officeDocument/2006/relationships/customXml" Target="../ink/ink6636.xml"/><Relationship Id="rId276" Type="http://schemas.openxmlformats.org/officeDocument/2006/relationships/image" Target="../media/image391.png"/><Relationship Id="rId297" Type="http://schemas.openxmlformats.org/officeDocument/2006/relationships/customXml" Target="../ink/ink6657.xml"/><Relationship Id="rId40" Type="http://schemas.openxmlformats.org/officeDocument/2006/relationships/customXml" Target="../ink/ink6528.xml"/><Relationship Id="rId115" Type="http://schemas.openxmlformats.org/officeDocument/2006/relationships/image" Target="../media/image170.png"/><Relationship Id="rId136" Type="http://schemas.openxmlformats.org/officeDocument/2006/relationships/customXml" Target="../ink/ink6576.xml"/><Relationship Id="rId157" Type="http://schemas.openxmlformats.org/officeDocument/2006/relationships/image" Target="../media/image333.png"/><Relationship Id="rId178" Type="http://schemas.openxmlformats.org/officeDocument/2006/relationships/customXml" Target="../ink/ink6597.xml"/><Relationship Id="rId301" Type="http://schemas.openxmlformats.org/officeDocument/2006/relationships/customXml" Target="../ink/ink6659.xml"/><Relationship Id="rId322" Type="http://schemas.openxmlformats.org/officeDocument/2006/relationships/customXml" Target="../ink/ink6670.xml"/><Relationship Id="rId343" Type="http://schemas.openxmlformats.org/officeDocument/2006/relationships/image" Target="../media/image454.png"/><Relationship Id="rId364" Type="http://schemas.openxmlformats.org/officeDocument/2006/relationships/customXml" Target="../ink/ink6691.xml"/><Relationship Id="rId61" Type="http://schemas.openxmlformats.org/officeDocument/2006/relationships/image" Target="../media/image299.png"/><Relationship Id="rId82" Type="http://schemas.openxmlformats.org/officeDocument/2006/relationships/customXml" Target="../ink/ink6549.xml"/><Relationship Id="rId199" Type="http://schemas.openxmlformats.org/officeDocument/2006/relationships/customXml" Target="../ink/ink6608.xml"/><Relationship Id="rId203" Type="http://schemas.openxmlformats.org/officeDocument/2006/relationships/customXml" Target="../ink/ink6610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6631.xml"/><Relationship Id="rId266" Type="http://schemas.openxmlformats.org/officeDocument/2006/relationships/image" Target="../media/image386.png"/><Relationship Id="rId287" Type="http://schemas.openxmlformats.org/officeDocument/2006/relationships/customXml" Target="../ink/ink6652.xml"/><Relationship Id="rId30" Type="http://schemas.openxmlformats.org/officeDocument/2006/relationships/customXml" Target="../ink/ink6523.xml"/><Relationship Id="rId105" Type="http://schemas.openxmlformats.org/officeDocument/2006/relationships/image" Target="../media/image165.png"/><Relationship Id="rId126" Type="http://schemas.openxmlformats.org/officeDocument/2006/relationships/customXml" Target="../ink/ink6571.xml"/><Relationship Id="rId147" Type="http://schemas.openxmlformats.org/officeDocument/2006/relationships/image" Target="../media/image328.png"/><Relationship Id="rId168" Type="http://schemas.openxmlformats.org/officeDocument/2006/relationships/customXml" Target="../ink/ink6592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6686.xml"/><Relationship Id="rId51" Type="http://schemas.openxmlformats.org/officeDocument/2006/relationships/image" Target="../media/image32.png"/><Relationship Id="rId72" Type="http://schemas.openxmlformats.org/officeDocument/2006/relationships/customXml" Target="../ink/ink6544.xml"/><Relationship Id="rId93" Type="http://schemas.openxmlformats.org/officeDocument/2006/relationships/image" Target="../media/image315.png"/><Relationship Id="rId189" Type="http://schemas.openxmlformats.org/officeDocument/2006/relationships/customXml" Target="../ink/ink6603.xml"/><Relationship Id="rId375" Type="http://schemas.openxmlformats.org/officeDocument/2006/relationships/image" Target="../media/image508.png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6626.xml"/><Relationship Id="rId256" Type="http://schemas.openxmlformats.org/officeDocument/2006/relationships/image" Target="../media/image381.png"/><Relationship Id="rId277" Type="http://schemas.openxmlformats.org/officeDocument/2006/relationships/customXml" Target="../ink/ink6647.xml"/><Relationship Id="rId298" Type="http://schemas.openxmlformats.org/officeDocument/2006/relationships/image" Target="../media/image402.png"/><Relationship Id="rId116" Type="http://schemas.openxmlformats.org/officeDocument/2006/relationships/customXml" Target="../ink/ink6566.xml"/><Relationship Id="rId137" Type="http://schemas.openxmlformats.org/officeDocument/2006/relationships/image" Target="../media/image323.png"/><Relationship Id="rId158" Type="http://schemas.openxmlformats.org/officeDocument/2006/relationships/customXml" Target="../ink/ink6587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6681.xml"/><Relationship Id="rId20" Type="http://schemas.openxmlformats.org/officeDocument/2006/relationships/customXml" Target="../ink/ink6518.xml"/><Relationship Id="rId41" Type="http://schemas.openxmlformats.org/officeDocument/2006/relationships/image" Target="../media/image27.png"/><Relationship Id="rId62" Type="http://schemas.openxmlformats.org/officeDocument/2006/relationships/customXml" Target="../ink/ink6539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501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6621.xml"/><Relationship Id="rId246" Type="http://schemas.openxmlformats.org/officeDocument/2006/relationships/image" Target="../media/image376.png"/><Relationship Id="rId267" Type="http://schemas.openxmlformats.org/officeDocument/2006/relationships/customXml" Target="../ink/ink6642.xml"/><Relationship Id="rId288" Type="http://schemas.openxmlformats.org/officeDocument/2006/relationships/image" Target="../media/image397.png"/><Relationship Id="rId106" Type="http://schemas.openxmlformats.org/officeDocument/2006/relationships/customXml" Target="../ink/ink6561.xml"/><Relationship Id="rId127" Type="http://schemas.openxmlformats.org/officeDocument/2006/relationships/image" Target="../media/image176.png"/><Relationship Id="rId313" Type="http://schemas.openxmlformats.org/officeDocument/2006/relationships/customXml" Target="../ink/ink6665.xml"/><Relationship Id="rId10" Type="http://schemas.openxmlformats.org/officeDocument/2006/relationships/customXml" Target="../ink/ink6513.xml"/><Relationship Id="rId31" Type="http://schemas.openxmlformats.org/officeDocument/2006/relationships/image" Target="../media/image22.png"/><Relationship Id="rId52" Type="http://schemas.openxmlformats.org/officeDocument/2006/relationships/customXml" Target="../ink/ink6534.xml"/><Relationship Id="rId73" Type="http://schemas.openxmlformats.org/officeDocument/2006/relationships/image" Target="../media/image305.png"/><Relationship Id="rId94" Type="http://schemas.openxmlformats.org/officeDocument/2006/relationships/customXml" Target="../ink/ink6555.xml"/><Relationship Id="rId148" Type="http://schemas.openxmlformats.org/officeDocument/2006/relationships/customXml" Target="../ink/ink6582.xml"/><Relationship Id="rId169" Type="http://schemas.openxmlformats.org/officeDocument/2006/relationships/image" Target="../media/image339.png"/><Relationship Id="rId334" Type="http://schemas.openxmlformats.org/officeDocument/2006/relationships/customXml" Target="../ink/ink6676.xml"/><Relationship Id="rId355" Type="http://schemas.openxmlformats.org/officeDocument/2006/relationships/image" Target="../media/image472.png"/><Relationship Id="rId376" Type="http://schemas.openxmlformats.org/officeDocument/2006/relationships/customXml" Target="../ink/ink6697.xml"/><Relationship Id="rId4" Type="http://schemas.openxmlformats.org/officeDocument/2006/relationships/customXml" Target="../ink/ink6510.xml"/><Relationship Id="rId180" Type="http://schemas.openxmlformats.org/officeDocument/2006/relationships/customXml" Target="../ink/ink6598.xml"/><Relationship Id="rId215" Type="http://schemas.openxmlformats.org/officeDocument/2006/relationships/customXml" Target="../ink/ink6616.xml"/><Relationship Id="rId236" Type="http://schemas.openxmlformats.org/officeDocument/2006/relationships/image" Target="../media/image371.png"/><Relationship Id="rId257" Type="http://schemas.openxmlformats.org/officeDocument/2006/relationships/customXml" Target="../ink/ink6637.xml"/><Relationship Id="rId278" Type="http://schemas.openxmlformats.org/officeDocument/2006/relationships/image" Target="../media/image392.png"/><Relationship Id="rId303" Type="http://schemas.openxmlformats.org/officeDocument/2006/relationships/customXml" Target="../ink/ink6660.xml"/><Relationship Id="rId42" Type="http://schemas.openxmlformats.org/officeDocument/2006/relationships/customXml" Target="../ink/ink6529.xml"/><Relationship Id="rId84" Type="http://schemas.openxmlformats.org/officeDocument/2006/relationships/customXml" Target="../ink/ink6550.xml"/><Relationship Id="rId138" Type="http://schemas.openxmlformats.org/officeDocument/2006/relationships/customXml" Target="../ink/ink6577.xml"/><Relationship Id="rId345" Type="http://schemas.openxmlformats.org/officeDocument/2006/relationships/image" Target="../media/image455.png"/><Relationship Id="rId191" Type="http://schemas.openxmlformats.org/officeDocument/2006/relationships/customXml" Target="../ink/ink6604.xml"/><Relationship Id="rId205" Type="http://schemas.openxmlformats.org/officeDocument/2006/relationships/customXml" Target="../ink/ink6611.xml"/><Relationship Id="rId247" Type="http://schemas.openxmlformats.org/officeDocument/2006/relationships/customXml" Target="../ink/ink6632.xml"/><Relationship Id="rId107" Type="http://schemas.openxmlformats.org/officeDocument/2006/relationships/image" Target="../media/image166.png"/><Relationship Id="rId289" Type="http://schemas.openxmlformats.org/officeDocument/2006/relationships/customXml" Target="../ink/ink6653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6687.xml"/><Relationship Id="rId95" Type="http://schemas.openxmlformats.org/officeDocument/2006/relationships/image" Target="../media/image316.png"/><Relationship Id="rId160" Type="http://schemas.openxmlformats.org/officeDocument/2006/relationships/customXml" Target="../ink/ink6588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6519.xml"/><Relationship Id="rId64" Type="http://schemas.openxmlformats.org/officeDocument/2006/relationships/customXml" Target="../ink/ink6540.xml"/><Relationship Id="rId118" Type="http://schemas.openxmlformats.org/officeDocument/2006/relationships/customXml" Target="../ink/ink6567.xml"/><Relationship Id="rId325" Type="http://schemas.openxmlformats.org/officeDocument/2006/relationships/image" Target="../media/image415.png"/><Relationship Id="rId367" Type="http://schemas.openxmlformats.org/officeDocument/2006/relationships/image" Target="../media/image502.png"/><Relationship Id="rId171" Type="http://schemas.openxmlformats.org/officeDocument/2006/relationships/image" Target="../media/image340.png"/><Relationship Id="rId227" Type="http://schemas.openxmlformats.org/officeDocument/2006/relationships/customXml" Target="../ink/ink6622.xml"/><Relationship Id="rId269" Type="http://schemas.openxmlformats.org/officeDocument/2006/relationships/customXml" Target="../ink/ink6643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6677.xml"/><Relationship Id="rId75" Type="http://schemas.openxmlformats.org/officeDocument/2006/relationships/image" Target="../media/image306.png"/><Relationship Id="rId140" Type="http://schemas.openxmlformats.org/officeDocument/2006/relationships/customXml" Target="../ink/ink6578.xml"/><Relationship Id="rId182" Type="http://schemas.openxmlformats.org/officeDocument/2006/relationships/customXml" Target="../ink/ink6599.xml"/><Relationship Id="rId378" Type="http://schemas.openxmlformats.org/officeDocument/2006/relationships/customXml" Target="../ink/ink6698.xml"/><Relationship Id="rId6" Type="http://schemas.openxmlformats.org/officeDocument/2006/relationships/customXml" Target="../ink/ink6511.xml"/><Relationship Id="rId238" Type="http://schemas.openxmlformats.org/officeDocument/2006/relationships/image" Target="../media/image372.png"/><Relationship Id="rId291" Type="http://schemas.openxmlformats.org/officeDocument/2006/relationships/customXml" Target="../ink/ink6654.xml"/><Relationship Id="rId305" Type="http://schemas.openxmlformats.org/officeDocument/2006/relationships/customXml" Target="../ink/ink6661.xml"/><Relationship Id="rId347" Type="http://schemas.openxmlformats.org/officeDocument/2006/relationships/image" Target="../media/image465.png"/><Relationship Id="rId44" Type="http://schemas.openxmlformats.org/officeDocument/2006/relationships/customXml" Target="../ink/ink6530.xml"/><Relationship Id="rId86" Type="http://schemas.openxmlformats.org/officeDocument/2006/relationships/customXml" Target="../ink/ink6551.xml"/><Relationship Id="rId151" Type="http://schemas.openxmlformats.org/officeDocument/2006/relationships/image" Target="../media/image330.png"/><Relationship Id="rId193" Type="http://schemas.openxmlformats.org/officeDocument/2006/relationships/customXml" Target="../ink/ink6605.xml"/><Relationship Id="rId207" Type="http://schemas.openxmlformats.org/officeDocument/2006/relationships/customXml" Target="../ink/ink6612.xml"/><Relationship Id="rId249" Type="http://schemas.openxmlformats.org/officeDocument/2006/relationships/customXml" Target="../ink/ink6633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6667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6568.xml"/><Relationship Id="rId358" Type="http://schemas.openxmlformats.org/officeDocument/2006/relationships/customXml" Target="../ink/ink6688.xml"/><Relationship Id="rId162" Type="http://schemas.openxmlformats.org/officeDocument/2006/relationships/customXml" Target="../ink/ink6589.xml"/><Relationship Id="rId218" Type="http://schemas.openxmlformats.org/officeDocument/2006/relationships/image" Target="../media/image362.png"/><Relationship Id="rId271" Type="http://schemas.openxmlformats.org/officeDocument/2006/relationships/customXml" Target="../ink/ink6644.xml"/><Relationship Id="rId24" Type="http://schemas.openxmlformats.org/officeDocument/2006/relationships/customXml" Target="../ink/ink6520.xml"/><Relationship Id="rId66" Type="http://schemas.openxmlformats.org/officeDocument/2006/relationships/customXml" Target="../ink/ink6541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503.png"/><Relationship Id="rId173" Type="http://schemas.openxmlformats.org/officeDocument/2006/relationships/image" Target="../media/image59.png"/><Relationship Id="rId229" Type="http://schemas.openxmlformats.org/officeDocument/2006/relationships/customXml" Target="../ink/ink6623.xml"/><Relationship Id="rId380" Type="http://schemas.openxmlformats.org/officeDocument/2006/relationships/customXml" Target="../ink/ink6699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6558.xml"/><Relationship Id="rId282" Type="http://schemas.openxmlformats.org/officeDocument/2006/relationships/image" Target="../media/image394.png"/><Relationship Id="rId338" Type="http://schemas.openxmlformats.org/officeDocument/2006/relationships/customXml" Target="../ink/ink6678.xml"/><Relationship Id="rId8" Type="http://schemas.openxmlformats.org/officeDocument/2006/relationships/customXml" Target="../ink/ink6512.xml"/><Relationship Id="rId142" Type="http://schemas.openxmlformats.org/officeDocument/2006/relationships/customXml" Target="../ink/ink6579.xml"/><Relationship Id="rId184" Type="http://schemas.openxmlformats.org/officeDocument/2006/relationships/customXml" Target="../ink/ink6600.xml"/><Relationship Id="rId251" Type="http://schemas.openxmlformats.org/officeDocument/2006/relationships/customXml" Target="../ink/ink6634.xml"/><Relationship Id="rId46" Type="http://schemas.openxmlformats.org/officeDocument/2006/relationships/customXml" Target="../ink/ink6531.xml"/><Relationship Id="rId293" Type="http://schemas.openxmlformats.org/officeDocument/2006/relationships/customXml" Target="../ink/ink6655.xml"/><Relationship Id="rId307" Type="http://schemas.openxmlformats.org/officeDocument/2006/relationships/customXml" Target="../ink/ink6662.xml"/><Relationship Id="rId349" Type="http://schemas.openxmlformats.org/officeDocument/2006/relationships/image" Target="../media/image466.png"/><Relationship Id="rId88" Type="http://schemas.openxmlformats.org/officeDocument/2006/relationships/customXml" Target="../ink/ink6552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6606.xml"/><Relationship Id="rId209" Type="http://schemas.openxmlformats.org/officeDocument/2006/relationships/customXml" Target="../ink/ink6613.xml"/><Relationship Id="rId360" Type="http://schemas.openxmlformats.org/officeDocument/2006/relationships/customXml" Target="../ink/ink6689.xml"/><Relationship Id="rId220" Type="http://schemas.openxmlformats.org/officeDocument/2006/relationships/image" Target="../media/image36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318" Type="http://schemas.openxmlformats.org/officeDocument/2006/relationships/customXml" Target="../ink/ink6668.xml"/><Relationship Id="rId99" Type="http://schemas.openxmlformats.org/officeDocument/2006/relationships/image" Target="../media/image318.png"/><Relationship Id="rId122" Type="http://schemas.openxmlformats.org/officeDocument/2006/relationships/customXml" Target="../ink/ink6569.xml"/><Relationship Id="rId164" Type="http://schemas.openxmlformats.org/officeDocument/2006/relationships/customXml" Target="../ink/ink6590.xml"/><Relationship Id="rId371" Type="http://schemas.openxmlformats.org/officeDocument/2006/relationships/image" Target="../media/image50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6850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565.png"/><Relationship Id="rId366" Type="http://schemas.openxmlformats.org/officeDocument/2006/relationships/customXml" Target="../ink/ink6884.xml"/><Relationship Id="rId170" Type="http://schemas.openxmlformats.org/officeDocument/2006/relationships/customXml" Target="../ink/ink6785.xml"/><Relationship Id="rId226" Type="http://schemas.openxmlformats.org/officeDocument/2006/relationships/image" Target="../media/image556.png"/><Relationship Id="rId433" Type="http://schemas.openxmlformats.org/officeDocument/2006/relationships/image" Target="../media/image615.png"/><Relationship Id="rId268" Type="http://schemas.openxmlformats.org/officeDocument/2006/relationships/image" Target="../media/image363.png"/><Relationship Id="rId32" Type="http://schemas.openxmlformats.org/officeDocument/2006/relationships/customXml" Target="../ink/ink6716.xml"/><Relationship Id="rId74" Type="http://schemas.openxmlformats.org/officeDocument/2006/relationships/customXml" Target="../ink/ink6737.xml"/><Relationship Id="rId128" Type="http://schemas.openxmlformats.org/officeDocument/2006/relationships/customXml" Target="../ink/ink6764.xml"/><Relationship Id="rId335" Type="http://schemas.openxmlformats.org/officeDocument/2006/relationships/customXml" Target="../ink/ink6868.xml"/><Relationship Id="rId377" Type="http://schemas.openxmlformats.org/officeDocument/2006/relationships/image" Target="../media/image591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6819.xml"/><Relationship Id="rId402" Type="http://schemas.openxmlformats.org/officeDocument/2006/relationships/customXml" Target="../ink/ink6902.xml"/><Relationship Id="rId279" Type="http://schemas.openxmlformats.org/officeDocument/2006/relationships/customXml" Target="../ink/ink6840.xml"/><Relationship Id="rId444" Type="http://schemas.openxmlformats.org/officeDocument/2006/relationships/customXml" Target="../ink/ink6923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74.png"/><Relationship Id="rId304" Type="http://schemas.openxmlformats.org/officeDocument/2006/relationships/image" Target="../media/image381.png"/><Relationship Id="rId346" Type="http://schemas.openxmlformats.org/officeDocument/2006/relationships/customXml" Target="../ink/ink6874.xml"/><Relationship Id="rId388" Type="http://schemas.openxmlformats.org/officeDocument/2006/relationships/customXml" Target="../ink/ink6895.xml"/><Relationship Id="rId85" Type="http://schemas.openxmlformats.org/officeDocument/2006/relationships/image" Target="../media/image526.png"/><Relationship Id="rId150" Type="http://schemas.openxmlformats.org/officeDocument/2006/relationships/customXml" Target="../ink/ink6775.xml"/><Relationship Id="rId192" Type="http://schemas.openxmlformats.org/officeDocument/2006/relationships/customXml" Target="../ink/ink6796.xml"/><Relationship Id="rId206" Type="http://schemas.openxmlformats.org/officeDocument/2006/relationships/image" Target="../media/image546.png"/><Relationship Id="rId413" Type="http://schemas.openxmlformats.org/officeDocument/2006/relationships/image" Target="../media/image605.png"/><Relationship Id="rId248" Type="http://schemas.openxmlformats.org/officeDocument/2006/relationships/image" Target="../media/image357.png"/><Relationship Id="rId12" Type="http://schemas.openxmlformats.org/officeDocument/2006/relationships/customXml" Target="../ink/ink6706.xml"/><Relationship Id="rId108" Type="http://schemas.openxmlformats.org/officeDocument/2006/relationships/customXml" Target="../ink/ink6754.xml"/><Relationship Id="rId315" Type="http://schemas.openxmlformats.org/officeDocument/2006/relationships/customXml" Target="../ink/ink6858.xml"/><Relationship Id="rId357" Type="http://schemas.openxmlformats.org/officeDocument/2006/relationships/image" Target="../media/image581.png"/><Relationship Id="rId54" Type="http://schemas.openxmlformats.org/officeDocument/2006/relationships/customXml" Target="../ink/ink6727.xml"/><Relationship Id="rId96" Type="http://schemas.openxmlformats.org/officeDocument/2006/relationships/customXml" Target="../ink/ink6748.xml"/><Relationship Id="rId161" Type="http://schemas.openxmlformats.org/officeDocument/2006/relationships/image" Target="../media/image335.png"/><Relationship Id="rId217" Type="http://schemas.openxmlformats.org/officeDocument/2006/relationships/customXml" Target="../ink/ink6809.xml"/><Relationship Id="rId399" Type="http://schemas.openxmlformats.org/officeDocument/2006/relationships/image" Target="../media/image598.png"/><Relationship Id="rId259" Type="http://schemas.openxmlformats.org/officeDocument/2006/relationships/customXml" Target="../ink/ink6830.xml"/><Relationship Id="rId424" Type="http://schemas.openxmlformats.org/officeDocument/2006/relationships/customXml" Target="../ink/ink6913.xml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364.png"/><Relationship Id="rId326" Type="http://schemas.openxmlformats.org/officeDocument/2006/relationships/image" Target="../media/image566.png"/><Relationship Id="rId65" Type="http://schemas.openxmlformats.org/officeDocument/2006/relationships/image" Target="../media/image516.png"/><Relationship Id="rId130" Type="http://schemas.openxmlformats.org/officeDocument/2006/relationships/customXml" Target="../ink/ink6765.xml"/><Relationship Id="rId368" Type="http://schemas.openxmlformats.org/officeDocument/2006/relationships/customXml" Target="../ink/ink6885.xml"/><Relationship Id="rId172" Type="http://schemas.openxmlformats.org/officeDocument/2006/relationships/customXml" Target="../ink/ink6786.xml"/><Relationship Id="rId228" Type="http://schemas.openxmlformats.org/officeDocument/2006/relationships/image" Target="../media/image347.png"/><Relationship Id="rId435" Type="http://schemas.openxmlformats.org/officeDocument/2006/relationships/image" Target="../media/image616.png"/><Relationship Id="rId281" Type="http://schemas.openxmlformats.org/officeDocument/2006/relationships/customXml" Target="../ink/ink6841.xml"/><Relationship Id="rId337" Type="http://schemas.openxmlformats.org/officeDocument/2006/relationships/customXml" Target="../ink/ink6869.xml"/><Relationship Id="rId34" Type="http://schemas.openxmlformats.org/officeDocument/2006/relationships/customXml" Target="../ink/ink6717.xml"/><Relationship Id="rId76" Type="http://schemas.openxmlformats.org/officeDocument/2006/relationships/customXml" Target="../ink/ink6738.xml"/><Relationship Id="rId141" Type="http://schemas.openxmlformats.org/officeDocument/2006/relationships/image" Target="../media/image325.png"/><Relationship Id="rId379" Type="http://schemas.openxmlformats.org/officeDocument/2006/relationships/image" Target="../media/image592.png"/><Relationship Id="rId7" Type="http://schemas.openxmlformats.org/officeDocument/2006/relationships/image" Target="../media/image1010.png"/><Relationship Id="rId183" Type="http://schemas.openxmlformats.org/officeDocument/2006/relationships/image" Target="../media/image536.png"/><Relationship Id="rId239" Type="http://schemas.openxmlformats.org/officeDocument/2006/relationships/customXml" Target="../ink/ink6820.xml"/><Relationship Id="rId390" Type="http://schemas.openxmlformats.org/officeDocument/2006/relationships/customXml" Target="../ink/ink6896.xml"/><Relationship Id="rId404" Type="http://schemas.openxmlformats.org/officeDocument/2006/relationships/customXml" Target="../ink/ink6903.xml"/><Relationship Id="rId446" Type="http://schemas.openxmlformats.org/officeDocument/2006/relationships/customXml" Target="../ink/ink6924.xml"/><Relationship Id="rId250" Type="http://schemas.openxmlformats.org/officeDocument/2006/relationships/image" Target="../media/image557.png"/><Relationship Id="rId292" Type="http://schemas.openxmlformats.org/officeDocument/2006/relationships/image" Target="../media/image375.png"/><Relationship Id="rId306" Type="http://schemas.openxmlformats.org/officeDocument/2006/relationships/image" Target="../media/image382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6755.xml"/><Relationship Id="rId348" Type="http://schemas.openxmlformats.org/officeDocument/2006/relationships/customXml" Target="../ink/ink6875.xml"/><Relationship Id="rId152" Type="http://schemas.openxmlformats.org/officeDocument/2006/relationships/customXml" Target="../ink/ink6776.xml"/><Relationship Id="rId194" Type="http://schemas.openxmlformats.org/officeDocument/2006/relationships/customXml" Target="../ink/ink6797.xml"/><Relationship Id="rId208" Type="http://schemas.openxmlformats.org/officeDocument/2006/relationships/image" Target="../media/image547.png"/><Relationship Id="rId415" Type="http://schemas.openxmlformats.org/officeDocument/2006/relationships/image" Target="../media/image606.png"/><Relationship Id="rId261" Type="http://schemas.openxmlformats.org/officeDocument/2006/relationships/customXml" Target="../ink/ink6831.xml"/><Relationship Id="rId14" Type="http://schemas.openxmlformats.org/officeDocument/2006/relationships/customXml" Target="../ink/ink6707.xml"/><Relationship Id="rId56" Type="http://schemas.openxmlformats.org/officeDocument/2006/relationships/customXml" Target="../ink/ink6728.xml"/><Relationship Id="rId317" Type="http://schemas.openxmlformats.org/officeDocument/2006/relationships/customXml" Target="../ink/ink6859.xml"/><Relationship Id="rId359" Type="http://schemas.openxmlformats.org/officeDocument/2006/relationships/image" Target="../media/image582.png"/><Relationship Id="rId98" Type="http://schemas.openxmlformats.org/officeDocument/2006/relationships/customXml" Target="../ink/ink6749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6810.xml"/><Relationship Id="rId370" Type="http://schemas.openxmlformats.org/officeDocument/2006/relationships/customXml" Target="../ink/ink6886.xml"/><Relationship Id="rId426" Type="http://schemas.openxmlformats.org/officeDocument/2006/relationships/customXml" Target="../ink/ink6914.xml"/><Relationship Id="rId230" Type="http://schemas.openxmlformats.org/officeDocument/2006/relationships/image" Target="../media/image348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65.png"/><Relationship Id="rId328" Type="http://schemas.openxmlformats.org/officeDocument/2006/relationships/image" Target="../media/image567.png"/><Relationship Id="rId132" Type="http://schemas.openxmlformats.org/officeDocument/2006/relationships/customXml" Target="../ink/ink6766.xml"/><Relationship Id="rId174" Type="http://schemas.openxmlformats.org/officeDocument/2006/relationships/customXml" Target="../ink/ink6787.xml"/><Relationship Id="rId381" Type="http://schemas.openxmlformats.org/officeDocument/2006/relationships/image" Target="../media/image593.png"/><Relationship Id="rId241" Type="http://schemas.openxmlformats.org/officeDocument/2006/relationships/customXml" Target="../ink/ink6821.xml"/><Relationship Id="rId437" Type="http://schemas.openxmlformats.org/officeDocument/2006/relationships/image" Target="../media/image617.png"/><Relationship Id="rId36" Type="http://schemas.openxmlformats.org/officeDocument/2006/relationships/customXml" Target="../ink/ink6718.xml"/><Relationship Id="rId283" Type="http://schemas.openxmlformats.org/officeDocument/2006/relationships/customXml" Target="../ink/ink6842.xml"/><Relationship Id="rId339" Type="http://schemas.openxmlformats.org/officeDocument/2006/relationships/customXml" Target="../ink/ink6870.xml"/><Relationship Id="rId78" Type="http://schemas.openxmlformats.org/officeDocument/2006/relationships/customXml" Target="../ink/ink6739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345.png"/><Relationship Id="rId350" Type="http://schemas.openxmlformats.org/officeDocument/2006/relationships/customXml" Target="../ink/ink6876.xml"/><Relationship Id="rId406" Type="http://schemas.openxmlformats.org/officeDocument/2006/relationships/customXml" Target="../ink/ink6904.xml"/><Relationship Id="rId9" Type="http://schemas.openxmlformats.org/officeDocument/2006/relationships/image" Target="../media/image1110.png"/><Relationship Id="rId210" Type="http://schemas.openxmlformats.org/officeDocument/2006/relationships/image" Target="../media/image548.png"/><Relationship Id="rId392" Type="http://schemas.openxmlformats.org/officeDocument/2006/relationships/customXml" Target="../ink/ink6897.xml"/><Relationship Id="rId448" Type="http://schemas.openxmlformats.org/officeDocument/2006/relationships/customXml" Target="../ink/ink6925.xml"/><Relationship Id="rId252" Type="http://schemas.openxmlformats.org/officeDocument/2006/relationships/image" Target="../media/image558.png"/><Relationship Id="rId294" Type="http://schemas.openxmlformats.org/officeDocument/2006/relationships/image" Target="../media/image376.png"/><Relationship Id="rId308" Type="http://schemas.openxmlformats.org/officeDocument/2006/relationships/image" Target="../media/image383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6756.xml"/><Relationship Id="rId154" Type="http://schemas.openxmlformats.org/officeDocument/2006/relationships/customXml" Target="../ink/ink6777.xml"/><Relationship Id="rId361" Type="http://schemas.openxmlformats.org/officeDocument/2006/relationships/image" Target="../media/image583.png"/><Relationship Id="rId196" Type="http://schemas.openxmlformats.org/officeDocument/2006/relationships/customXml" Target="../ink/ink6798.xml"/><Relationship Id="rId417" Type="http://schemas.openxmlformats.org/officeDocument/2006/relationships/image" Target="../media/image607.png"/><Relationship Id="rId16" Type="http://schemas.openxmlformats.org/officeDocument/2006/relationships/customXml" Target="../ink/ink6708.xml"/><Relationship Id="rId221" Type="http://schemas.openxmlformats.org/officeDocument/2006/relationships/customXml" Target="../ink/ink6811.xml"/><Relationship Id="rId263" Type="http://schemas.openxmlformats.org/officeDocument/2006/relationships/customXml" Target="../ink/ink6832.xml"/><Relationship Id="rId319" Type="http://schemas.openxmlformats.org/officeDocument/2006/relationships/customXml" Target="../ink/ink6860.xml"/><Relationship Id="rId58" Type="http://schemas.openxmlformats.org/officeDocument/2006/relationships/customXml" Target="../ink/ink6729.xml"/><Relationship Id="rId123" Type="http://schemas.openxmlformats.org/officeDocument/2006/relationships/image" Target="../media/image173.png"/><Relationship Id="rId330" Type="http://schemas.openxmlformats.org/officeDocument/2006/relationships/image" Target="../media/image568.png"/><Relationship Id="rId165" Type="http://schemas.openxmlformats.org/officeDocument/2006/relationships/image" Target="../media/image337.png"/><Relationship Id="rId372" Type="http://schemas.openxmlformats.org/officeDocument/2006/relationships/customXml" Target="../ink/ink6887.xml"/><Relationship Id="rId428" Type="http://schemas.openxmlformats.org/officeDocument/2006/relationships/customXml" Target="../ink/ink6915.xml"/><Relationship Id="rId232" Type="http://schemas.openxmlformats.org/officeDocument/2006/relationships/image" Target="../media/image349.png"/><Relationship Id="rId274" Type="http://schemas.openxmlformats.org/officeDocument/2006/relationships/image" Target="../media/image366.png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6767.xml"/><Relationship Id="rId80" Type="http://schemas.openxmlformats.org/officeDocument/2006/relationships/customXml" Target="../ink/ink6740.xml"/><Relationship Id="rId176" Type="http://schemas.openxmlformats.org/officeDocument/2006/relationships/customXml" Target="../ink/ink6788.xml"/><Relationship Id="rId341" Type="http://schemas.openxmlformats.org/officeDocument/2006/relationships/customXml" Target="../ink/ink6871.xml"/><Relationship Id="rId383" Type="http://schemas.openxmlformats.org/officeDocument/2006/relationships/image" Target="../media/image594.png"/><Relationship Id="rId439" Type="http://schemas.openxmlformats.org/officeDocument/2006/relationships/image" Target="../media/image618.png"/><Relationship Id="rId201" Type="http://schemas.openxmlformats.org/officeDocument/2006/relationships/customXml" Target="../ink/ink6801.xml"/><Relationship Id="rId243" Type="http://schemas.openxmlformats.org/officeDocument/2006/relationships/customXml" Target="../ink/ink6822.xml"/><Relationship Id="rId285" Type="http://schemas.openxmlformats.org/officeDocument/2006/relationships/customXml" Target="../ink/ink6843.xml"/><Relationship Id="rId38" Type="http://schemas.openxmlformats.org/officeDocument/2006/relationships/customXml" Target="../ink/ink6719.xml"/><Relationship Id="rId103" Type="http://schemas.openxmlformats.org/officeDocument/2006/relationships/image" Target="../media/image535.png"/><Relationship Id="rId310" Type="http://schemas.openxmlformats.org/officeDocument/2006/relationships/image" Target="../media/image384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537.png"/><Relationship Id="rId352" Type="http://schemas.openxmlformats.org/officeDocument/2006/relationships/customXml" Target="../ink/ink6877.xml"/><Relationship Id="rId394" Type="http://schemas.openxmlformats.org/officeDocument/2006/relationships/customXml" Target="../ink/ink6898.xml"/><Relationship Id="rId408" Type="http://schemas.openxmlformats.org/officeDocument/2006/relationships/customXml" Target="../ink/ink6905.xml"/><Relationship Id="rId212" Type="http://schemas.openxmlformats.org/officeDocument/2006/relationships/image" Target="../media/image549.png"/><Relationship Id="rId254" Type="http://schemas.openxmlformats.org/officeDocument/2006/relationships/image" Target="../media/image559.png"/><Relationship Id="rId49" Type="http://schemas.openxmlformats.org/officeDocument/2006/relationships/image" Target="../media/image31.png"/><Relationship Id="rId114" Type="http://schemas.openxmlformats.org/officeDocument/2006/relationships/customXml" Target="../ink/ink6757.xml"/><Relationship Id="rId296" Type="http://schemas.openxmlformats.org/officeDocument/2006/relationships/image" Target="../media/image377.png"/><Relationship Id="rId60" Type="http://schemas.openxmlformats.org/officeDocument/2006/relationships/customXml" Target="../ink/ink6730.xml"/><Relationship Id="rId156" Type="http://schemas.openxmlformats.org/officeDocument/2006/relationships/customXml" Target="../ink/ink6778.xml"/><Relationship Id="rId198" Type="http://schemas.openxmlformats.org/officeDocument/2006/relationships/customXml" Target="../ink/ink6799.xml"/><Relationship Id="rId321" Type="http://schemas.openxmlformats.org/officeDocument/2006/relationships/customXml" Target="../ink/ink6861.xml"/><Relationship Id="rId363" Type="http://schemas.openxmlformats.org/officeDocument/2006/relationships/image" Target="../media/image584.png"/><Relationship Id="rId419" Type="http://schemas.openxmlformats.org/officeDocument/2006/relationships/image" Target="../media/image608.png"/><Relationship Id="rId223" Type="http://schemas.openxmlformats.org/officeDocument/2006/relationships/customXml" Target="../ink/ink6812.xml"/><Relationship Id="rId430" Type="http://schemas.openxmlformats.org/officeDocument/2006/relationships/customXml" Target="../ink/ink6916.xml"/><Relationship Id="rId18" Type="http://schemas.openxmlformats.org/officeDocument/2006/relationships/customXml" Target="../ink/ink6709.xml"/><Relationship Id="rId265" Type="http://schemas.openxmlformats.org/officeDocument/2006/relationships/customXml" Target="../ink/ink6833.xml"/><Relationship Id="rId50" Type="http://schemas.openxmlformats.org/officeDocument/2006/relationships/customXml" Target="../ink/ink6725.xml"/><Relationship Id="rId104" Type="http://schemas.openxmlformats.org/officeDocument/2006/relationships/customXml" Target="../ink/ink6752.xml"/><Relationship Id="rId125" Type="http://schemas.openxmlformats.org/officeDocument/2006/relationships/image" Target="../media/image174.png"/><Relationship Id="rId146" Type="http://schemas.openxmlformats.org/officeDocument/2006/relationships/customXml" Target="../ink/ink6773.xml"/><Relationship Id="rId167" Type="http://schemas.openxmlformats.org/officeDocument/2006/relationships/image" Target="../media/image338.png"/><Relationship Id="rId188" Type="http://schemas.openxmlformats.org/officeDocument/2006/relationships/customXml" Target="../ink/ink6794.xml"/><Relationship Id="rId311" Type="http://schemas.openxmlformats.org/officeDocument/2006/relationships/customXml" Target="../ink/ink6856.xml"/><Relationship Id="rId332" Type="http://schemas.openxmlformats.org/officeDocument/2006/relationships/image" Target="../media/image569.png"/><Relationship Id="rId353" Type="http://schemas.openxmlformats.org/officeDocument/2006/relationships/image" Target="../media/image579.png"/><Relationship Id="rId374" Type="http://schemas.openxmlformats.org/officeDocument/2006/relationships/customXml" Target="../ink/ink6888.xml"/><Relationship Id="rId395" Type="http://schemas.openxmlformats.org/officeDocument/2006/relationships/image" Target="../media/image596.png"/><Relationship Id="rId409" Type="http://schemas.openxmlformats.org/officeDocument/2006/relationships/image" Target="../media/image603.png"/><Relationship Id="rId71" Type="http://schemas.openxmlformats.org/officeDocument/2006/relationships/image" Target="../media/image519.png"/><Relationship Id="rId92" Type="http://schemas.openxmlformats.org/officeDocument/2006/relationships/customXml" Target="../ink/ink6746.xml"/><Relationship Id="rId213" Type="http://schemas.openxmlformats.org/officeDocument/2006/relationships/customXml" Target="../ink/ink6807.xml"/><Relationship Id="rId234" Type="http://schemas.openxmlformats.org/officeDocument/2006/relationships/image" Target="../media/image350.png"/><Relationship Id="rId420" Type="http://schemas.openxmlformats.org/officeDocument/2006/relationships/customXml" Target="../ink/ink6911.xml"/><Relationship Id="rId2" Type="http://schemas.openxmlformats.org/officeDocument/2006/relationships/customXml" Target="../ink/ink6701.xml"/><Relationship Id="rId29" Type="http://schemas.openxmlformats.org/officeDocument/2006/relationships/image" Target="../media/image21.png"/><Relationship Id="rId255" Type="http://schemas.openxmlformats.org/officeDocument/2006/relationships/customXml" Target="../ink/ink6828.xml"/><Relationship Id="rId276" Type="http://schemas.openxmlformats.org/officeDocument/2006/relationships/image" Target="../media/image367.png"/><Relationship Id="rId297" Type="http://schemas.openxmlformats.org/officeDocument/2006/relationships/customXml" Target="../ink/ink6849.xml"/><Relationship Id="rId441" Type="http://schemas.openxmlformats.org/officeDocument/2006/relationships/image" Target="../media/image619.png"/><Relationship Id="rId40" Type="http://schemas.openxmlformats.org/officeDocument/2006/relationships/customXml" Target="../ink/ink6720.xml"/><Relationship Id="rId115" Type="http://schemas.openxmlformats.org/officeDocument/2006/relationships/image" Target="../media/image169.png"/><Relationship Id="rId136" Type="http://schemas.openxmlformats.org/officeDocument/2006/relationships/customXml" Target="../ink/ink6768.xml"/><Relationship Id="rId157" Type="http://schemas.openxmlformats.org/officeDocument/2006/relationships/image" Target="../media/image333.png"/><Relationship Id="rId178" Type="http://schemas.openxmlformats.org/officeDocument/2006/relationships/customXml" Target="../ink/ink6789.xml"/><Relationship Id="rId301" Type="http://schemas.openxmlformats.org/officeDocument/2006/relationships/customXml" Target="../ink/ink6851.xml"/><Relationship Id="rId322" Type="http://schemas.openxmlformats.org/officeDocument/2006/relationships/image" Target="../media/image564.png"/><Relationship Id="rId343" Type="http://schemas.openxmlformats.org/officeDocument/2006/relationships/image" Target="../media/image574.png"/><Relationship Id="rId364" Type="http://schemas.openxmlformats.org/officeDocument/2006/relationships/customXml" Target="../ink/ink6883.xml"/><Relationship Id="rId61" Type="http://schemas.openxmlformats.org/officeDocument/2006/relationships/image" Target="../media/image514.png"/><Relationship Id="rId82" Type="http://schemas.openxmlformats.org/officeDocument/2006/relationships/customXml" Target="../ink/ink6741.xml"/><Relationship Id="rId199" Type="http://schemas.openxmlformats.org/officeDocument/2006/relationships/image" Target="../media/image543.png"/><Relationship Id="rId203" Type="http://schemas.openxmlformats.org/officeDocument/2006/relationships/customXml" Target="../ink/ink6802.xml"/><Relationship Id="rId385" Type="http://schemas.openxmlformats.org/officeDocument/2006/relationships/image" Target="../media/image387.png"/><Relationship Id="rId19" Type="http://schemas.openxmlformats.org/officeDocument/2006/relationships/image" Target="../media/image16.png"/><Relationship Id="rId224" Type="http://schemas.openxmlformats.org/officeDocument/2006/relationships/image" Target="../media/image555.png"/><Relationship Id="rId245" Type="http://schemas.openxmlformats.org/officeDocument/2006/relationships/customXml" Target="../ink/ink6823.xml"/><Relationship Id="rId266" Type="http://schemas.openxmlformats.org/officeDocument/2006/relationships/image" Target="../media/image362.png"/><Relationship Id="rId287" Type="http://schemas.openxmlformats.org/officeDocument/2006/relationships/customXml" Target="../ink/ink6844.xml"/><Relationship Id="rId410" Type="http://schemas.openxmlformats.org/officeDocument/2006/relationships/customXml" Target="../ink/ink6906.xml"/><Relationship Id="rId431" Type="http://schemas.openxmlformats.org/officeDocument/2006/relationships/image" Target="../media/image614.png"/><Relationship Id="rId30" Type="http://schemas.openxmlformats.org/officeDocument/2006/relationships/customXml" Target="../ink/ink6715.xml"/><Relationship Id="rId105" Type="http://schemas.openxmlformats.org/officeDocument/2006/relationships/image" Target="../media/image164.png"/><Relationship Id="rId126" Type="http://schemas.openxmlformats.org/officeDocument/2006/relationships/customXml" Target="../ink/ink6763.xml"/><Relationship Id="rId147" Type="http://schemas.openxmlformats.org/officeDocument/2006/relationships/image" Target="../media/image328.png"/><Relationship Id="rId168" Type="http://schemas.openxmlformats.org/officeDocument/2006/relationships/customXml" Target="../ink/ink6784.xml"/><Relationship Id="rId312" Type="http://schemas.openxmlformats.org/officeDocument/2006/relationships/image" Target="../media/image385.png"/><Relationship Id="rId333" Type="http://schemas.openxmlformats.org/officeDocument/2006/relationships/customXml" Target="../ink/ink6867.xml"/><Relationship Id="rId354" Type="http://schemas.openxmlformats.org/officeDocument/2006/relationships/customXml" Target="../ink/ink6878.xml"/><Relationship Id="rId51" Type="http://schemas.openxmlformats.org/officeDocument/2006/relationships/image" Target="../media/image32.png"/><Relationship Id="rId72" Type="http://schemas.openxmlformats.org/officeDocument/2006/relationships/customXml" Target="../ink/ink6736.xml"/><Relationship Id="rId93" Type="http://schemas.openxmlformats.org/officeDocument/2006/relationships/image" Target="../media/image530.png"/><Relationship Id="rId189" Type="http://schemas.openxmlformats.org/officeDocument/2006/relationships/image" Target="../media/image538.png"/><Relationship Id="rId375" Type="http://schemas.openxmlformats.org/officeDocument/2006/relationships/image" Target="../media/image590.png"/><Relationship Id="rId396" Type="http://schemas.openxmlformats.org/officeDocument/2006/relationships/customXml" Target="../ink/ink6899.xml"/><Relationship Id="rId3" Type="http://schemas.openxmlformats.org/officeDocument/2006/relationships/image" Target="../media/image810.png"/><Relationship Id="rId214" Type="http://schemas.openxmlformats.org/officeDocument/2006/relationships/image" Target="../media/image550.png"/><Relationship Id="rId235" Type="http://schemas.openxmlformats.org/officeDocument/2006/relationships/customXml" Target="../ink/ink6818.xml"/><Relationship Id="rId256" Type="http://schemas.openxmlformats.org/officeDocument/2006/relationships/image" Target="../media/image560.png"/><Relationship Id="rId277" Type="http://schemas.openxmlformats.org/officeDocument/2006/relationships/customXml" Target="../ink/ink6839.xml"/><Relationship Id="rId298" Type="http://schemas.openxmlformats.org/officeDocument/2006/relationships/image" Target="../media/image378.png"/><Relationship Id="rId400" Type="http://schemas.openxmlformats.org/officeDocument/2006/relationships/customXml" Target="../ink/ink6901.xml"/><Relationship Id="rId421" Type="http://schemas.openxmlformats.org/officeDocument/2006/relationships/image" Target="../media/image609.png"/><Relationship Id="rId442" Type="http://schemas.openxmlformats.org/officeDocument/2006/relationships/customXml" Target="../ink/ink6922.xml"/><Relationship Id="rId116" Type="http://schemas.openxmlformats.org/officeDocument/2006/relationships/customXml" Target="../ink/ink6758.xml"/><Relationship Id="rId137" Type="http://schemas.openxmlformats.org/officeDocument/2006/relationships/image" Target="../media/image323.png"/><Relationship Id="rId158" Type="http://schemas.openxmlformats.org/officeDocument/2006/relationships/customXml" Target="../ink/ink6779.xml"/><Relationship Id="rId302" Type="http://schemas.openxmlformats.org/officeDocument/2006/relationships/image" Target="../media/image380.png"/><Relationship Id="rId323" Type="http://schemas.openxmlformats.org/officeDocument/2006/relationships/customXml" Target="../ink/ink6862.xml"/><Relationship Id="rId344" Type="http://schemas.openxmlformats.org/officeDocument/2006/relationships/customXml" Target="../ink/ink6873.xml"/><Relationship Id="rId20" Type="http://schemas.openxmlformats.org/officeDocument/2006/relationships/customXml" Target="../ink/ink6710.xml"/><Relationship Id="rId41" Type="http://schemas.openxmlformats.org/officeDocument/2006/relationships/image" Target="../media/image27.png"/><Relationship Id="rId62" Type="http://schemas.openxmlformats.org/officeDocument/2006/relationships/customXml" Target="../ink/ink6731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image" Target="../media/image585.png"/><Relationship Id="rId386" Type="http://schemas.openxmlformats.org/officeDocument/2006/relationships/customXml" Target="../ink/ink6894.xml"/><Relationship Id="rId190" Type="http://schemas.openxmlformats.org/officeDocument/2006/relationships/customXml" Target="../ink/ink6795.xml"/><Relationship Id="rId204" Type="http://schemas.openxmlformats.org/officeDocument/2006/relationships/image" Target="../media/image545.png"/><Relationship Id="rId225" Type="http://schemas.openxmlformats.org/officeDocument/2006/relationships/customXml" Target="../ink/ink6813.xml"/><Relationship Id="rId246" Type="http://schemas.openxmlformats.org/officeDocument/2006/relationships/image" Target="../media/image356.png"/><Relationship Id="rId267" Type="http://schemas.openxmlformats.org/officeDocument/2006/relationships/customXml" Target="../ink/ink6834.xml"/><Relationship Id="rId288" Type="http://schemas.openxmlformats.org/officeDocument/2006/relationships/image" Target="../media/image373.png"/><Relationship Id="rId411" Type="http://schemas.openxmlformats.org/officeDocument/2006/relationships/image" Target="../media/image604.png"/><Relationship Id="rId432" Type="http://schemas.openxmlformats.org/officeDocument/2006/relationships/customXml" Target="../ink/ink6917.xml"/><Relationship Id="rId106" Type="http://schemas.openxmlformats.org/officeDocument/2006/relationships/customXml" Target="../ink/ink6753.xml"/><Relationship Id="rId127" Type="http://schemas.openxmlformats.org/officeDocument/2006/relationships/image" Target="../media/image176.png"/><Relationship Id="rId313" Type="http://schemas.openxmlformats.org/officeDocument/2006/relationships/customXml" Target="../ink/ink6857.xml"/><Relationship Id="rId10" Type="http://schemas.openxmlformats.org/officeDocument/2006/relationships/customXml" Target="../ink/ink6705.xml"/><Relationship Id="rId31" Type="http://schemas.openxmlformats.org/officeDocument/2006/relationships/image" Target="../media/image22.png"/><Relationship Id="rId52" Type="http://schemas.openxmlformats.org/officeDocument/2006/relationships/customXml" Target="../ink/ink6726.xml"/><Relationship Id="rId73" Type="http://schemas.openxmlformats.org/officeDocument/2006/relationships/image" Target="../media/image520.png"/><Relationship Id="rId94" Type="http://schemas.openxmlformats.org/officeDocument/2006/relationships/customXml" Target="../ink/ink6747.xml"/><Relationship Id="rId148" Type="http://schemas.openxmlformats.org/officeDocument/2006/relationships/customXml" Target="../ink/ink6774.xml"/><Relationship Id="rId169" Type="http://schemas.openxmlformats.org/officeDocument/2006/relationships/image" Target="../media/image339.png"/><Relationship Id="rId334" Type="http://schemas.openxmlformats.org/officeDocument/2006/relationships/image" Target="../media/image570.png"/><Relationship Id="rId355" Type="http://schemas.openxmlformats.org/officeDocument/2006/relationships/image" Target="../media/image580.png"/><Relationship Id="rId376" Type="http://schemas.openxmlformats.org/officeDocument/2006/relationships/customXml" Target="../ink/ink6889.xml"/><Relationship Id="rId397" Type="http://schemas.openxmlformats.org/officeDocument/2006/relationships/image" Target="../media/image597.png"/><Relationship Id="rId4" Type="http://schemas.openxmlformats.org/officeDocument/2006/relationships/customXml" Target="../ink/ink6702.xml"/><Relationship Id="rId180" Type="http://schemas.openxmlformats.org/officeDocument/2006/relationships/customXml" Target="../ink/ink6790.xml"/><Relationship Id="rId215" Type="http://schemas.openxmlformats.org/officeDocument/2006/relationships/customXml" Target="../ink/ink6808.xml"/><Relationship Id="rId236" Type="http://schemas.openxmlformats.org/officeDocument/2006/relationships/image" Target="../media/image351.png"/><Relationship Id="rId257" Type="http://schemas.openxmlformats.org/officeDocument/2006/relationships/customXml" Target="../ink/ink6829.xml"/><Relationship Id="rId278" Type="http://schemas.openxmlformats.org/officeDocument/2006/relationships/image" Target="../media/image368.png"/><Relationship Id="rId401" Type="http://schemas.openxmlformats.org/officeDocument/2006/relationships/image" Target="../media/image599.png"/><Relationship Id="rId422" Type="http://schemas.openxmlformats.org/officeDocument/2006/relationships/customXml" Target="../ink/ink6912.xml"/><Relationship Id="rId443" Type="http://schemas.openxmlformats.org/officeDocument/2006/relationships/image" Target="../media/image620.png"/><Relationship Id="rId303" Type="http://schemas.openxmlformats.org/officeDocument/2006/relationships/customXml" Target="../ink/ink6852.xml"/><Relationship Id="rId42" Type="http://schemas.openxmlformats.org/officeDocument/2006/relationships/customXml" Target="../ink/ink6721.xml"/><Relationship Id="rId84" Type="http://schemas.openxmlformats.org/officeDocument/2006/relationships/customXml" Target="../ink/ink6742.xml"/><Relationship Id="rId138" Type="http://schemas.openxmlformats.org/officeDocument/2006/relationships/customXml" Target="../ink/ink6769.xml"/><Relationship Id="rId345" Type="http://schemas.openxmlformats.org/officeDocument/2006/relationships/image" Target="../media/image575.png"/><Relationship Id="rId387" Type="http://schemas.openxmlformats.org/officeDocument/2006/relationships/image" Target="../media/image388.png"/><Relationship Id="rId191" Type="http://schemas.openxmlformats.org/officeDocument/2006/relationships/image" Target="../media/image539.png"/><Relationship Id="rId205" Type="http://schemas.openxmlformats.org/officeDocument/2006/relationships/customXml" Target="../ink/ink6803.xml"/><Relationship Id="rId247" Type="http://schemas.openxmlformats.org/officeDocument/2006/relationships/customXml" Target="../ink/ink6824.xml"/><Relationship Id="rId412" Type="http://schemas.openxmlformats.org/officeDocument/2006/relationships/customXml" Target="../ink/ink6907.xml"/><Relationship Id="rId107" Type="http://schemas.openxmlformats.org/officeDocument/2006/relationships/image" Target="../media/image165.png"/><Relationship Id="rId289" Type="http://schemas.openxmlformats.org/officeDocument/2006/relationships/customXml" Target="../ink/ink6845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561.png"/><Relationship Id="rId356" Type="http://schemas.openxmlformats.org/officeDocument/2006/relationships/customXml" Target="../ink/ink6879.xml"/><Relationship Id="rId398" Type="http://schemas.openxmlformats.org/officeDocument/2006/relationships/customXml" Target="../ink/ink6900.xml"/><Relationship Id="rId95" Type="http://schemas.openxmlformats.org/officeDocument/2006/relationships/image" Target="../media/image531.png"/><Relationship Id="rId160" Type="http://schemas.openxmlformats.org/officeDocument/2006/relationships/customXml" Target="../ink/ink6780.xml"/><Relationship Id="rId216" Type="http://schemas.openxmlformats.org/officeDocument/2006/relationships/image" Target="../media/image551.png"/><Relationship Id="rId423" Type="http://schemas.openxmlformats.org/officeDocument/2006/relationships/image" Target="../media/image610.png"/><Relationship Id="rId258" Type="http://schemas.openxmlformats.org/officeDocument/2006/relationships/image" Target="../media/image358.png"/><Relationship Id="rId22" Type="http://schemas.openxmlformats.org/officeDocument/2006/relationships/customXml" Target="../ink/ink6711.xml"/><Relationship Id="rId64" Type="http://schemas.openxmlformats.org/officeDocument/2006/relationships/customXml" Target="../ink/ink6732.xml"/><Relationship Id="rId118" Type="http://schemas.openxmlformats.org/officeDocument/2006/relationships/customXml" Target="../ink/ink6759.xml"/><Relationship Id="rId325" Type="http://schemas.openxmlformats.org/officeDocument/2006/relationships/customXml" Target="../ink/ink6863.xml"/><Relationship Id="rId367" Type="http://schemas.openxmlformats.org/officeDocument/2006/relationships/image" Target="../media/image586.png"/><Relationship Id="rId171" Type="http://schemas.openxmlformats.org/officeDocument/2006/relationships/image" Target="../media/image340.png"/><Relationship Id="rId227" Type="http://schemas.openxmlformats.org/officeDocument/2006/relationships/customXml" Target="../ink/ink6814.xml"/><Relationship Id="rId269" Type="http://schemas.openxmlformats.org/officeDocument/2006/relationships/customXml" Target="../ink/ink6835.xml"/><Relationship Id="rId434" Type="http://schemas.openxmlformats.org/officeDocument/2006/relationships/customXml" Target="../ink/ink6918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9.png"/><Relationship Id="rId336" Type="http://schemas.openxmlformats.org/officeDocument/2006/relationships/image" Target="../media/image571.png"/><Relationship Id="rId75" Type="http://schemas.openxmlformats.org/officeDocument/2006/relationships/image" Target="../media/image521.png"/><Relationship Id="rId140" Type="http://schemas.openxmlformats.org/officeDocument/2006/relationships/customXml" Target="../ink/ink6770.xml"/><Relationship Id="rId182" Type="http://schemas.openxmlformats.org/officeDocument/2006/relationships/customXml" Target="../ink/ink6791.xml"/><Relationship Id="rId378" Type="http://schemas.openxmlformats.org/officeDocument/2006/relationships/customXml" Target="../ink/ink6890.xml"/><Relationship Id="rId403" Type="http://schemas.openxmlformats.org/officeDocument/2006/relationships/image" Target="../media/image600.png"/><Relationship Id="rId6" Type="http://schemas.openxmlformats.org/officeDocument/2006/relationships/customXml" Target="../ink/ink6703.xml"/><Relationship Id="rId238" Type="http://schemas.openxmlformats.org/officeDocument/2006/relationships/image" Target="../media/image352.png"/><Relationship Id="rId445" Type="http://schemas.openxmlformats.org/officeDocument/2006/relationships/image" Target="../media/image621.png"/><Relationship Id="rId291" Type="http://schemas.openxmlformats.org/officeDocument/2006/relationships/customXml" Target="../ink/ink6846.xml"/><Relationship Id="rId305" Type="http://schemas.openxmlformats.org/officeDocument/2006/relationships/customXml" Target="../ink/ink6853.xml"/><Relationship Id="rId347" Type="http://schemas.openxmlformats.org/officeDocument/2006/relationships/image" Target="../media/image576.png"/><Relationship Id="rId44" Type="http://schemas.openxmlformats.org/officeDocument/2006/relationships/customXml" Target="../ink/ink6722.xml"/><Relationship Id="rId86" Type="http://schemas.openxmlformats.org/officeDocument/2006/relationships/customXml" Target="../ink/ink6743.xml"/><Relationship Id="rId151" Type="http://schemas.openxmlformats.org/officeDocument/2006/relationships/image" Target="../media/image330.png"/><Relationship Id="rId389" Type="http://schemas.openxmlformats.org/officeDocument/2006/relationships/image" Target="../media/image389.png"/><Relationship Id="rId193" Type="http://schemas.openxmlformats.org/officeDocument/2006/relationships/image" Target="../media/image540.png"/><Relationship Id="rId207" Type="http://schemas.openxmlformats.org/officeDocument/2006/relationships/customXml" Target="../ink/ink6804.xml"/><Relationship Id="rId249" Type="http://schemas.openxmlformats.org/officeDocument/2006/relationships/customXml" Target="../ink/ink6825.xml"/><Relationship Id="rId414" Type="http://schemas.openxmlformats.org/officeDocument/2006/relationships/customXml" Target="../ink/ink6908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9.png"/><Relationship Id="rId316" Type="http://schemas.openxmlformats.org/officeDocument/2006/relationships/image" Target="../media/image562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6760.xml"/><Relationship Id="rId358" Type="http://schemas.openxmlformats.org/officeDocument/2006/relationships/customXml" Target="../ink/ink6880.xml"/><Relationship Id="rId162" Type="http://schemas.openxmlformats.org/officeDocument/2006/relationships/customXml" Target="../ink/ink6781.xml"/><Relationship Id="rId218" Type="http://schemas.openxmlformats.org/officeDocument/2006/relationships/image" Target="../media/image552.png"/><Relationship Id="rId425" Type="http://schemas.openxmlformats.org/officeDocument/2006/relationships/image" Target="../media/image611.png"/><Relationship Id="rId271" Type="http://schemas.openxmlformats.org/officeDocument/2006/relationships/customXml" Target="../ink/ink6836.xml"/><Relationship Id="rId24" Type="http://schemas.openxmlformats.org/officeDocument/2006/relationships/customXml" Target="../ink/ink6712.xml"/><Relationship Id="rId66" Type="http://schemas.openxmlformats.org/officeDocument/2006/relationships/customXml" Target="../ink/ink6733.xml"/><Relationship Id="rId131" Type="http://schemas.openxmlformats.org/officeDocument/2006/relationships/image" Target="../media/image320.png"/><Relationship Id="rId327" Type="http://schemas.openxmlformats.org/officeDocument/2006/relationships/customXml" Target="../ink/ink6864.xml"/><Relationship Id="rId369" Type="http://schemas.openxmlformats.org/officeDocument/2006/relationships/image" Target="../media/image587.png"/><Relationship Id="rId173" Type="http://schemas.openxmlformats.org/officeDocument/2006/relationships/image" Target="../media/image59.png"/><Relationship Id="rId229" Type="http://schemas.openxmlformats.org/officeDocument/2006/relationships/customXml" Target="../ink/ink6815.xml"/><Relationship Id="rId380" Type="http://schemas.openxmlformats.org/officeDocument/2006/relationships/customXml" Target="../ink/ink6891.xml"/><Relationship Id="rId436" Type="http://schemas.openxmlformats.org/officeDocument/2006/relationships/customXml" Target="../ink/ink6919.xml"/><Relationship Id="rId240" Type="http://schemas.openxmlformats.org/officeDocument/2006/relationships/image" Target="../media/image353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6750.xml"/><Relationship Id="rId282" Type="http://schemas.openxmlformats.org/officeDocument/2006/relationships/image" Target="../media/image370.png"/><Relationship Id="rId338" Type="http://schemas.openxmlformats.org/officeDocument/2006/relationships/image" Target="../media/image572.png"/><Relationship Id="rId8" Type="http://schemas.openxmlformats.org/officeDocument/2006/relationships/customXml" Target="../ink/ink6704.xml"/><Relationship Id="rId142" Type="http://schemas.openxmlformats.org/officeDocument/2006/relationships/customXml" Target="../ink/ink6771.xml"/><Relationship Id="rId184" Type="http://schemas.openxmlformats.org/officeDocument/2006/relationships/customXml" Target="../ink/ink6792.xml"/><Relationship Id="rId391" Type="http://schemas.openxmlformats.org/officeDocument/2006/relationships/image" Target="../media/image390.png"/><Relationship Id="rId405" Type="http://schemas.openxmlformats.org/officeDocument/2006/relationships/image" Target="../media/image601.png"/><Relationship Id="rId447" Type="http://schemas.openxmlformats.org/officeDocument/2006/relationships/image" Target="../media/image622.png"/><Relationship Id="rId251" Type="http://schemas.openxmlformats.org/officeDocument/2006/relationships/customXml" Target="../ink/ink6826.xml"/><Relationship Id="rId46" Type="http://schemas.openxmlformats.org/officeDocument/2006/relationships/customXml" Target="../ink/ink6723.xml"/><Relationship Id="rId293" Type="http://schemas.openxmlformats.org/officeDocument/2006/relationships/customXml" Target="../ink/ink6847.xml"/><Relationship Id="rId307" Type="http://schemas.openxmlformats.org/officeDocument/2006/relationships/customXml" Target="../ink/ink6854.xml"/><Relationship Id="rId349" Type="http://schemas.openxmlformats.org/officeDocument/2006/relationships/image" Target="../media/image577.png"/><Relationship Id="rId88" Type="http://schemas.openxmlformats.org/officeDocument/2006/relationships/customXml" Target="../ink/ink6744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541.png"/><Relationship Id="rId209" Type="http://schemas.openxmlformats.org/officeDocument/2006/relationships/customXml" Target="../ink/ink6805.xml"/><Relationship Id="rId360" Type="http://schemas.openxmlformats.org/officeDocument/2006/relationships/customXml" Target="../ink/ink6881.xml"/><Relationship Id="rId416" Type="http://schemas.openxmlformats.org/officeDocument/2006/relationships/customXml" Target="../ink/ink6909.xml"/><Relationship Id="rId220" Type="http://schemas.openxmlformats.org/officeDocument/2006/relationships/image" Target="../media/image55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60.png"/><Relationship Id="rId318" Type="http://schemas.openxmlformats.org/officeDocument/2006/relationships/image" Target="../media/image386.png"/><Relationship Id="rId99" Type="http://schemas.openxmlformats.org/officeDocument/2006/relationships/image" Target="../media/image533.png"/><Relationship Id="rId122" Type="http://schemas.openxmlformats.org/officeDocument/2006/relationships/customXml" Target="../ink/ink6761.xml"/><Relationship Id="rId164" Type="http://schemas.openxmlformats.org/officeDocument/2006/relationships/customXml" Target="../ink/ink6782.xml"/><Relationship Id="rId371" Type="http://schemas.openxmlformats.org/officeDocument/2006/relationships/image" Target="../media/image588.png"/><Relationship Id="rId427" Type="http://schemas.openxmlformats.org/officeDocument/2006/relationships/image" Target="../media/image612.png"/><Relationship Id="rId26" Type="http://schemas.openxmlformats.org/officeDocument/2006/relationships/customXml" Target="../ink/ink6713.xml"/><Relationship Id="rId231" Type="http://schemas.openxmlformats.org/officeDocument/2006/relationships/customXml" Target="../ink/ink6816.xml"/><Relationship Id="rId273" Type="http://schemas.openxmlformats.org/officeDocument/2006/relationships/customXml" Target="../ink/ink6837.xml"/><Relationship Id="rId329" Type="http://schemas.openxmlformats.org/officeDocument/2006/relationships/customXml" Target="../ink/ink6865.xml"/><Relationship Id="rId68" Type="http://schemas.openxmlformats.org/officeDocument/2006/relationships/customXml" Target="../ink/ink6734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573.png"/><Relationship Id="rId200" Type="http://schemas.openxmlformats.org/officeDocument/2006/relationships/customXml" Target="../ink/ink6800.xml"/><Relationship Id="rId382" Type="http://schemas.openxmlformats.org/officeDocument/2006/relationships/customXml" Target="../ink/ink6892.xml"/><Relationship Id="rId438" Type="http://schemas.openxmlformats.org/officeDocument/2006/relationships/customXml" Target="../ink/ink6920.xml"/><Relationship Id="rId242" Type="http://schemas.openxmlformats.org/officeDocument/2006/relationships/image" Target="../media/image354.png"/><Relationship Id="rId284" Type="http://schemas.openxmlformats.org/officeDocument/2006/relationships/image" Target="../media/image371.png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6751.xml"/><Relationship Id="rId144" Type="http://schemas.openxmlformats.org/officeDocument/2006/relationships/customXml" Target="../ink/ink6772.xml"/><Relationship Id="rId90" Type="http://schemas.openxmlformats.org/officeDocument/2006/relationships/customXml" Target="../ink/ink6745.xml"/><Relationship Id="rId186" Type="http://schemas.openxmlformats.org/officeDocument/2006/relationships/customXml" Target="../ink/ink6793.xml"/><Relationship Id="rId351" Type="http://schemas.openxmlformats.org/officeDocument/2006/relationships/image" Target="../media/image578.png"/><Relationship Id="rId393" Type="http://schemas.openxmlformats.org/officeDocument/2006/relationships/image" Target="../media/image595.png"/><Relationship Id="rId407" Type="http://schemas.openxmlformats.org/officeDocument/2006/relationships/image" Target="../media/image602.png"/><Relationship Id="rId449" Type="http://schemas.openxmlformats.org/officeDocument/2006/relationships/image" Target="../media/image623.png"/><Relationship Id="rId211" Type="http://schemas.openxmlformats.org/officeDocument/2006/relationships/customXml" Target="../ink/ink6806.xml"/><Relationship Id="rId253" Type="http://schemas.openxmlformats.org/officeDocument/2006/relationships/customXml" Target="../ink/ink6827.xml"/><Relationship Id="rId295" Type="http://schemas.openxmlformats.org/officeDocument/2006/relationships/customXml" Target="../ink/ink6848.xml"/><Relationship Id="rId309" Type="http://schemas.openxmlformats.org/officeDocument/2006/relationships/customXml" Target="../ink/ink6855.xml"/><Relationship Id="rId48" Type="http://schemas.openxmlformats.org/officeDocument/2006/relationships/customXml" Target="../ink/ink6724.xml"/><Relationship Id="rId113" Type="http://schemas.openxmlformats.org/officeDocument/2006/relationships/image" Target="../media/image168.png"/><Relationship Id="rId320" Type="http://schemas.openxmlformats.org/officeDocument/2006/relationships/image" Target="../media/image563.png"/><Relationship Id="rId155" Type="http://schemas.openxmlformats.org/officeDocument/2006/relationships/image" Target="../media/image332.png"/><Relationship Id="rId197" Type="http://schemas.openxmlformats.org/officeDocument/2006/relationships/image" Target="../media/image542.png"/><Relationship Id="rId362" Type="http://schemas.openxmlformats.org/officeDocument/2006/relationships/customXml" Target="../ink/ink6882.xml"/><Relationship Id="rId418" Type="http://schemas.openxmlformats.org/officeDocument/2006/relationships/customXml" Target="../ink/ink6910.xml"/><Relationship Id="rId222" Type="http://schemas.openxmlformats.org/officeDocument/2006/relationships/image" Target="../media/image554.png"/><Relationship Id="rId264" Type="http://schemas.openxmlformats.org/officeDocument/2006/relationships/image" Target="../media/image361.png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6762.xml"/><Relationship Id="rId70" Type="http://schemas.openxmlformats.org/officeDocument/2006/relationships/customXml" Target="../ink/ink6735.xml"/><Relationship Id="rId166" Type="http://schemas.openxmlformats.org/officeDocument/2006/relationships/customXml" Target="../ink/ink6783.xml"/><Relationship Id="rId331" Type="http://schemas.openxmlformats.org/officeDocument/2006/relationships/customXml" Target="../ink/ink6866.xml"/><Relationship Id="rId373" Type="http://schemas.openxmlformats.org/officeDocument/2006/relationships/image" Target="../media/image589.png"/><Relationship Id="rId429" Type="http://schemas.openxmlformats.org/officeDocument/2006/relationships/image" Target="../media/image613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6817.xml"/><Relationship Id="rId440" Type="http://schemas.openxmlformats.org/officeDocument/2006/relationships/customXml" Target="../ink/ink6921.xml"/><Relationship Id="rId28" Type="http://schemas.openxmlformats.org/officeDocument/2006/relationships/customXml" Target="../ink/ink6714.xml"/><Relationship Id="rId275" Type="http://schemas.openxmlformats.org/officeDocument/2006/relationships/customXml" Target="../ink/ink6838.xml"/><Relationship Id="rId300" Type="http://schemas.openxmlformats.org/officeDocument/2006/relationships/image" Target="../media/image379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customXml" Target="../ink/ink6872.xml"/><Relationship Id="rId384" Type="http://schemas.openxmlformats.org/officeDocument/2006/relationships/customXml" Target="../ink/ink6893.xml"/><Relationship Id="rId202" Type="http://schemas.openxmlformats.org/officeDocument/2006/relationships/image" Target="../media/image544.png"/><Relationship Id="rId244" Type="http://schemas.openxmlformats.org/officeDocument/2006/relationships/image" Target="../media/image355.png"/><Relationship Id="rId39" Type="http://schemas.openxmlformats.org/officeDocument/2006/relationships/image" Target="../media/image26.png"/><Relationship Id="rId286" Type="http://schemas.openxmlformats.org/officeDocument/2006/relationships/image" Target="../media/image372.png"/></Relationships>
</file>

<file path=ppt/slides/_rels/slide5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7075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66.png"/><Relationship Id="rId170" Type="http://schemas.openxmlformats.org/officeDocument/2006/relationships/customXml" Target="../ink/ink7010.xml"/><Relationship Id="rId226" Type="http://schemas.openxmlformats.org/officeDocument/2006/relationships/image" Target="../media/image549.png"/><Relationship Id="rId433" Type="http://schemas.openxmlformats.org/officeDocument/2006/relationships/image" Target="../media/image641.png"/><Relationship Id="rId268" Type="http://schemas.openxmlformats.org/officeDocument/2006/relationships/image" Target="../media/image559.png"/><Relationship Id="rId475" Type="http://schemas.openxmlformats.org/officeDocument/2006/relationships/image" Target="../media/image662.png"/><Relationship Id="rId32" Type="http://schemas.openxmlformats.org/officeDocument/2006/relationships/customXml" Target="../ink/ink6941.xml"/><Relationship Id="rId74" Type="http://schemas.openxmlformats.org/officeDocument/2006/relationships/customXml" Target="../ink/ink6962.xml"/><Relationship Id="rId128" Type="http://schemas.openxmlformats.org/officeDocument/2006/relationships/customXml" Target="../ink/ink6989.xml"/><Relationship Id="rId335" Type="http://schemas.openxmlformats.org/officeDocument/2006/relationships/customXml" Target="../ink/ink7093.xml"/><Relationship Id="rId377" Type="http://schemas.openxmlformats.org/officeDocument/2006/relationships/customXml" Target="../ink/ink7114.xml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7044.xml"/><Relationship Id="rId402" Type="http://schemas.openxmlformats.org/officeDocument/2006/relationships/customXml" Target="../ink/ink7127.xml"/><Relationship Id="rId279" Type="http://schemas.openxmlformats.org/officeDocument/2006/relationships/customXml" Target="../ink/ink7065.xml"/><Relationship Id="rId444" Type="http://schemas.openxmlformats.org/officeDocument/2006/relationships/customXml" Target="../ink/ink7148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29.png"/><Relationship Id="rId388" Type="http://schemas.openxmlformats.org/officeDocument/2006/relationships/customXml" Target="../ink/ink7120.xml"/><Relationship Id="rId85" Type="http://schemas.openxmlformats.org/officeDocument/2006/relationships/image" Target="../media/image526.png"/><Relationship Id="rId150" Type="http://schemas.openxmlformats.org/officeDocument/2006/relationships/customXml" Target="../ink/ink7000.xml"/><Relationship Id="rId192" Type="http://schemas.openxmlformats.org/officeDocument/2006/relationships/customXml" Target="../ink/ink7021.xml"/><Relationship Id="rId206" Type="http://schemas.openxmlformats.org/officeDocument/2006/relationships/customXml" Target="../ink/ink7028.xml"/><Relationship Id="rId413" Type="http://schemas.openxmlformats.org/officeDocument/2006/relationships/image" Target="../media/image589.png"/><Relationship Id="rId248" Type="http://schemas.openxmlformats.org/officeDocument/2006/relationships/image" Target="../media/image350.png"/><Relationship Id="rId455" Type="http://schemas.openxmlformats.org/officeDocument/2006/relationships/image" Target="../media/image652.png"/><Relationship Id="rId12" Type="http://schemas.openxmlformats.org/officeDocument/2006/relationships/customXml" Target="../ink/ink6931.xml"/><Relationship Id="rId108" Type="http://schemas.openxmlformats.org/officeDocument/2006/relationships/customXml" Target="../ink/ink6979.xml"/><Relationship Id="rId315" Type="http://schemas.openxmlformats.org/officeDocument/2006/relationships/customXml" Target="../ink/ink7083.xml"/><Relationship Id="rId357" Type="http://schemas.openxmlformats.org/officeDocument/2006/relationships/customXml" Target="../ink/ink7104.xml"/><Relationship Id="rId54" Type="http://schemas.openxmlformats.org/officeDocument/2006/relationships/customXml" Target="../ink/ink6952.xml"/><Relationship Id="rId96" Type="http://schemas.openxmlformats.org/officeDocument/2006/relationships/customXml" Target="../ink/ink6973.xml"/><Relationship Id="rId161" Type="http://schemas.openxmlformats.org/officeDocument/2006/relationships/image" Target="../media/image335.png"/><Relationship Id="rId217" Type="http://schemas.openxmlformats.org/officeDocument/2006/relationships/customXml" Target="../ink/ink7034.xml"/><Relationship Id="rId399" Type="http://schemas.openxmlformats.org/officeDocument/2006/relationships/image" Target="../media/image582.png"/><Relationship Id="rId259" Type="http://schemas.openxmlformats.org/officeDocument/2006/relationships/customXml" Target="../ink/ink7055.xml"/><Relationship Id="rId424" Type="http://schemas.openxmlformats.org/officeDocument/2006/relationships/customXml" Target="../ink/ink7138.xml"/><Relationship Id="rId466" Type="http://schemas.openxmlformats.org/officeDocument/2006/relationships/customXml" Target="../ink/ink7159.xml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6990.xml"/><Relationship Id="rId368" Type="http://schemas.openxmlformats.org/officeDocument/2006/relationships/image" Target="../media/image567.png"/><Relationship Id="rId172" Type="http://schemas.openxmlformats.org/officeDocument/2006/relationships/customXml" Target="../ink/ink7011.xml"/><Relationship Id="rId228" Type="http://schemas.openxmlformats.org/officeDocument/2006/relationships/image" Target="../media/image550.png"/><Relationship Id="rId435" Type="http://schemas.openxmlformats.org/officeDocument/2006/relationships/image" Target="../media/image642.png"/><Relationship Id="rId281" Type="http://schemas.openxmlformats.org/officeDocument/2006/relationships/customXml" Target="../ink/ink7066.xml"/><Relationship Id="rId337" Type="http://schemas.openxmlformats.org/officeDocument/2006/relationships/customXml" Target="../ink/ink7094.xml"/><Relationship Id="rId34" Type="http://schemas.openxmlformats.org/officeDocument/2006/relationships/customXml" Target="../ink/ink6942.xml"/><Relationship Id="rId76" Type="http://schemas.openxmlformats.org/officeDocument/2006/relationships/customXml" Target="../ink/ink6963.xml"/><Relationship Id="rId141" Type="http://schemas.openxmlformats.org/officeDocument/2006/relationships/image" Target="../media/image325.png"/><Relationship Id="rId379" Type="http://schemas.openxmlformats.org/officeDocument/2006/relationships/customXml" Target="../ink/ink7115.xml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7045.xml"/><Relationship Id="rId390" Type="http://schemas.openxmlformats.org/officeDocument/2006/relationships/customXml" Target="../ink/ink7121.xml"/><Relationship Id="rId404" Type="http://schemas.openxmlformats.org/officeDocument/2006/relationships/customXml" Target="../ink/ink7128.xml"/><Relationship Id="rId446" Type="http://schemas.openxmlformats.org/officeDocument/2006/relationships/customXml" Target="../ink/ink7149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6980.xml"/><Relationship Id="rId348" Type="http://schemas.openxmlformats.org/officeDocument/2006/relationships/image" Target="../media/image630.png"/><Relationship Id="rId152" Type="http://schemas.openxmlformats.org/officeDocument/2006/relationships/customXml" Target="../ink/ink7001.xml"/><Relationship Id="rId194" Type="http://schemas.openxmlformats.org/officeDocument/2006/relationships/customXml" Target="../ink/ink7022.xml"/><Relationship Id="rId208" Type="http://schemas.openxmlformats.org/officeDocument/2006/relationships/customXml" Target="../ink/ink7029.xml"/><Relationship Id="rId415" Type="http://schemas.openxmlformats.org/officeDocument/2006/relationships/image" Target="../media/image590.png"/><Relationship Id="rId457" Type="http://schemas.openxmlformats.org/officeDocument/2006/relationships/image" Target="../media/image653.png"/><Relationship Id="rId261" Type="http://schemas.openxmlformats.org/officeDocument/2006/relationships/customXml" Target="../ink/ink7056.xml"/><Relationship Id="rId14" Type="http://schemas.openxmlformats.org/officeDocument/2006/relationships/customXml" Target="../ink/ink6932.xml"/><Relationship Id="rId56" Type="http://schemas.openxmlformats.org/officeDocument/2006/relationships/customXml" Target="../ink/ink6953.xml"/><Relationship Id="rId317" Type="http://schemas.openxmlformats.org/officeDocument/2006/relationships/customXml" Target="../ink/ink7084.xml"/><Relationship Id="rId359" Type="http://schemas.openxmlformats.org/officeDocument/2006/relationships/customXml" Target="../ink/ink7105.xml"/><Relationship Id="rId98" Type="http://schemas.openxmlformats.org/officeDocument/2006/relationships/customXml" Target="../ink/ink6974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7035.xml"/><Relationship Id="rId370" Type="http://schemas.openxmlformats.org/officeDocument/2006/relationships/image" Target="../media/image568.png"/><Relationship Id="rId426" Type="http://schemas.openxmlformats.org/officeDocument/2006/relationships/customXml" Target="../ink/ink7139.xml"/><Relationship Id="rId230" Type="http://schemas.openxmlformats.org/officeDocument/2006/relationships/image" Target="../media/image551.png"/><Relationship Id="rId468" Type="http://schemas.openxmlformats.org/officeDocument/2006/relationships/customXml" Target="../ink/ink7160.xml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6991.xml"/><Relationship Id="rId174" Type="http://schemas.openxmlformats.org/officeDocument/2006/relationships/customXml" Target="../ink/ink7012.xml"/><Relationship Id="rId381" Type="http://schemas.openxmlformats.org/officeDocument/2006/relationships/customXml" Target="../ink/ink7116.xml"/><Relationship Id="rId241" Type="http://schemas.openxmlformats.org/officeDocument/2006/relationships/customXml" Target="../ink/ink7046.xml"/><Relationship Id="rId437" Type="http://schemas.openxmlformats.org/officeDocument/2006/relationships/image" Target="../media/image643.png"/><Relationship Id="rId36" Type="http://schemas.openxmlformats.org/officeDocument/2006/relationships/customXml" Target="../ink/ink6943.xml"/><Relationship Id="rId283" Type="http://schemas.openxmlformats.org/officeDocument/2006/relationships/customXml" Target="../ink/ink7067.xml"/><Relationship Id="rId339" Type="http://schemas.openxmlformats.org/officeDocument/2006/relationships/customXml" Target="../ink/ink7095.xml"/><Relationship Id="rId78" Type="http://schemas.openxmlformats.org/officeDocument/2006/relationships/customXml" Target="../ink/ink6964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631.png"/><Relationship Id="rId406" Type="http://schemas.openxmlformats.org/officeDocument/2006/relationships/customXml" Target="../ink/ink7129.xml"/><Relationship Id="rId9" Type="http://schemas.openxmlformats.org/officeDocument/2006/relationships/image" Target="../media/image1110.png"/><Relationship Id="rId210" Type="http://schemas.openxmlformats.org/officeDocument/2006/relationships/customXml" Target="../ink/ink7030.xml"/><Relationship Id="rId392" Type="http://schemas.openxmlformats.org/officeDocument/2006/relationships/customXml" Target="../ink/ink7122.xml"/><Relationship Id="rId448" Type="http://schemas.openxmlformats.org/officeDocument/2006/relationships/customXml" Target="../ink/ink7150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6981.xml"/><Relationship Id="rId154" Type="http://schemas.openxmlformats.org/officeDocument/2006/relationships/customXml" Target="../ink/ink7002.xml"/><Relationship Id="rId361" Type="http://schemas.openxmlformats.org/officeDocument/2006/relationships/customXml" Target="../ink/ink7106.xml"/><Relationship Id="rId196" Type="http://schemas.openxmlformats.org/officeDocument/2006/relationships/customXml" Target="../ink/ink7023.xml"/><Relationship Id="rId417" Type="http://schemas.openxmlformats.org/officeDocument/2006/relationships/image" Target="../media/image591.png"/><Relationship Id="rId459" Type="http://schemas.openxmlformats.org/officeDocument/2006/relationships/image" Target="../media/image654.png"/><Relationship Id="rId16" Type="http://schemas.openxmlformats.org/officeDocument/2006/relationships/customXml" Target="../ink/ink6933.xml"/><Relationship Id="rId221" Type="http://schemas.openxmlformats.org/officeDocument/2006/relationships/customXml" Target="../ink/ink7036.xml"/><Relationship Id="rId263" Type="http://schemas.openxmlformats.org/officeDocument/2006/relationships/customXml" Target="../ink/ink7057.xml"/><Relationship Id="rId319" Type="http://schemas.openxmlformats.org/officeDocument/2006/relationships/customXml" Target="../ink/ink7085.xml"/><Relationship Id="rId470" Type="http://schemas.openxmlformats.org/officeDocument/2006/relationships/customXml" Target="../ink/ink7161.xml"/><Relationship Id="rId58" Type="http://schemas.openxmlformats.org/officeDocument/2006/relationships/customXml" Target="../ink/ink6954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image" Target="../media/image569.png"/><Relationship Id="rId428" Type="http://schemas.openxmlformats.org/officeDocument/2006/relationships/customXml" Target="../ink/ink7140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6992.xml"/><Relationship Id="rId80" Type="http://schemas.openxmlformats.org/officeDocument/2006/relationships/customXml" Target="../ink/ink6965.xml"/><Relationship Id="rId176" Type="http://schemas.openxmlformats.org/officeDocument/2006/relationships/customXml" Target="../ink/ink7013.xml"/><Relationship Id="rId341" Type="http://schemas.openxmlformats.org/officeDocument/2006/relationships/customXml" Target="../ink/ink7096.xml"/><Relationship Id="rId383" Type="http://schemas.openxmlformats.org/officeDocument/2006/relationships/image" Target="../media/image574.png"/><Relationship Id="rId439" Type="http://schemas.openxmlformats.org/officeDocument/2006/relationships/image" Target="../media/image644.png"/><Relationship Id="rId201" Type="http://schemas.openxmlformats.org/officeDocument/2006/relationships/image" Target="../media/image537.png"/><Relationship Id="rId243" Type="http://schemas.openxmlformats.org/officeDocument/2006/relationships/customXml" Target="../ink/ink7047.xml"/><Relationship Id="rId285" Type="http://schemas.openxmlformats.org/officeDocument/2006/relationships/customXml" Target="../ink/ink7068.xml"/><Relationship Id="rId450" Type="http://schemas.openxmlformats.org/officeDocument/2006/relationships/customXml" Target="../ink/ink7151.xml"/><Relationship Id="rId38" Type="http://schemas.openxmlformats.org/officeDocument/2006/relationships/customXml" Target="../ink/ink6944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632.png"/><Relationship Id="rId394" Type="http://schemas.openxmlformats.org/officeDocument/2006/relationships/customXml" Target="../ink/ink7123.xml"/><Relationship Id="rId408" Type="http://schemas.openxmlformats.org/officeDocument/2006/relationships/customXml" Target="../ink/ink7130.xml"/><Relationship Id="rId212" Type="http://schemas.openxmlformats.org/officeDocument/2006/relationships/customXml" Target="../ink/ink7031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6982.xml"/><Relationship Id="rId296" Type="http://schemas.openxmlformats.org/officeDocument/2006/relationships/image" Target="../media/image370.png"/><Relationship Id="rId461" Type="http://schemas.openxmlformats.org/officeDocument/2006/relationships/image" Target="../media/image655.png"/><Relationship Id="rId60" Type="http://schemas.openxmlformats.org/officeDocument/2006/relationships/customXml" Target="../ink/ink6955.xml"/><Relationship Id="rId156" Type="http://schemas.openxmlformats.org/officeDocument/2006/relationships/customXml" Target="../ink/ink7003.xml"/><Relationship Id="rId198" Type="http://schemas.openxmlformats.org/officeDocument/2006/relationships/customXml" Target="../ink/ink7024.xml"/><Relationship Id="rId321" Type="http://schemas.openxmlformats.org/officeDocument/2006/relationships/customXml" Target="../ink/ink7086.xml"/><Relationship Id="rId363" Type="http://schemas.openxmlformats.org/officeDocument/2006/relationships/customXml" Target="../ink/ink7107.xml"/><Relationship Id="rId419" Type="http://schemas.openxmlformats.org/officeDocument/2006/relationships/image" Target="../media/image592.png"/><Relationship Id="rId223" Type="http://schemas.openxmlformats.org/officeDocument/2006/relationships/customXml" Target="../ink/ink7037.xml"/><Relationship Id="rId430" Type="http://schemas.openxmlformats.org/officeDocument/2006/relationships/customXml" Target="../ink/ink7141.xml"/><Relationship Id="rId18" Type="http://schemas.openxmlformats.org/officeDocument/2006/relationships/customXml" Target="../ink/ink6934.xml"/><Relationship Id="rId265" Type="http://schemas.openxmlformats.org/officeDocument/2006/relationships/customXml" Target="../ink/ink7058.xml"/><Relationship Id="rId472" Type="http://schemas.openxmlformats.org/officeDocument/2006/relationships/customXml" Target="../ink/ink7162.xml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image" Target="../media/image570.png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6926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645.png"/><Relationship Id="rId40" Type="http://schemas.openxmlformats.org/officeDocument/2006/relationships/customXml" Target="../ink/ink6945.xml"/><Relationship Id="rId136" Type="http://schemas.openxmlformats.org/officeDocument/2006/relationships/customXml" Target="../ink/ink6993.xml"/><Relationship Id="rId178" Type="http://schemas.openxmlformats.org/officeDocument/2006/relationships/customXml" Target="../ink/ink7014.xml"/><Relationship Id="rId301" Type="http://schemas.openxmlformats.org/officeDocument/2006/relationships/customXml" Target="../ink/ink7076.xml"/><Relationship Id="rId343" Type="http://schemas.openxmlformats.org/officeDocument/2006/relationships/customXml" Target="../ink/ink7097.xml"/><Relationship Id="rId82" Type="http://schemas.openxmlformats.org/officeDocument/2006/relationships/customXml" Target="../ink/ink6966.xml"/><Relationship Id="rId203" Type="http://schemas.openxmlformats.org/officeDocument/2006/relationships/image" Target="../media/image538.png"/><Relationship Id="rId385" Type="http://schemas.openxmlformats.org/officeDocument/2006/relationships/image" Target="../media/image575.png"/><Relationship Id="rId245" Type="http://schemas.openxmlformats.org/officeDocument/2006/relationships/customXml" Target="../ink/ink7048.xml"/><Relationship Id="rId287" Type="http://schemas.openxmlformats.org/officeDocument/2006/relationships/customXml" Target="../ink/ink7069.xml"/><Relationship Id="rId410" Type="http://schemas.openxmlformats.org/officeDocument/2006/relationships/customXml" Target="../ink/ink7131.xml"/><Relationship Id="rId452" Type="http://schemas.openxmlformats.org/officeDocument/2006/relationships/customXml" Target="../ink/ink7152.xml"/><Relationship Id="rId30" Type="http://schemas.openxmlformats.org/officeDocument/2006/relationships/customXml" Target="../ink/ink6940.xml"/><Relationship Id="rId105" Type="http://schemas.openxmlformats.org/officeDocument/2006/relationships/image" Target="../media/image164.png"/><Relationship Id="rId126" Type="http://schemas.openxmlformats.org/officeDocument/2006/relationships/customXml" Target="../ink/ink6988.xml"/><Relationship Id="rId147" Type="http://schemas.openxmlformats.org/officeDocument/2006/relationships/image" Target="../media/image328.png"/><Relationship Id="rId168" Type="http://schemas.openxmlformats.org/officeDocument/2006/relationships/customXml" Target="../ink/ink7009.xml"/><Relationship Id="rId312" Type="http://schemas.openxmlformats.org/officeDocument/2006/relationships/image" Target="../media/image378.png"/><Relationship Id="rId333" Type="http://schemas.openxmlformats.org/officeDocument/2006/relationships/customXml" Target="../ink/ink7092.xml"/><Relationship Id="rId354" Type="http://schemas.openxmlformats.org/officeDocument/2006/relationships/image" Target="../media/image633.png"/><Relationship Id="rId51" Type="http://schemas.openxmlformats.org/officeDocument/2006/relationships/image" Target="../media/image32.png"/><Relationship Id="rId72" Type="http://schemas.openxmlformats.org/officeDocument/2006/relationships/customXml" Target="../ink/ink6961.xml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75" Type="http://schemas.openxmlformats.org/officeDocument/2006/relationships/customXml" Target="../ink/ink7113.xml"/><Relationship Id="rId396" Type="http://schemas.openxmlformats.org/officeDocument/2006/relationships/customXml" Target="../ink/ink7124.xml"/><Relationship Id="rId3" Type="http://schemas.openxmlformats.org/officeDocument/2006/relationships/image" Target="../media/image810.png"/><Relationship Id="rId214" Type="http://schemas.openxmlformats.org/officeDocument/2006/relationships/customXml" Target="../ink/ink7032.xml"/><Relationship Id="rId235" Type="http://schemas.openxmlformats.org/officeDocument/2006/relationships/customXml" Target="../ink/ink7043.xml"/><Relationship Id="rId256" Type="http://schemas.openxmlformats.org/officeDocument/2006/relationships/image" Target="../media/image354.png"/><Relationship Id="rId277" Type="http://schemas.openxmlformats.org/officeDocument/2006/relationships/customXml" Target="../ink/ink7064.xml"/><Relationship Id="rId298" Type="http://schemas.openxmlformats.org/officeDocument/2006/relationships/image" Target="../media/image371.png"/><Relationship Id="rId400" Type="http://schemas.openxmlformats.org/officeDocument/2006/relationships/customXml" Target="../ink/ink7126.xml"/><Relationship Id="rId421" Type="http://schemas.openxmlformats.org/officeDocument/2006/relationships/image" Target="../media/image593.png"/><Relationship Id="rId442" Type="http://schemas.openxmlformats.org/officeDocument/2006/relationships/customXml" Target="../ink/ink7147.xml"/><Relationship Id="rId463" Type="http://schemas.openxmlformats.org/officeDocument/2006/relationships/image" Target="../media/image656.png"/><Relationship Id="rId116" Type="http://schemas.openxmlformats.org/officeDocument/2006/relationships/customXml" Target="../ink/ink6983.xml"/><Relationship Id="rId137" Type="http://schemas.openxmlformats.org/officeDocument/2006/relationships/image" Target="../media/image323.png"/><Relationship Id="rId158" Type="http://schemas.openxmlformats.org/officeDocument/2006/relationships/customXml" Target="../ink/ink7004.xml"/><Relationship Id="rId302" Type="http://schemas.openxmlformats.org/officeDocument/2006/relationships/image" Target="../media/image373.png"/><Relationship Id="rId323" Type="http://schemas.openxmlformats.org/officeDocument/2006/relationships/customXml" Target="../ink/ink7087.xml"/><Relationship Id="rId344" Type="http://schemas.openxmlformats.org/officeDocument/2006/relationships/image" Target="../media/image628.png"/><Relationship Id="rId20" Type="http://schemas.openxmlformats.org/officeDocument/2006/relationships/customXml" Target="../ink/ink6935.xml"/><Relationship Id="rId41" Type="http://schemas.openxmlformats.org/officeDocument/2006/relationships/image" Target="../media/image27.png"/><Relationship Id="rId62" Type="http://schemas.openxmlformats.org/officeDocument/2006/relationships/customXml" Target="../ink/ink6956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customXml" Target="../ink/ink7108.xml"/><Relationship Id="rId386" Type="http://schemas.openxmlformats.org/officeDocument/2006/relationships/customXml" Target="../ink/ink7119.xml"/><Relationship Id="rId190" Type="http://schemas.openxmlformats.org/officeDocument/2006/relationships/customXml" Target="../ink/ink7020.xml"/><Relationship Id="rId204" Type="http://schemas.openxmlformats.org/officeDocument/2006/relationships/customXml" Target="../ink/ink7027.xml"/><Relationship Id="rId225" Type="http://schemas.openxmlformats.org/officeDocument/2006/relationships/customXml" Target="../ink/ink7038.xml"/><Relationship Id="rId246" Type="http://schemas.openxmlformats.org/officeDocument/2006/relationships/image" Target="../media/image349.png"/><Relationship Id="rId267" Type="http://schemas.openxmlformats.org/officeDocument/2006/relationships/customXml" Target="../ink/ink7059.xml"/><Relationship Id="rId288" Type="http://schemas.openxmlformats.org/officeDocument/2006/relationships/image" Target="../media/image366.png"/><Relationship Id="rId411" Type="http://schemas.openxmlformats.org/officeDocument/2006/relationships/image" Target="../media/image588.png"/><Relationship Id="rId432" Type="http://schemas.openxmlformats.org/officeDocument/2006/relationships/customXml" Target="../ink/ink7142.xml"/><Relationship Id="rId453" Type="http://schemas.openxmlformats.org/officeDocument/2006/relationships/image" Target="../media/image651.png"/><Relationship Id="rId474" Type="http://schemas.openxmlformats.org/officeDocument/2006/relationships/customXml" Target="../ink/ink7163.xml"/><Relationship Id="rId106" Type="http://schemas.openxmlformats.org/officeDocument/2006/relationships/customXml" Target="../ink/ink6978.xml"/><Relationship Id="rId127" Type="http://schemas.openxmlformats.org/officeDocument/2006/relationships/image" Target="../media/image176.png"/><Relationship Id="rId313" Type="http://schemas.openxmlformats.org/officeDocument/2006/relationships/customXml" Target="../ink/ink7082.xml"/><Relationship Id="rId10" Type="http://schemas.openxmlformats.org/officeDocument/2006/relationships/customXml" Target="../ink/ink6930.xml"/><Relationship Id="rId31" Type="http://schemas.openxmlformats.org/officeDocument/2006/relationships/image" Target="../media/image22.png"/><Relationship Id="rId52" Type="http://schemas.openxmlformats.org/officeDocument/2006/relationships/customXml" Target="../ink/ink6951.xml"/><Relationship Id="rId73" Type="http://schemas.openxmlformats.org/officeDocument/2006/relationships/image" Target="../media/image520.png"/><Relationship Id="rId94" Type="http://schemas.openxmlformats.org/officeDocument/2006/relationships/customXml" Target="../ink/ink6972.xml"/><Relationship Id="rId148" Type="http://schemas.openxmlformats.org/officeDocument/2006/relationships/customXml" Target="../ink/ink6999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7103.xml"/><Relationship Id="rId376" Type="http://schemas.openxmlformats.org/officeDocument/2006/relationships/image" Target="../media/image571.png"/><Relationship Id="rId397" Type="http://schemas.openxmlformats.org/officeDocument/2006/relationships/image" Target="../media/image581.png"/><Relationship Id="rId4" Type="http://schemas.openxmlformats.org/officeDocument/2006/relationships/customXml" Target="../ink/ink6927.xml"/><Relationship Id="rId180" Type="http://schemas.openxmlformats.org/officeDocument/2006/relationships/customXml" Target="../ink/ink7015.xml"/><Relationship Id="rId215" Type="http://schemas.openxmlformats.org/officeDocument/2006/relationships/customXml" Target="../ink/ink7033.xml"/><Relationship Id="rId236" Type="http://schemas.openxmlformats.org/officeDocument/2006/relationships/image" Target="../media/image554.png"/><Relationship Id="rId257" Type="http://schemas.openxmlformats.org/officeDocument/2006/relationships/customXml" Target="../ink/ink7054.xml"/><Relationship Id="rId278" Type="http://schemas.openxmlformats.org/officeDocument/2006/relationships/image" Target="../media/image361.png"/><Relationship Id="rId401" Type="http://schemas.openxmlformats.org/officeDocument/2006/relationships/image" Target="../media/image583.png"/><Relationship Id="rId422" Type="http://schemas.openxmlformats.org/officeDocument/2006/relationships/customXml" Target="../ink/ink7137.xml"/><Relationship Id="rId443" Type="http://schemas.openxmlformats.org/officeDocument/2006/relationships/image" Target="../media/image646.png"/><Relationship Id="rId464" Type="http://schemas.openxmlformats.org/officeDocument/2006/relationships/customXml" Target="../ink/ink7158.xml"/><Relationship Id="rId303" Type="http://schemas.openxmlformats.org/officeDocument/2006/relationships/customXml" Target="../ink/ink7077.xml"/><Relationship Id="rId42" Type="http://schemas.openxmlformats.org/officeDocument/2006/relationships/customXml" Target="../ink/ink6946.xml"/><Relationship Id="rId84" Type="http://schemas.openxmlformats.org/officeDocument/2006/relationships/customXml" Target="../ink/ink6967.xml"/><Relationship Id="rId138" Type="http://schemas.openxmlformats.org/officeDocument/2006/relationships/customXml" Target="../ink/ink6994.xml"/><Relationship Id="rId345" Type="http://schemas.openxmlformats.org/officeDocument/2006/relationships/customXml" Target="../ink/ink7098.xml"/><Relationship Id="rId387" Type="http://schemas.openxmlformats.org/officeDocument/2006/relationships/image" Target="../media/image576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7049.xml"/><Relationship Id="rId412" Type="http://schemas.openxmlformats.org/officeDocument/2006/relationships/customXml" Target="../ink/ink7132.xml"/><Relationship Id="rId107" Type="http://schemas.openxmlformats.org/officeDocument/2006/relationships/image" Target="../media/image165.png"/><Relationship Id="rId289" Type="http://schemas.openxmlformats.org/officeDocument/2006/relationships/customXml" Target="../ink/ink7070.xml"/><Relationship Id="rId454" Type="http://schemas.openxmlformats.org/officeDocument/2006/relationships/customXml" Target="../ink/ink7153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634.png"/><Relationship Id="rId398" Type="http://schemas.openxmlformats.org/officeDocument/2006/relationships/customXml" Target="../ink/ink7125.xml"/><Relationship Id="rId95" Type="http://schemas.openxmlformats.org/officeDocument/2006/relationships/image" Target="../media/image531.png"/><Relationship Id="rId160" Type="http://schemas.openxmlformats.org/officeDocument/2006/relationships/customXml" Target="../ink/ink7005.xml"/><Relationship Id="rId216" Type="http://schemas.openxmlformats.org/officeDocument/2006/relationships/image" Target="../media/image544.png"/><Relationship Id="rId423" Type="http://schemas.openxmlformats.org/officeDocument/2006/relationships/image" Target="../media/image594.png"/><Relationship Id="rId258" Type="http://schemas.openxmlformats.org/officeDocument/2006/relationships/image" Target="../media/image355.png"/><Relationship Id="rId465" Type="http://schemas.openxmlformats.org/officeDocument/2006/relationships/image" Target="../media/image657.png"/><Relationship Id="rId22" Type="http://schemas.openxmlformats.org/officeDocument/2006/relationships/customXml" Target="../ink/ink6936.xml"/><Relationship Id="rId64" Type="http://schemas.openxmlformats.org/officeDocument/2006/relationships/customXml" Target="../ink/ink6957.xml"/><Relationship Id="rId118" Type="http://schemas.openxmlformats.org/officeDocument/2006/relationships/customXml" Target="../ink/ink6984.xml"/><Relationship Id="rId325" Type="http://schemas.openxmlformats.org/officeDocument/2006/relationships/customXml" Target="../ink/ink7088.xml"/><Relationship Id="rId367" Type="http://schemas.openxmlformats.org/officeDocument/2006/relationships/customXml" Target="../ink/ink7109.xml"/><Relationship Id="rId171" Type="http://schemas.openxmlformats.org/officeDocument/2006/relationships/image" Target="../media/image340.png"/><Relationship Id="rId227" Type="http://schemas.openxmlformats.org/officeDocument/2006/relationships/customXml" Target="../ink/ink7039.xml"/><Relationship Id="rId269" Type="http://schemas.openxmlformats.org/officeDocument/2006/relationships/customXml" Target="../ink/ink7060.xml"/><Relationship Id="rId434" Type="http://schemas.openxmlformats.org/officeDocument/2006/relationships/customXml" Target="../ink/ink7143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75" Type="http://schemas.openxmlformats.org/officeDocument/2006/relationships/image" Target="../media/image521.png"/><Relationship Id="rId140" Type="http://schemas.openxmlformats.org/officeDocument/2006/relationships/customXml" Target="../ink/ink6995.xml"/><Relationship Id="rId182" Type="http://schemas.openxmlformats.org/officeDocument/2006/relationships/customXml" Target="../ink/ink7016.xml"/><Relationship Id="rId378" Type="http://schemas.openxmlformats.org/officeDocument/2006/relationships/image" Target="../media/image572.png"/><Relationship Id="rId403" Type="http://schemas.openxmlformats.org/officeDocument/2006/relationships/image" Target="../media/image584.png"/><Relationship Id="rId6" Type="http://schemas.openxmlformats.org/officeDocument/2006/relationships/customXml" Target="../ink/ink6928.xml"/><Relationship Id="rId238" Type="http://schemas.openxmlformats.org/officeDocument/2006/relationships/image" Target="../media/image555.png"/><Relationship Id="rId445" Type="http://schemas.openxmlformats.org/officeDocument/2006/relationships/image" Target="../media/image647.png"/><Relationship Id="rId291" Type="http://schemas.openxmlformats.org/officeDocument/2006/relationships/customXml" Target="../ink/ink7071.xml"/><Relationship Id="rId305" Type="http://schemas.openxmlformats.org/officeDocument/2006/relationships/customXml" Target="../ink/ink7078.xml"/><Relationship Id="rId347" Type="http://schemas.openxmlformats.org/officeDocument/2006/relationships/customXml" Target="../ink/ink7099.xml"/><Relationship Id="rId44" Type="http://schemas.openxmlformats.org/officeDocument/2006/relationships/customXml" Target="../ink/ink6947.xml"/><Relationship Id="rId86" Type="http://schemas.openxmlformats.org/officeDocument/2006/relationships/customXml" Target="../ink/ink6968.xml"/><Relationship Id="rId151" Type="http://schemas.openxmlformats.org/officeDocument/2006/relationships/image" Target="../media/image330.png"/><Relationship Id="rId389" Type="http://schemas.openxmlformats.org/officeDocument/2006/relationships/image" Target="../media/image577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7050.xml"/><Relationship Id="rId414" Type="http://schemas.openxmlformats.org/officeDocument/2006/relationships/customXml" Target="../ink/ink7133.xml"/><Relationship Id="rId456" Type="http://schemas.openxmlformats.org/officeDocument/2006/relationships/customXml" Target="../ink/ink7154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6985.xml"/><Relationship Id="rId358" Type="http://schemas.openxmlformats.org/officeDocument/2006/relationships/image" Target="../media/image635.png"/><Relationship Id="rId162" Type="http://schemas.openxmlformats.org/officeDocument/2006/relationships/customXml" Target="../ink/ink7006.xml"/><Relationship Id="rId218" Type="http://schemas.openxmlformats.org/officeDocument/2006/relationships/image" Target="../media/image545.png"/><Relationship Id="rId425" Type="http://schemas.openxmlformats.org/officeDocument/2006/relationships/image" Target="../media/image637.png"/><Relationship Id="rId467" Type="http://schemas.openxmlformats.org/officeDocument/2006/relationships/image" Target="../media/image658.png"/><Relationship Id="rId271" Type="http://schemas.openxmlformats.org/officeDocument/2006/relationships/customXml" Target="../ink/ink7061.xml"/><Relationship Id="rId24" Type="http://schemas.openxmlformats.org/officeDocument/2006/relationships/customXml" Target="../ink/ink6937.xml"/><Relationship Id="rId66" Type="http://schemas.openxmlformats.org/officeDocument/2006/relationships/customXml" Target="../ink/ink6958.xml"/><Relationship Id="rId131" Type="http://schemas.openxmlformats.org/officeDocument/2006/relationships/image" Target="../media/image320.png"/><Relationship Id="rId327" Type="http://schemas.openxmlformats.org/officeDocument/2006/relationships/customXml" Target="../ink/ink7089.xml"/><Relationship Id="rId369" Type="http://schemas.openxmlformats.org/officeDocument/2006/relationships/customXml" Target="../ink/ink7110.xml"/><Relationship Id="rId173" Type="http://schemas.openxmlformats.org/officeDocument/2006/relationships/image" Target="../media/image59.png"/><Relationship Id="rId229" Type="http://schemas.openxmlformats.org/officeDocument/2006/relationships/customXml" Target="../ink/ink7040.xml"/><Relationship Id="rId380" Type="http://schemas.openxmlformats.org/officeDocument/2006/relationships/image" Target="../media/image573.png"/><Relationship Id="rId436" Type="http://schemas.openxmlformats.org/officeDocument/2006/relationships/customXml" Target="../ink/ink7144.xml"/><Relationship Id="rId240" Type="http://schemas.openxmlformats.org/officeDocument/2006/relationships/image" Target="../media/image556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6975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8" Type="http://schemas.openxmlformats.org/officeDocument/2006/relationships/customXml" Target="../ink/ink6929.xml"/><Relationship Id="rId142" Type="http://schemas.openxmlformats.org/officeDocument/2006/relationships/customXml" Target="../ink/ink6996.xml"/><Relationship Id="rId184" Type="http://schemas.openxmlformats.org/officeDocument/2006/relationships/customXml" Target="../ink/ink7017.xml"/><Relationship Id="rId391" Type="http://schemas.openxmlformats.org/officeDocument/2006/relationships/image" Target="../media/image578.png"/><Relationship Id="rId405" Type="http://schemas.openxmlformats.org/officeDocument/2006/relationships/image" Target="../media/image585.png"/><Relationship Id="rId447" Type="http://schemas.openxmlformats.org/officeDocument/2006/relationships/image" Target="../media/image648.png"/><Relationship Id="rId251" Type="http://schemas.openxmlformats.org/officeDocument/2006/relationships/customXml" Target="../ink/ink7051.xml"/><Relationship Id="rId46" Type="http://schemas.openxmlformats.org/officeDocument/2006/relationships/customXml" Target="../ink/ink6948.xml"/><Relationship Id="rId293" Type="http://schemas.openxmlformats.org/officeDocument/2006/relationships/customXml" Target="../ink/ink7072.xml"/><Relationship Id="rId307" Type="http://schemas.openxmlformats.org/officeDocument/2006/relationships/customXml" Target="../ink/ink7079.xml"/><Relationship Id="rId349" Type="http://schemas.openxmlformats.org/officeDocument/2006/relationships/customXml" Target="../ink/ink7100.xml"/><Relationship Id="rId88" Type="http://schemas.openxmlformats.org/officeDocument/2006/relationships/customXml" Target="../ink/ink6969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636.png"/><Relationship Id="rId416" Type="http://schemas.openxmlformats.org/officeDocument/2006/relationships/customXml" Target="../ink/ink7134.xml"/><Relationship Id="rId220" Type="http://schemas.openxmlformats.org/officeDocument/2006/relationships/image" Target="../media/image546.png"/><Relationship Id="rId458" Type="http://schemas.openxmlformats.org/officeDocument/2006/relationships/customXml" Target="../ink/ink7155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6986.xml"/><Relationship Id="rId164" Type="http://schemas.openxmlformats.org/officeDocument/2006/relationships/customXml" Target="../ink/ink7007.xml"/><Relationship Id="rId371" Type="http://schemas.openxmlformats.org/officeDocument/2006/relationships/customXml" Target="../ink/ink7111.xml"/><Relationship Id="rId427" Type="http://schemas.openxmlformats.org/officeDocument/2006/relationships/image" Target="../media/image638.png"/><Relationship Id="rId469" Type="http://schemas.openxmlformats.org/officeDocument/2006/relationships/image" Target="../media/image659.png"/><Relationship Id="rId26" Type="http://schemas.openxmlformats.org/officeDocument/2006/relationships/customXml" Target="../ink/ink6938.xml"/><Relationship Id="rId231" Type="http://schemas.openxmlformats.org/officeDocument/2006/relationships/customXml" Target="../ink/ink7041.xml"/><Relationship Id="rId273" Type="http://schemas.openxmlformats.org/officeDocument/2006/relationships/customXml" Target="../ink/ink7062.xml"/><Relationship Id="rId329" Type="http://schemas.openxmlformats.org/officeDocument/2006/relationships/customXml" Target="../ink/ink7090.xml"/><Relationship Id="rId68" Type="http://schemas.openxmlformats.org/officeDocument/2006/relationships/customXml" Target="../ink/ink6959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7025.xml"/><Relationship Id="rId382" Type="http://schemas.openxmlformats.org/officeDocument/2006/relationships/customXml" Target="../ink/ink7117.xml"/><Relationship Id="rId438" Type="http://schemas.openxmlformats.org/officeDocument/2006/relationships/customXml" Target="../ink/ink7145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6976.xml"/><Relationship Id="rId144" Type="http://schemas.openxmlformats.org/officeDocument/2006/relationships/customXml" Target="../ink/ink6997.xml"/><Relationship Id="rId90" Type="http://schemas.openxmlformats.org/officeDocument/2006/relationships/customXml" Target="../ink/ink6970.xml"/><Relationship Id="rId186" Type="http://schemas.openxmlformats.org/officeDocument/2006/relationships/customXml" Target="../ink/ink7018.xml"/><Relationship Id="rId351" Type="http://schemas.openxmlformats.org/officeDocument/2006/relationships/customXml" Target="../ink/ink7101.xml"/><Relationship Id="rId393" Type="http://schemas.openxmlformats.org/officeDocument/2006/relationships/image" Target="../media/image579.png"/><Relationship Id="rId407" Type="http://schemas.openxmlformats.org/officeDocument/2006/relationships/image" Target="../media/image586.png"/><Relationship Id="rId449" Type="http://schemas.openxmlformats.org/officeDocument/2006/relationships/image" Target="../media/image649.png"/><Relationship Id="rId211" Type="http://schemas.openxmlformats.org/officeDocument/2006/relationships/image" Target="../media/image542.png"/><Relationship Id="rId253" Type="http://schemas.openxmlformats.org/officeDocument/2006/relationships/customXml" Target="../ink/ink7052.xml"/><Relationship Id="rId295" Type="http://schemas.openxmlformats.org/officeDocument/2006/relationships/customXml" Target="../ink/ink7073.xml"/><Relationship Id="rId309" Type="http://schemas.openxmlformats.org/officeDocument/2006/relationships/customXml" Target="../ink/ink7080.xml"/><Relationship Id="rId460" Type="http://schemas.openxmlformats.org/officeDocument/2006/relationships/customXml" Target="../ink/ink7156.xml"/><Relationship Id="rId48" Type="http://schemas.openxmlformats.org/officeDocument/2006/relationships/customXml" Target="../ink/ink6949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64.png"/><Relationship Id="rId418" Type="http://schemas.openxmlformats.org/officeDocument/2006/relationships/customXml" Target="../ink/ink7135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image" Target="../media/image660.png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6987.xml"/><Relationship Id="rId70" Type="http://schemas.openxmlformats.org/officeDocument/2006/relationships/customXml" Target="../ink/ink6960.xml"/><Relationship Id="rId166" Type="http://schemas.openxmlformats.org/officeDocument/2006/relationships/customXml" Target="../ink/ink7008.xml"/><Relationship Id="rId331" Type="http://schemas.openxmlformats.org/officeDocument/2006/relationships/customXml" Target="../ink/ink7091.xml"/><Relationship Id="rId373" Type="http://schemas.openxmlformats.org/officeDocument/2006/relationships/customXml" Target="../ink/ink7112.xml"/><Relationship Id="rId429" Type="http://schemas.openxmlformats.org/officeDocument/2006/relationships/image" Target="../media/image639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7042.xml"/><Relationship Id="rId440" Type="http://schemas.openxmlformats.org/officeDocument/2006/relationships/customXml" Target="../ink/ink7146.xml"/><Relationship Id="rId28" Type="http://schemas.openxmlformats.org/officeDocument/2006/relationships/customXml" Target="../ink/ink6939.xml"/><Relationship Id="rId275" Type="http://schemas.openxmlformats.org/officeDocument/2006/relationships/customXml" Target="../ink/ink7063.xml"/><Relationship Id="rId300" Type="http://schemas.openxmlformats.org/officeDocument/2006/relationships/image" Target="../media/image372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7118.xml"/><Relationship Id="rId202" Type="http://schemas.openxmlformats.org/officeDocument/2006/relationships/customXml" Target="../ink/ink7026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650.png"/><Relationship Id="rId50" Type="http://schemas.openxmlformats.org/officeDocument/2006/relationships/customXml" Target="../ink/ink6950.xml"/><Relationship Id="rId104" Type="http://schemas.openxmlformats.org/officeDocument/2006/relationships/customXml" Target="../ink/ink6977.xml"/><Relationship Id="rId146" Type="http://schemas.openxmlformats.org/officeDocument/2006/relationships/customXml" Target="../ink/ink6998.xml"/><Relationship Id="rId188" Type="http://schemas.openxmlformats.org/officeDocument/2006/relationships/customXml" Target="../ink/ink7019.xml"/><Relationship Id="rId311" Type="http://schemas.openxmlformats.org/officeDocument/2006/relationships/customXml" Target="../ink/ink7081.xml"/><Relationship Id="rId353" Type="http://schemas.openxmlformats.org/officeDocument/2006/relationships/customXml" Target="../ink/ink7102.xml"/><Relationship Id="rId395" Type="http://schemas.openxmlformats.org/officeDocument/2006/relationships/image" Target="../media/image580.png"/><Relationship Id="rId409" Type="http://schemas.openxmlformats.org/officeDocument/2006/relationships/image" Target="../media/image587.png"/><Relationship Id="rId92" Type="http://schemas.openxmlformats.org/officeDocument/2006/relationships/customXml" Target="../ink/ink6971.xml"/><Relationship Id="rId213" Type="http://schemas.openxmlformats.org/officeDocument/2006/relationships/image" Target="../media/image543.png"/><Relationship Id="rId420" Type="http://schemas.openxmlformats.org/officeDocument/2006/relationships/customXml" Target="../ink/ink7136.xml"/><Relationship Id="rId255" Type="http://schemas.openxmlformats.org/officeDocument/2006/relationships/customXml" Target="../ink/ink7053.xml"/><Relationship Id="rId297" Type="http://schemas.openxmlformats.org/officeDocument/2006/relationships/customXml" Target="../ink/ink7074.xml"/><Relationship Id="rId462" Type="http://schemas.openxmlformats.org/officeDocument/2006/relationships/customXml" Target="../ink/ink7157.xml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65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40.png"/><Relationship Id="rId473" Type="http://schemas.openxmlformats.org/officeDocument/2006/relationships/image" Target="../media/image661.png"/></Relationships>
</file>

<file path=ppt/slides/_rels/slide5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7313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67.png"/><Relationship Id="rId170" Type="http://schemas.openxmlformats.org/officeDocument/2006/relationships/customXml" Target="../ink/ink7248.xml"/><Relationship Id="rId226" Type="http://schemas.openxmlformats.org/officeDocument/2006/relationships/image" Target="../media/image549.png"/><Relationship Id="rId433" Type="http://schemas.openxmlformats.org/officeDocument/2006/relationships/image" Target="../media/image671.png"/><Relationship Id="rId268" Type="http://schemas.openxmlformats.org/officeDocument/2006/relationships/image" Target="../media/image559.png"/><Relationship Id="rId475" Type="http://schemas.openxmlformats.org/officeDocument/2006/relationships/image" Target="../media/image692.png"/><Relationship Id="rId32" Type="http://schemas.openxmlformats.org/officeDocument/2006/relationships/customXml" Target="../ink/ink7179.xml"/><Relationship Id="rId74" Type="http://schemas.openxmlformats.org/officeDocument/2006/relationships/customXml" Target="../ink/ink7200.xml"/><Relationship Id="rId128" Type="http://schemas.openxmlformats.org/officeDocument/2006/relationships/customXml" Target="../ink/ink7227.xml"/><Relationship Id="rId335" Type="http://schemas.openxmlformats.org/officeDocument/2006/relationships/customXml" Target="../ink/ink7331.xml"/><Relationship Id="rId377" Type="http://schemas.openxmlformats.org/officeDocument/2006/relationships/customXml" Target="../ink/ink7352.xml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7282.xml"/><Relationship Id="rId402" Type="http://schemas.openxmlformats.org/officeDocument/2006/relationships/customXml" Target="../ink/ink7365.xml"/><Relationship Id="rId279" Type="http://schemas.openxmlformats.org/officeDocument/2006/relationships/customXml" Target="../ink/ink7303.xml"/><Relationship Id="rId444" Type="http://schemas.openxmlformats.org/officeDocument/2006/relationships/customXml" Target="../ink/ink7386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29.png"/><Relationship Id="rId388" Type="http://schemas.openxmlformats.org/officeDocument/2006/relationships/customXml" Target="../ink/ink7358.xml"/><Relationship Id="rId85" Type="http://schemas.openxmlformats.org/officeDocument/2006/relationships/image" Target="../media/image526.png"/><Relationship Id="rId150" Type="http://schemas.openxmlformats.org/officeDocument/2006/relationships/customXml" Target="../ink/ink7238.xml"/><Relationship Id="rId192" Type="http://schemas.openxmlformats.org/officeDocument/2006/relationships/customXml" Target="../ink/ink7259.xml"/><Relationship Id="rId206" Type="http://schemas.openxmlformats.org/officeDocument/2006/relationships/customXml" Target="../ink/ink7266.xml"/><Relationship Id="rId413" Type="http://schemas.openxmlformats.org/officeDocument/2006/relationships/image" Target="../media/image590.png"/><Relationship Id="rId248" Type="http://schemas.openxmlformats.org/officeDocument/2006/relationships/image" Target="../media/image350.png"/><Relationship Id="rId455" Type="http://schemas.openxmlformats.org/officeDocument/2006/relationships/image" Target="../media/image682.png"/><Relationship Id="rId12" Type="http://schemas.openxmlformats.org/officeDocument/2006/relationships/customXml" Target="../ink/ink7169.xml"/><Relationship Id="rId108" Type="http://schemas.openxmlformats.org/officeDocument/2006/relationships/customXml" Target="../ink/ink7217.xml"/><Relationship Id="rId315" Type="http://schemas.openxmlformats.org/officeDocument/2006/relationships/customXml" Target="../ink/ink7321.xml"/><Relationship Id="rId357" Type="http://schemas.openxmlformats.org/officeDocument/2006/relationships/customXml" Target="../ink/ink7342.xml"/><Relationship Id="rId54" Type="http://schemas.openxmlformats.org/officeDocument/2006/relationships/customXml" Target="../ink/ink7190.xml"/><Relationship Id="rId96" Type="http://schemas.openxmlformats.org/officeDocument/2006/relationships/customXml" Target="../ink/ink7211.xml"/><Relationship Id="rId161" Type="http://schemas.openxmlformats.org/officeDocument/2006/relationships/image" Target="../media/image335.png"/><Relationship Id="rId217" Type="http://schemas.openxmlformats.org/officeDocument/2006/relationships/customXml" Target="../ink/ink7272.xml"/><Relationship Id="rId399" Type="http://schemas.openxmlformats.org/officeDocument/2006/relationships/image" Target="../media/image583.png"/><Relationship Id="rId259" Type="http://schemas.openxmlformats.org/officeDocument/2006/relationships/customXml" Target="../ink/ink7293.xml"/><Relationship Id="rId424" Type="http://schemas.openxmlformats.org/officeDocument/2006/relationships/customXml" Target="../ink/ink7376.xml"/><Relationship Id="rId466" Type="http://schemas.openxmlformats.org/officeDocument/2006/relationships/customXml" Target="../ink/ink7397.xml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7228.xml"/><Relationship Id="rId368" Type="http://schemas.openxmlformats.org/officeDocument/2006/relationships/image" Target="../media/image568.png"/><Relationship Id="rId172" Type="http://schemas.openxmlformats.org/officeDocument/2006/relationships/customXml" Target="../ink/ink7249.xml"/><Relationship Id="rId228" Type="http://schemas.openxmlformats.org/officeDocument/2006/relationships/image" Target="../media/image550.png"/><Relationship Id="rId435" Type="http://schemas.openxmlformats.org/officeDocument/2006/relationships/image" Target="../media/image672.png"/><Relationship Id="rId281" Type="http://schemas.openxmlformats.org/officeDocument/2006/relationships/customXml" Target="../ink/ink7304.xml"/><Relationship Id="rId337" Type="http://schemas.openxmlformats.org/officeDocument/2006/relationships/customXml" Target="../ink/ink7332.xml"/><Relationship Id="rId34" Type="http://schemas.openxmlformats.org/officeDocument/2006/relationships/customXml" Target="../ink/ink7180.xml"/><Relationship Id="rId76" Type="http://schemas.openxmlformats.org/officeDocument/2006/relationships/customXml" Target="../ink/ink7201.xml"/><Relationship Id="rId141" Type="http://schemas.openxmlformats.org/officeDocument/2006/relationships/image" Target="../media/image325.png"/><Relationship Id="rId379" Type="http://schemas.openxmlformats.org/officeDocument/2006/relationships/customXml" Target="../ink/ink7353.xml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7283.xml"/><Relationship Id="rId390" Type="http://schemas.openxmlformats.org/officeDocument/2006/relationships/customXml" Target="../ink/ink7359.xml"/><Relationship Id="rId404" Type="http://schemas.openxmlformats.org/officeDocument/2006/relationships/customXml" Target="../ink/ink7366.xml"/><Relationship Id="rId446" Type="http://schemas.openxmlformats.org/officeDocument/2006/relationships/customXml" Target="../ink/ink7387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7218.xml"/><Relationship Id="rId348" Type="http://schemas.openxmlformats.org/officeDocument/2006/relationships/image" Target="../media/image630.png"/><Relationship Id="rId152" Type="http://schemas.openxmlformats.org/officeDocument/2006/relationships/customXml" Target="../ink/ink7239.xml"/><Relationship Id="rId194" Type="http://schemas.openxmlformats.org/officeDocument/2006/relationships/customXml" Target="../ink/ink7260.xml"/><Relationship Id="rId208" Type="http://schemas.openxmlformats.org/officeDocument/2006/relationships/customXml" Target="../ink/ink7267.xml"/><Relationship Id="rId415" Type="http://schemas.openxmlformats.org/officeDocument/2006/relationships/image" Target="../media/image591.png"/><Relationship Id="rId457" Type="http://schemas.openxmlformats.org/officeDocument/2006/relationships/image" Target="../media/image683.png"/><Relationship Id="rId261" Type="http://schemas.openxmlformats.org/officeDocument/2006/relationships/customXml" Target="../ink/ink7294.xml"/><Relationship Id="rId14" Type="http://schemas.openxmlformats.org/officeDocument/2006/relationships/customXml" Target="../ink/ink7170.xml"/><Relationship Id="rId56" Type="http://schemas.openxmlformats.org/officeDocument/2006/relationships/customXml" Target="../ink/ink7191.xml"/><Relationship Id="rId317" Type="http://schemas.openxmlformats.org/officeDocument/2006/relationships/customXml" Target="../ink/ink7322.xml"/><Relationship Id="rId359" Type="http://schemas.openxmlformats.org/officeDocument/2006/relationships/customXml" Target="../ink/ink7343.xml"/><Relationship Id="rId98" Type="http://schemas.openxmlformats.org/officeDocument/2006/relationships/customXml" Target="../ink/ink7212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7273.xml"/><Relationship Id="rId370" Type="http://schemas.openxmlformats.org/officeDocument/2006/relationships/image" Target="../media/image569.png"/><Relationship Id="rId426" Type="http://schemas.openxmlformats.org/officeDocument/2006/relationships/customXml" Target="../ink/ink7377.xml"/><Relationship Id="rId230" Type="http://schemas.openxmlformats.org/officeDocument/2006/relationships/image" Target="../media/image551.png"/><Relationship Id="rId468" Type="http://schemas.openxmlformats.org/officeDocument/2006/relationships/customXml" Target="../ink/ink7398.xml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7229.xml"/><Relationship Id="rId174" Type="http://schemas.openxmlformats.org/officeDocument/2006/relationships/customXml" Target="../ink/ink7250.xml"/><Relationship Id="rId381" Type="http://schemas.openxmlformats.org/officeDocument/2006/relationships/image" Target="../media/image574.png"/><Relationship Id="rId241" Type="http://schemas.openxmlformats.org/officeDocument/2006/relationships/customXml" Target="../ink/ink7284.xml"/><Relationship Id="rId437" Type="http://schemas.openxmlformats.org/officeDocument/2006/relationships/image" Target="../media/image673.png"/><Relationship Id="rId36" Type="http://schemas.openxmlformats.org/officeDocument/2006/relationships/customXml" Target="../ink/ink7181.xml"/><Relationship Id="rId283" Type="http://schemas.openxmlformats.org/officeDocument/2006/relationships/customXml" Target="../ink/ink7305.xml"/><Relationship Id="rId339" Type="http://schemas.openxmlformats.org/officeDocument/2006/relationships/customXml" Target="../ink/ink7333.xml"/><Relationship Id="rId78" Type="http://schemas.openxmlformats.org/officeDocument/2006/relationships/customXml" Target="../ink/ink7202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634.png"/><Relationship Id="rId406" Type="http://schemas.openxmlformats.org/officeDocument/2006/relationships/customXml" Target="../ink/ink7367.xml"/><Relationship Id="rId9" Type="http://schemas.openxmlformats.org/officeDocument/2006/relationships/image" Target="../media/image1110.png"/><Relationship Id="rId210" Type="http://schemas.openxmlformats.org/officeDocument/2006/relationships/customXml" Target="../ink/ink7268.xml"/><Relationship Id="rId392" Type="http://schemas.openxmlformats.org/officeDocument/2006/relationships/customXml" Target="../ink/ink7360.xml"/><Relationship Id="rId448" Type="http://schemas.openxmlformats.org/officeDocument/2006/relationships/customXml" Target="../ink/ink7388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7219.xml"/><Relationship Id="rId154" Type="http://schemas.openxmlformats.org/officeDocument/2006/relationships/customXml" Target="../ink/ink7240.xml"/><Relationship Id="rId361" Type="http://schemas.openxmlformats.org/officeDocument/2006/relationships/customXml" Target="../ink/ink7344.xml"/><Relationship Id="rId196" Type="http://schemas.openxmlformats.org/officeDocument/2006/relationships/customXml" Target="../ink/ink7261.xml"/><Relationship Id="rId417" Type="http://schemas.openxmlformats.org/officeDocument/2006/relationships/image" Target="../media/image592.png"/><Relationship Id="rId459" Type="http://schemas.openxmlformats.org/officeDocument/2006/relationships/image" Target="../media/image684.png"/><Relationship Id="rId16" Type="http://schemas.openxmlformats.org/officeDocument/2006/relationships/customXml" Target="../ink/ink7171.xml"/><Relationship Id="rId221" Type="http://schemas.openxmlformats.org/officeDocument/2006/relationships/customXml" Target="../ink/ink7274.xml"/><Relationship Id="rId263" Type="http://schemas.openxmlformats.org/officeDocument/2006/relationships/customXml" Target="../ink/ink7295.xml"/><Relationship Id="rId319" Type="http://schemas.openxmlformats.org/officeDocument/2006/relationships/customXml" Target="../ink/ink7323.xml"/><Relationship Id="rId470" Type="http://schemas.openxmlformats.org/officeDocument/2006/relationships/customXml" Target="../ink/ink7399.xml"/><Relationship Id="rId58" Type="http://schemas.openxmlformats.org/officeDocument/2006/relationships/customXml" Target="../ink/ink7192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image" Target="../media/image570.png"/><Relationship Id="rId428" Type="http://schemas.openxmlformats.org/officeDocument/2006/relationships/customXml" Target="../ink/ink7378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7230.xml"/><Relationship Id="rId80" Type="http://schemas.openxmlformats.org/officeDocument/2006/relationships/customXml" Target="../ink/ink7203.xml"/><Relationship Id="rId176" Type="http://schemas.openxmlformats.org/officeDocument/2006/relationships/customXml" Target="../ink/ink7251.xml"/><Relationship Id="rId341" Type="http://schemas.openxmlformats.org/officeDocument/2006/relationships/customXml" Target="../ink/ink7334.xml"/><Relationship Id="rId383" Type="http://schemas.openxmlformats.org/officeDocument/2006/relationships/image" Target="../media/image575.png"/><Relationship Id="rId439" Type="http://schemas.openxmlformats.org/officeDocument/2006/relationships/image" Target="../media/image674.png"/><Relationship Id="rId201" Type="http://schemas.openxmlformats.org/officeDocument/2006/relationships/image" Target="../media/image537.png"/><Relationship Id="rId243" Type="http://schemas.openxmlformats.org/officeDocument/2006/relationships/customXml" Target="../ink/ink7285.xml"/><Relationship Id="rId285" Type="http://schemas.openxmlformats.org/officeDocument/2006/relationships/customXml" Target="../ink/ink7306.xml"/><Relationship Id="rId450" Type="http://schemas.openxmlformats.org/officeDocument/2006/relationships/customXml" Target="../ink/ink7389.xml"/><Relationship Id="rId38" Type="http://schemas.openxmlformats.org/officeDocument/2006/relationships/customXml" Target="../ink/ink7182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635.png"/><Relationship Id="rId394" Type="http://schemas.openxmlformats.org/officeDocument/2006/relationships/customXml" Target="../ink/ink7361.xml"/><Relationship Id="rId408" Type="http://schemas.openxmlformats.org/officeDocument/2006/relationships/customXml" Target="../ink/ink7368.xml"/><Relationship Id="rId212" Type="http://schemas.openxmlformats.org/officeDocument/2006/relationships/customXml" Target="../ink/ink7269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7220.xml"/><Relationship Id="rId296" Type="http://schemas.openxmlformats.org/officeDocument/2006/relationships/image" Target="../media/image370.png"/><Relationship Id="rId461" Type="http://schemas.openxmlformats.org/officeDocument/2006/relationships/image" Target="../media/image685.png"/><Relationship Id="rId60" Type="http://schemas.openxmlformats.org/officeDocument/2006/relationships/customXml" Target="../ink/ink7193.xml"/><Relationship Id="rId156" Type="http://schemas.openxmlformats.org/officeDocument/2006/relationships/customXml" Target="../ink/ink7241.xml"/><Relationship Id="rId198" Type="http://schemas.openxmlformats.org/officeDocument/2006/relationships/customXml" Target="../ink/ink7262.xml"/><Relationship Id="rId321" Type="http://schemas.openxmlformats.org/officeDocument/2006/relationships/customXml" Target="../ink/ink7324.xml"/><Relationship Id="rId363" Type="http://schemas.openxmlformats.org/officeDocument/2006/relationships/customXml" Target="../ink/ink7345.xml"/><Relationship Id="rId419" Type="http://schemas.openxmlformats.org/officeDocument/2006/relationships/image" Target="../media/image593.png"/><Relationship Id="rId223" Type="http://schemas.openxmlformats.org/officeDocument/2006/relationships/customXml" Target="../ink/ink7275.xml"/><Relationship Id="rId430" Type="http://schemas.openxmlformats.org/officeDocument/2006/relationships/customXml" Target="../ink/ink7379.xml"/><Relationship Id="rId18" Type="http://schemas.openxmlformats.org/officeDocument/2006/relationships/customXml" Target="../ink/ink7172.xml"/><Relationship Id="rId265" Type="http://schemas.openxmlformats.org/officeDocument/2006/relationships/customXml" Target="../ink/ink7296.xml"/><Relationship Id="rId472" Type="http://schemas.openxmlformats.org/officeDocument/2006/relationships/customXml" Target="../ink/ink7400.xml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image" Target="../media/image571.png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7164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675.png"/><Relationship Id="rId40" Type="http://schemas.openxmlformats.org/officeDocument/2006/relationships/customXml" Target="../ink/ink7183.xml"/><Relationship Id="rId136" Type="http://schemas.openxmlformats.org/officeDocument/2006/relationships/customXml" Target="../ink/ink7231.xml"/><Relationship Id="rId178" Type="http://schemas.openxmlformats.org/officeDocument/2006/relationships/customXml" Target="../ink/ink7252.xml"/><Relationship Id="rId301" Type="http://schemas.openxmlformats.org/officeDocument/2006/relationships/customXml" Target="../ink/ink7314.xml"/><Relationship Id="rId343" Type="http://schemas.openxmlformats.org/officeDocument/2006/relationships/customXml" Target="../ink/ink7335.xml"/><Relationship Id="rId82" Type="http://schemas.openxmlformats.org/officeDocument/2006/relationships/customXml" Target="../ink/ink7204.xml"/><Relationship Id="rId203" Type="http://schemas.openxmlformats.org/officeDocument/2006/relationships/image" Target="../media/image538.png"/><Relationship Id="rId385" Type="http://schemas.openxmlformats.org/officeDocument/2006/relationships/image" Target="../media/image576.png"/><Relationship Id="rId245" Type="http://schemas.openxmlformats.org/officeDocument/2006/relationships/customXml" Target="../ink/ink7286.xml"/><Relationship Id="rId287" Type="http://schemas.openxmlformats.org/officeDocument/2006/relationships/customXml" Target="../ink/ink7307.xml"/><Relationship Id="rId410" Type="http://schemas.openxmlformats.org/officeDocument/2006/relationships/customXml" Target="../ink/ink7369.xml"/><Relationship Id="rId452" Type="http://schemas.openxmlformats.org/officeDocument/2006/relationships/customXml" Target="../ink/ink7390.xml"/><Relationship Id="rId30" Type="http://schemas.openxmlformats.org/officeDocument/2006/relationships/customXml" Target="../ink/ink7178.xml"/><Relationship Id="rId105" Type="http://schemas.openxmlformats.org/officeDocument/2006/relationships/image" Target="../media/image164.png"/><Relationship Id="rId126" Type="http://schemas.openxmlformats.org/officeDocument/2006/relationships/customXml" Target="../ink/ink7226.xml"/><Relationship Id="rId147" Type="http://schemas.openxmlformats.org/officeDocument/2006/relationships/image" Target="../media/image328.png"/><Relationship Id="rId168" Type="http://schemas.openxmlformats.org/officeDocument/2006/relationships/customXml" Target="../ink/ink7247.xml"/><Relationship Id="rId312" Type="http://schemas.openxmlformats.org/officeDocument/2006/relationships/image" Target="../media/image378.png"/><Relationship Id="rId333" Type="http://schemas.openxmlformats.org/officeDocument/2006/relationships/customXml" Target="../ink/ink7330.xml"/><Relationship Id="rId354" Type="http://schemas.openxmlformats.org/officeDocument/2006/relationships/image" Target="../media/image663.png"/><Relationship Id="rId51" Type="http://schemas.openxmlformats.org/officeDocument/2006/relationships/image" Target="../media/image32.png"/><Relationship Id="rId72" Type="http://schemas.openxmlformats.org/officeDocument/2006/relationships/customXml" Target="../ink/ink7199.xml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75" Type="http://schemas.openxmlformats.org/officeDocument/2006/relationships/customXml" Target="../ink/ink7351.xml"/><Relationship Id="rId396" Type="http://schemas.openxmlformats.org/officeDocument/2006/relationships/customXml" Target="../ink/ink7362.xml"/><Relationship Id="rId3" Type="http://schemas.openxmlformats.org/officeDocument/2006/relationships/image" Target="../media/image810.png"/><Relationship Id="rId214" Type="http://schemas.openxmlformats.org/officeDocument/2006/relationships/customXml" Target="../ink/ink7270.xml"/><Relationship Id="rId235" Type="http://schemas.openxmlformats.org/officeDocument/2006/relationships/customXml" Target="../ink/ink7281.xml"/><Relationship Id="rId256" Type="http://schemas.openxmlformats.org/officeDocument/2006/relationships/image" Target="../media/image354.png"/><Relationship Id="rId277" Type="http://schemas.openxmlformats.org/officeDocument/2006/relationships/customXml" Target="../ink/ink7302.xml"/><Relationship Id="rId298" Type="http://schemas.openxmlformats.org/officeDocument/2006/relationships/image" Target="../media/image371.png"/><Relationship Id="rId400" Type="http://schemas.openxmlformats.org/officeDocument/2006/relationships/customXml" Target="../ink/ink7364.xml"/><Relationship Id="rId421" Type="http://schemas.openxmlformats.org/officeDocument/2006/relationships/image" Target="../media/image594.png"/><Relationship Id="rId442" Type="http://schemas.openxmlformats.org/officeDocument/2006/relationships/customXml" Target="../ink/ink7385.xml"/><Relationship Id="rId463" Type="http://schemas.openxmlformats.org/officeDocument/2006/relationships/image" Target="../media/image686.png"/><Relationship Id="rId116" Type="http://schemas.openxmlformats.org/officeDocument/2006/relationships/customXml" Target="../ink/ink7221.xml"/><Relationship Id="rId137" Type="http://schemas.openxmlformats.org/officeDocument/2006/relationships/image" Target="../media/image323.png"/><Relationship Id="rId158" Type="http://schemas.openxmlformats.org/officeDocument/2006/relationships/customXml" Target="../ink/ink7242.xml"/><Relationship Id="rId302" Type="http://schemas.openxmlformats.org/officeDocument/2006/relationships/image" Target="../media/image373.png"/><Relationship Id="rId323" Type="http://schemas.openxmlformats.org/officeDocument/2006/relationships/customXml" Target="../ink/ink7325.xml"/><Relationship Id="rId344" Type="http://schemas.openxmlformats.org/officeDocument/2006/relationships/image" Target="../media/image628.png"/><Relationship Id="rId20" Type="http://schemas.openxmlformats.org/officeDocument/2006/relationships/customXml" Target="../ink/ink7173.xml"/><Relationship Id="rId41" Type="http://schemas.openxmlformats.org/officeDocument/2006/relationships/image" Target="../media/image27.png"/><Relationship Id="rId62" Type="http://schemas.openxmlformats.org/officeDocument/2006/relationships/customXml" Target="../ink/ink7194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customXml" Target="../ink/ink7346.xml"/><Relationship Id="rId386" Type="http://schemas.openxmlformats.org/officeDocument/2006/relationships/customXml" Target="../ink/ink7357.xml"/><Relationship Id="rId190" Type="http://schemas.openxmlformats.org/officeDocument/2006/relationships/customXml" Target="../ink/ink7258.xml"/><Relationship Id="rId204" Type="http://schemas.openxmlformats.org/officeDocument/2006/relationships/customXml" Target="../ink/ink7265.xml"/><Relationship Id="rId225" Type="http://schemas.openxmlformats.org/officeDocument/2006/relationships/customXml" Target="../ink/ink7276.xml"/><Relationship Id="rId246" Type="http://schemas.openxmlformats.org/officeDocument/2006/relationships/image" Target="../media/image349.png"/><Relationship Id="rId267" Type="http://schemas.openxmlformats.org/officeDocument/2006/relationships/customXml" Target="../ink/ink7297.xml"/><Relationship Id="rId288" Type="http://schemas.openxmlformats.org/officeDocument/2006/relationships/image" Target="../media/image366.png"/><Relationship Id="rId411" Type="http://schemas.openxmlformats.org/officeDocument/2006/relationships/image" Target="../media/image589.png"/><Relationship Id="rId432" Type="http://schemas.openxmlformats.org/officeDocument/2006/relationships/customXml" Target="../ink/ink7380.xml"/><Relationship Id="rId453" Type="http://schemas.openxmlformats.org/officeDocument/2006/relationships/image" Target="../media/image681.png"/><Relationship Id="rId474" Type="http://schemas.openxmlformats.org/officeDocument/2006/relationships/customXml" Target="../ink/ink7401.xml"/><Relationship Id="rId106" Type="http://schemas.openxmlformats.org/officeDocument/2006/relationships/customXml" Target="../ink/ink7216.xml"/><Relationship Id="rId127" Type="http://schemas.openxmlformats.org/officeDocument/2006/relationships/image" Target="../media/image176.png"/><Relationship Id="rId313" Type="http://schemas.openxmlformats.org/officeDocument/2006/relationships/customXml" Target="../ink/ink7320.xml"/><Relationship Id="rId10" Type="http://schemas.openxmlformats.org/officeDocument/2006/relationships/customXml" Target="../ink/ink7168.xml"/><Relationship Id="rId31" Type="http://schemas.openxmlformats.org/officeDocument/2006/relationships/image" Target="../media/image22.png"/><Relationship Id="rId52" Type="http://schemas.openxmlformats.org/officeDocument/2006/relationships/customXml" Target="../ink/ink7189.xml"/><Relationship Id="rId73" Type="http://schemas.openxmlformats.org/officeDocument/2006/relationships/image" Target="../media/image520.png"/><Relationship Id="rId94" Type="http://schemas.openxmlformats.org/officeDocument/2006/relationships/customXml" Target="../ink/ink7210.xml"/><Relationship Id="rId148" Type="http://schemas.openxmlformats.org/officeDocument/2006/relationships/customXml" Target="../ink/ink7237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7341.xml"/><Relationship Id="rId376" Type="http://schemas.openxmlformats.org/officeDocument/2006/relationships/image" Target="../media/image572.png"/><Relationship Id="rId397" Type="http://schemas.openxmlformats.org/officeDocument/2006/relationships/image" Target="../media/image582.png"/><Relationship Id="rId4" Type="http://schemas.openxmlformats.org/officeDocument/2006/relationships/customXml" Target="../ink/ink7165.xml"/><Relationship Id="rId180" Type="http://schemas.openxmlformats.org/officeDocument/2006/relationships/customXml" Target="../ink/ink7253.xml"/><Relationship Id="rId215" Type="http://schemas.openxmlformats.org/officeDocument/2006/relationships/customXml" Target="../ink/ink7271.xml"/><Relationship Id="rId236" Type="http://schemas.openxmlformats.org/officeDocument/2006/relationships/image" Target="../media/image554.png"/><Relationship Id="rId257" Type="http://schemas.openxmlformats.org/officeDocument/2006/relationships/customXml" Target="../ink/ink7292.xml"/><Relationship Id="rId278" Type="http://schemas.openxmlformats.org/officeDocument/2006/relationships/image" Target="../media/image361.png"/><Relationship Id="rId401" Type="http://schemas.openxmlformats.org/officeDocument/2006/relationships/image" Target="../media/image584.png"/><Relationship Id="rId422" Type="http://schemas.openxmlformats.org/officeDocument/2006/relationships/customXml" Target="../ink/ink7375.xml"/><Relationship Id="rId443" Type="http://schemas.openxmlformats.org/officeDocument/2006/relationships/image" Target="../media/image676.png"/><Relationship Id="rId464" Type="http://schemas.openxmlformats.org/officeDocument/2006/relationships/customXml" Target="../ink/ink7396.xml"/><Relationship Id="rId303" Type="http://schemas.openxmlformats.org/officeDocument/2006/relationships/customXml" Target="../ink/ink7315.xml"/><Relationship Id="rId42" Type="http://schemas.openxmlformats.org/officeDocument/2006/relationships/customXml" Target="../ink/ink7184.xml"/><Relationship Id="rId84" Type="http://schemas.openxmlformats.org/officeDocument/2006/relationships/customXml" Target="../ink/ink7205.xml"/><Relationship Id="rId138" Type="http://schemas.openxmlformats.org/officeDocument/2006/relationships/customXml" Target="../ink/ink7232.xml"/><Relationship Id="rId345" Type="http://schemas.openxmlformats.org/officeDocument/2006/relationships/customXml" Target="../ink/ink7336.xml"/><Relationship Id="rId387" Type="http://schemas.openxmlformats.org/officeDocument/2006/relationships/image" Target="../media/image577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7287.xml"/><Relationship Id="rId412" Type="http://schemas.openxmlformats.org/officeDocument/2006/relationships/customXml" Target="../ink/ink7370.xml"/><Relationship Id="rId107" Type="http://schemas.openxmlformats.org/officeDocument/2006/relationships/image" Target="../media/image165.png"/><Relationship Id="rId289" Type="http://schemas.openxmlformats.org/officeDocument/2006/relationships/customXml" Target="../ink/ink7308.xml"/><Relationship Id="rId454" Type="http://schemas.openxmlformats.org/officeDocument/2006/relationships/customXml" Target="../ink/ink7391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664.png"/><Relationship Id="rId398" Type="http://schemas.openxmlformats.org/officeDocument/2006/relationships/customXml" Target="../ink/ink7363.xml"/><Relationship Id="rId95" Type="http://schemas.openxmlformats.org/officeDocument/2006/relationships/image" Target="../media/image531.png"/><Relationship Id="rId160" Type="http://schemas.openxmlformats.org/officeDocument/2006/relationships/customXml" Target="../ink/ink7243.xml"/><Relationship Id="rId216" Type="http://schemas.openxmlformats.org/officeDocument/2006/relationships/image" Target="../media/image544.png"/><Relationship Id="rId423" Type="http://schemas.openxmlformats.org/officeDocument/2006/relationships/image" Target="../media/image666.png"/><Relationship Id="rId258" Type="http://schemas.openxmlformats.org/officeDocument/2006/relationships/image" Target="../media/image355.png"/><Relationship Id="rId465" Type="http://schemas.openxmlformats.org/officeDocument/2006/relationships/image" Target="../media/image687.png"/><Relationship Id="rId22" Type="http://schemas.openxmlformats.org/officeDocument/2006/relationships/customXml" Target="../ink/ink7174.xml"/><Relationship Id="rId64" Type="http://schemas.openxmlformats.org/officeDocument/2006/relationships/customXml" Target="../ink/ink7195.xml"/><Relationship Id="rId118" Type="http://schemas.openxmlformats.org/officeDocument/2006/relationships/customXml" Target="../ink/ink7222.xml"/><Relationship Id="rId325" Type="http://schemas.openxmlformats.org/officeDocument/2006/relationships/customXml" Target="../ink/ink7326.xml"/><Relationship Id="rId367" Type="http://schemas.openxmlformats.org/officeDocument/2006/relationships/customXml" Target="../ink/ink7347.xml"/><Relationship Id="rId171" Type="http://schemas.openxmlformats.org/officeDocument/2006/relationships/image" Target="../media/image340.png"/><Relationship Id="rId227" Type="http://schemas.openxmlformats.org/officeDocument/2006/relationships/customXml" Target="../ink/ink7277.xml"/><Relationship Id="rId269" Type="http://schemas.openxmlformats.org/officeDocument/2006/relationships/customXml" Target="../ink/ink7298.xml"/><Relationship Id="rId434" Type="http://schemas.openxmlformats.org/officeDocument/2006/relationships/customXml" Target="../ink/ink7381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75" Type="http://schemas.openxmlformats.org/officeDocument/2006/relationships/image" Target="../media/image521.png"/><Relationship Id="rId140" Type="http://schemas.openxmlformats.org/officeDocument/2006/relationships/customXml" Target="../ink/ink7233.xml"/><Relationship Id="rId182" Type="http://schemas.openxmlformats.org/officeDocument/2006/relationships/customXml" Target="../ink/ink7254.xml"/><Relationship Id="rId378" Type="http://schemas.openxmlformats.org/officeDocument/2006/relationships/image" Target="../media/image573.png"/><Relationship Id="rId403" Type="http://schemas.openxmlformats.org/officeDocument/2006/relationships/image" Target="../media/image585.png"/><Relationship Id="rId6" Type="http://schemas.openxmlformats.org/officeDocument/2006/relationships/customXml" Target="../ink/ink7166.xml"/><Relationship Id="rId238" Type="http://schemas.openxmlformats.org/officeDocument/2006/relationships/image" Target="../media/image555.png"/><Relationship Id="rId445" Type="http://schemas.openxmlformats.org/officeDocument/2006/relationships/image" Target="../media/image677.png"/><Relationship Id="rId291" Type="http://schemas.openxmlformats.org/officeDocument/2006/relationships/customXml" Target="../ink/ink7309.xml"/><Relationship Id="rId305" Type="http://schemas.openxmlformats.org/officeDocument/2006/relationships/customXml" Target="../ink/ink7316.xml"/><Relationship Id="rId347" Type="http://schemas.openxmlformats.org/officeDocument/2006/relationships/customXml" Target="../ink/ink7337.xml"/><Relationship Id="rId44" Type="http://schemas.openxmlformats.org/officeDocument/2006/relationships/customXml" Target="../ink/ink7185.xml"/><Relationship Id="rId86" Type="http://schemas.openxmlformats.org/officeDocument/2006/relationships/customXml" Target="../ink/ink7206.xml"/><Relationship Id="rId151" Type="http://schemas.openxmlformats.org/officeDocument/2006/relationships/image" Target="../media/image330.png"/><Relationship Id="rId389" Type="http://schemas.openxmlformats.org/officeDocument/2006/relationships/image" Target="../media/image578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7288.xml"/><Relationship Id="rId414" Type="http://schemas.openxmlformats.org/officeDocument/2006/relationships/customXml" Target="../ink/ink7371.xml"/><Relationship Id="rId456" Type="http://schemas.openxmlformats.org/officeDocument/2006/relationships/customXml" Target="../ink/ink7392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7223.xml"/><Relationship Id="rId358" Type="http://schemas.openxmlformats.org/officeDocument/2006/relationships/image" Target="../media/image665.png"/><Relationship Id="rId162" Type="http://schemas.openxmlformats.org/officeDocument/2006/relationships/customXml" Target="../ink/ink7244.xml"/><Relationship Id="rId218" Type="http://schemas.openxmlformats.org/officeDocument/2006/relationships/image" Target="../media/image545.png"/><Relationship Id="rId425" Type="http://schemas.openxmlformats.org/officeDocument/2006/relationships/image" Target="../media/image667.png"/><Relationship Id="rId467" Type="http://schemas.openxmlformats.org/officeDocument/2006/relationships/image" Target="../media/image688.png"/><Relationship Id="rId271" Type="http://schemas.openxmlformats.org/officeDocument/2006/relationships/customXml" Target="../ink/ink7299.xml"/><Relationship Id="rId24" Type="http://schemas.openxmlformats.org/officeDocument/2006/relationships/customXml" Target="../ink/ink7175.xml"/><Relationship Id="rId66" Type="http://schemas.openxmlformats.org/officeDocument/2006/relationships/customXml" Target="../ink/ink7196.xml"/><Relationship Id="rId131" Type="http://schemas.openxmlformats.org/officeDocument/2006/relationships/image" Target="../media/image320.png"/><Relationship Id="rId327" Type="http://schemas.openxmlformats.org/officeDocument/2006/relationships/customXml" Target="../ink/ink7327.xml"/><Relationship Id="rId369" Type="http://schemas.openxmlformats.org/officeDocument/2006/relationships/customXml" Target="../ink/ink7348.xml"/><Relationship Id="rId173" Type="http://schemas.openxmlformats.org/officeDocument/2006/relationships/image" Target="../media/image59.png"/><Relationship Id="rId229" Type="http://schemas.openxmlformats.org/officeDocument/2006/relationships/customXml" Target="../ink/ink7278.xml"/><Relationship Id="rId380" Type="http://schemas.openxmlformats.org/officeDocument/2006/relationships/customXml" Target="../ink/ink7354.xml"/><Relationship Id="rId436" Type="http://schemas.openxmlformats.org/officeDocument/2006/relationships/customXml" Target="../ink/ink7382.xml"/><Relationship Id="rId240" Type="http://schemas.openxmlformats.org/officeDocument/2006/relationships/image" Target="../media/image556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7213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8" Type="http://schemas.openxmlformats.org/officeDocument/2006/relationships/customXml" Target="../ink/ink7167.xml"/><Relationship Id="rId142" Type="http://schemas.openxmlformats.org/officeDocument/2006/relationships/customXml" Target="../ink/ink7234.xml"/><Relationship Id="rId184" Type="http://schemas.openxmlformats.org/officeDocument/2006/relationships/customXml" Target="../ink/ink7255.xml"/><Relationship Id="rId391" Type="http://schemas.openxmlformats.org/officeDocument/2006/relationships/image" Target="../media/image579.png"/><Relationship Id="rId405" Type="http://schemas.openxmlformats.org/officeDocument/2006/relationships/image" Target="../media/image586.png"/><Relationship Id="rId447" Type="http://schemas.openxmlformats.org/officeDocument/2006/relationships/image" Target="../media/image678.png"/><Relationship Id="rId251" Type="http://schemas.openxmlformats.org/officeDocument/2006/relationships/customXml" Target="../ink/ink7289.xml"/><Relationship Id="rId46" Type="http://schemas.openxmlformats.org/officeDocument/2006/relationships/customXml" Target="../ink/ink7186.xml"/><Relationship Id="rId293" Type="http://schemas.openxmlformats.org/officeDocument/2006/relationships/customXml" Target="../ink/ink7310.xml"/><Relationship Id="rId307" Type="http://schemas.openxmlformats.org/officeDocument/2006/relationships/customXml" Target="../ink/ink7317.xml"/><Relationship Id="rId349" Type="http://schemas.openxmlformats.org/officeDocument/2006/relationships/customXml" Target="../ink/ink7338.xml"/><Relationship Id="rId88" Type="http://schemas.openxmlformats.org/officeDocument/2006/relationships/customXml" Target="../ink/ink7207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64.png"/><Relationship Id="rId416" Type="http://schemas.openxmlformats.org/officeDocument/2006/relationships/customXml" Target="../ink/ink7372.xml"/><Relationship Id="rId220" Type="http://schemas.openxmlformats.org/officeDocument/2006/relationships/image" Target="../media/image546.png"/><Relationship Id="rId458" Type="http://schemas.openxmlformats.org/officeDocument/2006/relationships/customXml" Target="../ink/ink7393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7224.xml"/><Relationship Id="rId164" Type="http://schemas.openxmlformats.org/officeDocument/2006/relationships/customXml" Target="../ink/ink7245.xml"/><Relationship Id="rId371" Type="http://schemas.openxmlformats.org/officeDocument/2006/relationships/customXml" Target="../ink/ink7349.xml"/><Relationship Id="rId427" Type="http://schemas.openxmlformats.org/officeDocument/2006/relationships/image" Target="../media/image668.png"/><Relationship Id="rId469" Type="http://schemas.openxmlformats.org/officeDocument/2006/relationships/image" Target="../media/image689.png"/><Relationship Id="rId26" Type="http://schemas.openxmlformats.org/officeDocument/2006/relationships/customXml" Target="../ink/ink7176.xml"/><Relationship Id="rId231" Type="http://schemas.openxmlformats.org/officeDocument/2006/relationships/customXml" Target="../ink/ink7279.xml"/><Relationship Id="rId273" Type="http://schemas.openxmlformats.org/officeDocument/2006/relationships/customXml" Target="../ink/ink7300.xml"/><Relationship Id="rId329" Type="http://schemas.openxmlformats.org/officeDocument/2006/relationships/customXml" Target="../ink/ink7328.xml"/><Relationship Id="rId68" Type="http://schemas.openxmlformats.org/officeDocument/2006/relationships/customXml" Target="../ink/ink7197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7263.xml"/><Relationship Id="rId382" Type="http://schemas.openxmlformats.org/officeDocument/2006/relationships/customXml" Target="../ink/ink7355.xml"/><Relationship Id="rId438" Type="http://schemas.openxmlformats.org/officeDocument/2006/relationships/customXml" Target="../ink/ink7383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7214.xml"/><Relationship Id="rId144" Type="http://schemas.openxmlformats.org/officeDocument/2006/relationships/customXml" Target="../ink/ink7235.xml"/><Relationship Id="rId90" Type="http://schemas.openxmlformats.org/officeDocument/2006/relationships/customXml" Target="../ink/ink7208.xml"/><Relationship Id="rId186" Type="http://schemas.openxmlformats.org/officeDocument/2006/relationships/customXml" Target="../ink/ink7256.xml"/><Relationship Id="rId351" Type="http://schemas.openxmlformats.org/officeDocument/2006/relationships/customXml" Target="../ink/ink7339.xml"/><Relationship Id="rId393" Type="http://schemas.openxmlformats.org/officeDocument/2006/relationships/image" Target="../media/image580.png"/><Relationship Id="rId407" Type="http://schemas.openxmlformats.org/officeDocument/2006/relationships/image" Target="../media/image587.png"/><Relationship Id="rId449" Type="http://schemas.openxmlformats.org/officeDocument/2006/relationships/image" Target="../media/image679.png"/><Relationship Id="rId211" Type="http://schemas.openxmlformats.org/officeDocument/2006/relationships/image" Target="../media/image542.png"/><Relationship Id="rId253" Type="http://schemas.openxmlformats.org/officeDocument/2006/relationships/customXml" Target="../ink/ink7290.xml"/><Relationship Id="rId295" Type="http://schemas.openxmlformats.org/officeDocument/2006/relationships/customXml" Target="../ink/ink7311.xml"/><Relationship Id="rId309" Type="http://schemas.openxmlformats.org/officeDocument/2006/relationships/customXml" Target="../ink/ink7318.xml"/><Relationship Id="rId460" Type="http://schemas.openxmlformats.org/officeDocument/2006/relationships/customXml" Target="../ink/ink7394.xml"/><Relationship Id="rId48" Type="http://schemas.openxmlformats.org/officeDocument/2006/relationships/customXml" Target="../ink/ink7187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65.png"/><Relationship Id="rId418" Type="http://schemas.openxmlformats.org/officeDocument/2006/relationships/customXml" Target="../ink/ink7373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image" Target="../media/image690.png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7225.xml"/><Relationship Id="rId70" Type="http://schemas.openxmlformats.org/officeDocument/2006/relationships/customXml" Target="../ink/ink7198.xml"/><Relationship Id="rId166" Type="http://schemas.openxmlformats.org/officeDocument/2006/relationships/customXml" Target="../ink/ink7246.xml"/><Relationship Id="rId331" Type="http://schemas.openxmlformats.org/officeDocument/2006/relationships/customXml" Target="../ink/ink7329.xml"/><Relationship Id="rId373" Type="http://schemas.openxmlformats.org/officeDocument/2006/relationships/customXml" Target="../ink/ink7350.xml"/><Relationship Id="rId429" Type="http://schemas.openxmlformats.org/officeDocument/2006/relationships/image" Target="../media/image669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7280.xml"/><Relationship Id="rId440" Type="http://schemas.openxmlformats.org/officeDocument/2006/relationships/customXml" Target="../ink/ink7384.xml"/><Relationship Id="rId28" Type="http://schemas.openxmlformats.org/officeDocument/2006/relationships/customXml" Target="../ink/ink7177.xml"/><Relationship Id="rId275" Type="http://schemas.openxmlformats.org/officeDocument/2006/relationships/customXml" Target="../ink/ink7301.xml"/><Relationship Id="rId300" Type="http://schemas.openxmlformats.org/officeDocument/2006/relationships/image" Target="../media/image372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7356.xml"/><Relationship Id="rId202" Type="http://schemas.openxmlformats.org/officeDocument/2006/relationships/customXml" Target="../ink/ink7264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680.png"/><Relationship Id="rId50" Type="http://schemas.openxmlformats.org/officeDocument/2006/relationships/customXml" Target="../ink/ink7188.xml"/><Relationship Id="rId104" Type="http://schemas.openxmlformats.org/officeDocument/2006/relationships/customXml" Target="../ink/ink7215.xml"/><Relationship Id="rId146" Type="http://schemas.openxmlformats.org/officeDocument/2006/relationships/customXml" Target="../ink/ink7236.xml"/><Relationship Id="rId188" Type="http://schemas.openxmlformats.org/officeDocument/2006/relationships/customXml" Target="../ink/ink7257.xml"/><Relationship Id="rId311" Type="http://schemas.openxmlformats.org/officeDocument/2006/relationships/customXml" Target="../ink/ink7319.xml"/><Relationship Id="rId353" Type="http://schemas.openxmlformats.org/officeDocument/2006/relationships/customXml" Target="../ink/ink7340.xml"/><Relationship Id="rId395" Type="http://schemas.openxmlformats.org/officeDocument/2006/relationships/image" Target="../media/image581.png"/><Relationship Id="rId409" Type="http://schemas.openxmlformats.org/officeDocument/2006/relationships/image" Target="../media/image588.png"/><Relationship Id="rId92" Type="http://schemas.openxmlformats.org/officeDocument/2006/relationships/customXml" Target="../ink/ink7209.xml"/><Relationship Id="rId213" Type="http://schemas.openxmlformats.org/officeDocument/2006/relationships/image" Target="../media/image543.png"/><Relationship Id="rId420" Type="http://schemas.openxmlformats.org/officeDocument/2006/relationships/customXml" Target="../ink/ink7374.xml"/><Relationship Id="rId255" Type="http://schemas.openxmlformats.org/officeDocument/2006/relationships/customXml" Target="../ink/ink7291.xml"/><Relationship Id="rId297" Type="http://schemas.openxmlformats.org/officeDocument/2006/relationships/customXml" Target="../ink/ink7312.xml"/><Relationship Id="rId462" Type="http://schemas.openxmlformats.org/officeDocument/2006/relationships/customXml" Target="../ink/ink7395.xml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66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70.png"/><Relationship Id="rId473" Type="http://schemas.openxmlformats.org/officeDocument/2006/relationships/image" Target="../media/image691.png"/></Relationships>
</file>

<file path=ppt/slides/_rels/slide5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7551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72.png"/><Relationship Id="rId170" Type="http://schemas.openxmlformats.org/officeDocument/2006/relationships/customXml" Target="../ink/ink7486.xml"/><Relationship Id="rId226" Type="http://schemas.openxmlformats.org/officeDocument/2006/relationships/image" Target="../media/image549.png"/><Relationship Id="rId433" Type="http://schemas.openxmlformats.org/officeDocument/2006/relationships/image" Target="../media/image695.png"/><Relationship Id="rId268" Type="http://schemas.openxmlformats.org/officeDocument/2006/relationships/image" Target="../media/image559.png"/><Relationship Id="rId475" Type="http://schemas.openxmlformats.org/officeDocument/2006/relationships/image" Target="../media/image716.png"/><Relationship Id="rId32" Type="http://schemas.openxmlformats.org/officeDocument/2006/relationships/customXml" Target="../ink/ink7417.xml"/><Relationship Id="rId74" Type="http://schemas.openxmlformats.org/officeDocument/2006/relationships/customXml" Target="../ink/ink7438.xml"/><Relationship Id="rId128" Type="http://schemas.openxmlformats.org/officeDocument/2006/relationships/customXml" Target="../ink/ink7465.xml"/><Relationship Id="rId335" Type="http://schemas.openxmlformats.org/officeDocument/2006/relationships/customXml" Target="../ink/ink7569.xml"/><Relationship Id="rId377" Type="http://schemas.openxmlformats.org/officeDocument/2006/relationships/image" Target="../media/image577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7520.xml"/><Relationship Id="rId402" Type="http://schemas.openxmlformats.org/officeDocument/2006/relationships/customXml" Target="../ink/ink7603.xml"/><Relationship Id="rId279" Type="http://schemas.openxmlformats.org/officeDocument/2006/relationships/customXml" Target="../ink/ink7541.xml"/><Relationship Id="rId444" Type="http://schemas.openxmlformats.org/officeDocument/2006/relationships/customXml" Target="../ink/ink7624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34.png"/><Relationship Id="rId388" Type="http://schemas.openxmlformats.org/officeDocument/2006/relationships/customXml" Target="../ink/ink7596.xml"/><Relationship Id="rId85" Type="http://schemas.openxmlformats.org/officeDocument/2006/relationships/image" Target="../media/image526.png"/><Relationship Id="rId150" Type="http://schemas.openxmlformats.org/officeDocument/2006/relationships/customXml" Target="../ink/ink7476.xml"/><Relationship Id="rId192" Type="http://schemas.openxmlformats.org/officeDocument/2006/relationships/customXml" Target="../ink/ink7497.xml"/><Relationship Id="rId206" Type="http://schemas.openxmlformats.org/officeDocument/2006/relationships/customXml" Target="../ink/ink7504.xml"/><Relationship Id="rId413" Type="http://schemas.openxmlformats.org/officeDocument/2006/relationships/image" Target="../media/image667.png"/><Relationship Id="rId248" Type="http://schemas.openxmlformats.org/officeDocument/2006/relationships/image" Target="../media/image350.png"/><Relationship Id="rId455" Type="http://schemas.openxmlformats.org/officeDocument/2006/relationships/image" Target="../media/image706.png"/><Relationship Id="rId12" Type="http://schemas.openxmlformats.org/officeDocument/2006/relationships/customXml" Target="../ink/ink7407.xml"/><Relationship Id="rId108" Type="http://schemas.openxmlformats.org/officeDocument/2006/relationships/customXml" Target="../ink/ink7455.xml"/><Relationship Id="rId315" Type="http://schemas.openxmlformats.org/officeDocument/2006/relationships/customXml" Target="../ink/ink7559.xml"/><Relationship Id="rId357" Type="http://schemas.openxmlformats.org/officeDocument/2006/relationships/customXml" Target="../ink/ink7580.xml"/><Relationship Id="rId54" Type="http://schemas.openxmlformats.org/officeDocument/2006/relationships/customXml" Target="../ink/ink7428.xml"/><Relationship Id="rId96" Type="http://schemas.openxmlformats.org/officeDocument/2006/relationships/customXml" Target="../ink/ink7449.xml"/><Relationship Id="rId161" Type="http://schemas.openxmlformats.org/officeDocument/2006/relationships/image" Target="../media/image335.png"/><Relationship Id="rId217" Type="http://schemas.openxmlformats.org/officeDocument/2006/relationships/customXml" Target="../ink/ink7510.xml"/><Relationship Id="rId399" Type="http://schemas.openxmlformats.org/officeDocument/2006/relationships/image" Target="../media/image588.png"/><Relationship Id="rId259" Type="http://schemas.openxmlformats.org/officeDocument/2006/relationships/customXml" Target="../ink/ink7531.xml"/><Relationship Id="rId424" Type="http://schemas.openxmlformats.org/officeDocument/2006/relationships/customXml" Target="../ink/ink7614.xml"/><Relationship Id="rId466" Type="http://schemas.openxmlformats.org/officeDocument/2006/relationships/customXml" Target="../ink/ink7635.xml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7466.xml"/><Relationship Id="rId368" Type="http://schemas.openxmlformats.org/officeDocument/2006/relationships/image" Target="../media/image573.png"/><Relationship Id="rId172" Type="http://schemas.openxmlformats.org/officeDocument/2006/relationships/customXml" Target="../ink/ink7487.xml"/><Relationship Id="rId228" Type="http://schemas.openxmlformats.org/officeDocument/2006/relationships/image" Target="../media/image550.png"/><Relationship Id="rId435" Type="http://schemas.openxmlformats.org/officeDocument/2006/relationships/image" Target="../media/image696.png"/><Relationship Id="rId477" Type="http://schemas.openxmlformats.org/officeDocument/2006/relationships/image" Target="../media/image717.png"/><Relationship Id="rId281" Type="http://schemas.openxmlformats.org/officeDocument/2006/relationships/customXml" Target="../ink/ink7542.xml"/><Relationship Id="rId337" Type="http://schemas.openxmlformats.org/officeDocument/2006/relationships/customXml" Target="../ink/ink7570.xml"/><Relationship Id="rId34" Type="http://schemas.openxmlformats.org/officeDocument/2006/relationships/customXml" Target="../ink/ink7418.xml"/><Relationship Id="rId76" Type="http://schemas.openxmlformats.org/officeDocument/2006/relationships/customXml" Target="../ink/ink7439.xml"/><Relationship Id="rId141" Type="http://schemas.openxmlformats.org/officeDocument/2006/relationships/image" Target="../media/image325.png"/><Relationship Id="rId379" Type="http://schemas.openxmlformats.org/officeDocument/2006/relationships/image" Target="../media/image578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7521.xml"/><Relationship Id="rId390" Type="http://schemas.openxmlformats.org/officeDocument/2006/relationships/customXml" Target="../ink/ink7597.xml"/><Relationship Id="rId404" Type="http://schemas.openxmlformats.org/officeDocument/2006/relationships/customXml" Target="../ink/ink7604.xml"/><Relationship Id="rId446" Type="http://schemas.openxmlformats.org/officeDocument/2006/relationships/customXml" Target="../ink/ink7625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7456.xml"/><Relationship Id="rId348" Type="http://schemas.openxmlformats.org/officeDocument/2006/relationships/image" Target="../media/image635.png"/><Relationship Id="rId152" Type="http://schemas.openxmlformats.org/officeDocument/2006/relationships/customXml" Target="../ink/ink7477.xml"/><Relationship Id="rId194" Type="http://schemas.openxmlformats.org/officeDocument/2006/relationships/customXml" Target="../ink/ink7498.xml"/><Relationship Id="rId208" Type="http://schemas.openxmlformats.org/officeDocument/2006/relationships/customXml" Target="../ink/ink7505.xml"/><Relationship Id="rId415" Type="http://schemas.openxmlformats.org/officeDocument/2006/relationships/image" Target="../media/image668.png"/><Relationship Id="rId457" Type="http://schemas.openxmlformats.org/officeDocument/2006/relationships/image" Target="../media/image707.png"/><Relationship Id="rId261" Type="http://schemas.openxmlformats.org/officeDocument/2006/relationships/customXml" Target="../ink/ink7532.xml"/><Relationship Id="rId14" Type="http://schemas.openxmlformats.org/officeDocument/2006/relationships/customXml" Target="../ink/ink7408.xml"/><Relationship Id="rId56" Type="http://schemas.openxmlformats.org/officeDocument/2006/relationships/customXml" Target="../ink/ink7429.xml"/><Relationship Id="rId317" Type="http://schemas.openxmlformats.org/officeDocument/2006/relationships/customXml" Target="../ink/ink7560.xml"/><Relationship Id="rId359" Type="http://schemas.openxmlformats.org/officeDocument/2006/relationships/customXml" Target="../ink/ink7581.xml"/><Relationship Id="rId98" Type="http://schemas.openxmlformats.org/officeDocument/2006/relationships/customXml" Target="../ink/ink7450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7511.xml"/><Relationship Id="rId370" Type="http://schemas.openxmlformats.org/officeDocument/2006/relationships/customXml" Target="../ink/ink7587.xml"/><Relationship Id="rId426" Type="http://schemas.openxmlformats.org/officeDocument/2006/relationships/customXml" Target="../ink/ink7615.xml"/><Relationship Id="rId230" Type="http://schemas.openxmlformats.org/officeDocument/2006/relationships/image" Target="../media/image551.png"/><Relationship Id="rId468" Type="http://schemas.openxmlformats.org/officeDocument/2006/relationships/customXml" Target="../ink/ink7636.xml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7467.xml"/><Relationship Id="rId174" Type="http://schemas.openxmlformats.org/officeDocument/2006/relationships/customXml" Target="../ink/ink7488.xml"/><Relationship Id="rId381" Type="http://schemas.openxmlformats.org/officeDocument/2006/relationships/image" Target="../media/image579.png"/><Relationship Id="rId241" Type="http://schemas.openxmlformats.org/officeDocument/2006/relationships/customXml" Target="../ink/ink7522.xml"/><Relationship Id="rId437" Type="http://schemas.openxmlformats.org/officeDocument/2006/relationships/image" Target="../media/image697.png"/><Relationship Id="rId479" Type="http://schemas.openxmlformats.org/officeDocument/2006/relationships/image" Target="../media/image718.png"/><Relationship Id="rId36" Type="http://schemas.openxmlformats.org/officeDocument/2006/relationships/customXml" Target="../ink/ink7419.xml"/><Relationship Id="rId283" Type="http://schemas.openxmlformats.org/officeDocument/2006/relationships/customXml" Target="../ink/ink7543.xml"/><Relationship Id="rId339" Type="http://schemas.openxmlformats.org/officeDocument/2006/relationships/customXml" Target="../ink/ink7571.xml"/><Relationship Id="rId78" Type="http://schemas.openxmlformats.org/officeDocument/2006/relationships/customXml" Target="../ink/ink7440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4.png"/><Relationship Id="rId406" Type="http://schemas.openxmlformats.org/officeDocument/2006/relationships/customXml" Target="../ink/ink7605.xml"/><Relationship Id="rId9" Type="http://schemas.openxmlformats.org/officeDocument/2006/relationships/image" Target="../media/image1110.png"/><Relationship Id="rId210" Type="http://schemas.openxmlformats.org/officeDocument/2006/relationships/customXml" Target="../ink/ink7506.xml"/><Relationship Id="rId392" Type="http://schemas.openxmlformats.org/officeDocument/2006/relationships/customXml" Target="../ink/ink7598.xml"/><Relationship Id="rId448" Type="http://schemas.openxmlformats.org/officeDocument/2006/relationships/customXml" Target="../ink/ink7626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7457.xml"/><Relationship Id="rId154" Type="http://schemas.openxmlformats.org/officeDocument/2006/relationships/customXml" Target="../ink/ink7478.xml"/><Relationship Id="rId361" Type="http://schemas.openxmlformats.org/officeDocument/2006/relationships/customXml" Target="../ink/ink7582.xml"/><Relationship Id="rId196" Type="http://schemas.openxmlformats.org/officeDocument/2006/relationships/customXml" Target="../ink/ink7499.xml"/><Relationship Id="rId417" Type="http://schemas.openxmlformats.org/officeDocument/2006/relationships/image" Target="../media/image669.png"/><Relationship Id="rId459" Type="http://schemas.openxmlformats.org/officeDocument/2006/relationships/image" Target="../media/image708.png"/><Relationship Id="rId16" Type="http://schemas.openxmlformats.org/officeDocument/2006/relationships/customXml" Target="../ink/ink7409.xml"/><Relationship Id="rId221" Type="http://schemas.openxmlformats.org/officeDocument/2006/relationships/customXml" Target="../ink/ink7512.xml"/><Relationship Id="rId263" Type="http://schemas.openxmlformats.org/officeDocument/2006/relationships/customXml" Target="../ink/ink7533.xml"/><Relationship Id="rId319" Type="http://schemas.openxmlformats.org/officeDocument/2006/relationships/customXml" Target="../ink/ink7561.xml"/><Relationship Id="rId470" Type="http://schemas.openxmlformats.org/officeDocument/2006/relationships/customXml" Target="../ink/ink7637.xml"/><Relationship Id="rId58" Type="http://schemas.openxmlformats.org/officeDocument/2006/relationships/customXml" Target="../ink/ink7430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7588.xml"/><Relationship Id="rId428" Type="http://schemas.openxmlformats.org/officeDocument/2006/relationships/customXml" Target="../ink/ink7616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7468.xml"/><Relationship Id="rId80" Type="http://schemas.openxmlformats.org/officeDocument/2006/relationships/customXml" Target="../ink/ink7441.xml"/><Relationship Id="rId176" Type="http://schemas.openxmlformats.org/officeDocument/2006/relationships/customXml" Target="../ink/ink7489.xml"/><Relationship Id="rId341" Type="http://schemas.openxmlformats.org/officeDocument/2006/relationships/customXml" Target="../ink/ink7572.xml"/><Relationship Id="rId383" Type="http://schemas.openxmlformats.org/officeDocument/2006/relationships/image" Target="../media/image580.png"/><Relationship Id="rId439" Type="http://schemas.openxmlformats.org/officeDocument/2006/relationships/image" Target="../media/image698.png"/><Relationship Id="rId201" Type="http://schemas.openxmlformats.org/officeDocument/2006/relationships/image" Target="../media/image537.png"/><Relationship Id="rId243" Type="http://schemas.openxmlformats.org/officeDocument/2006/relationships/customXml" Target="../ink/ink7523.xml"/><Relationship Id="rId285" Type="http://schemas.openxmlformats.org/officeDocument/2006/relationships/customXml" Target="../ink/ink7544.xml"/><Relationship Id="rId450" Type="http://schemas.openxmlformats.org/officeDocument/2006/relationships/customXml" Target="../ink/ink7627.xml"/><Relationship Id="rId38" Type="http://schemas.openxmlformats.org/officeDocument/2006/relationships/customXml" Target="../ink/ink7420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5.png"/><Relationship Id="rId394" Type="http://schemas.openxmlformats.org/officeDocument/2006/relationships/customXml" Target="../ink/ink7599.xml"/><Relationship Id="rId408" Type="http://schemas.openxmlformats.org/officeDocument/2006/relationships/customXml" Target="../ink/ink7606.xml"/><Relationship Id="rId212" Type="http://schemas.openxmlformats.org/officeDocument/2006/relationships/customXml" Target="../ink/ink7507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7458.xml"/><Relationship Id="rId296" Type="http://schemas.openxmlformats.org/officeDocument/2006/relationships/image" Target="../media/image370.png"/><Relationship Id="rId461" Type="http://schemas.openxmlformats.org/officeDocument/2006/relationships/image" Target="../media/image709.png"/><Relationship Id="rId60" Type="http://schemas.openxmlformats.org/officeDocument/2006/relationships/customXml" Target="../ink/ink7431.xml"/><Relationship Id="rId156" Type="http://schemas.openxmlformats.org/officeDocument/2006/relationships/customXml" Target="../ink/ink7479.xml"/><Relationship Id="rId198" Type="http://schemas.openxmlformats.org/officeDocument/2006/relationships/customXml" Target="../ink/ink7500.xml"/><Relationship Id="rId321" Type="http://schemas.openxmlformats.org/officeDocument/2006/relationships/customXml" Target="../ink/ink7562.xml"/><Relationship Id="rId363" Type="http://schemas.openxmlformats.org/officeDocument/2006/relationships/customXml" Target="../ink/ink7583.xml"/><Relationship Id="rId419" Type="http://schemas.openxmlformats.org/officeDocument/2006/relationships/image" Target="../media/image670.png"/><Relationship Id="rId223" Type="http://schemas.openxmlformats.org/officeDocument/2006/relationships/customXml" Target="../ink/ink7513.xml"/><Relationship Id="rId430" Type="http://schemas.openxmlformats.org/officeDocument/2006/relationships/customXml" Target="../ink/ink7617.xml"/><Relationship Id="rId18" Type="http://schemas.openxmlformats.org/officeDocument/2006/relationships/customXml" Target="../ink/ink7410.xml"/><Relationship Id="rId265" Type="http://schemas.openxmlformats.org/officeDocument/2006/relationships/customXml" Target="../ink/ink7534.xml"/><Relationship Id="rId472" Type="http://schemas.openxmlformats.org/officeDocument/2006/relationships/customXml" Target="../ink/ink7638.xml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7589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7402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699.png"/><Relationship Id="rId40" Type="http://schemas.openxmlformats.org/officeDocument/2006/relationships/customXml" Target="../ink/ink7421.xml"/><Relationship Id="rId136" Type="http://schemas.openxmlformats.org/officeDocument/2006/relationships/customXml" Target="../ink/ink7469.xml"/><Relationship Id="rId178" Type="http://schemas.openxmlformats.org/officeDocument/2006/relationships/customXml" Target="../ink/ink7490.xml"/><Relationship Id="rId301" Type="http://schemas.openxmlformats.org/officeDocument/2006/relationships/customXml" Target="../ink/ink7552.xml"/><Relationship Id="rId343" Type="http://schemas.openxmlformats.org/officeDocument/2006/relationships/customXml" Target="../ink/ink7573.xml"/><Relationship Id="rId82" Type="http://schemas.openxmlformats.org/officeDocument/2006/relationships/customXml" Target="../ink/ink7442.xml"/><Relationship Id="rId203" Type="http://schemas.openxmlformats.org/officeDocument/2006/relationships/image" Target="../media/image538.png"/><Relationship Id="rId385" Type="http://schemas.openxmlformats.org/officeDocument/2006/relationships/image" Target="../media/image581.png"/><Relationship Id="rId245" Type="http://schemas.openxmlformats.org/officeDocument/2006/relationships/customXml" Target="../ink/ink7524.xml"/><Relationship Id="rId287" Type="http://schemas.openxmlformats.org/officeDocument/2006/relationships/customXml" Target="../ink/ink7545.xml"/><Relationship Id="rId410" Type="http://schemas.openxmlformats.org/officeDocument/2006/relationships/customXml" Target="../ink/ink7607.xml"/><Relationship Id="rId452" Type="http://schemas.openxmlformats.org/officeDocument/2006/relationships/customXml" Target="../ink/ink7628.xml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6.png"/><Relationship Id="rId51" Type="http://schemas.openxmlformats.org/officeDocument/2006/relationships/image" Target="../media/image32.png"/><Relationship Id="rId72" Type="http://schemas.openxmlformats.org/officeDocument/2006/relationships/customXml" Target="../ink/ink7437.xml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75" Type="http://schemas.openxmlformats.org/officeDocument/2006/relationships/image" Target="../media/image576.png"/><Relationship Id="rId396" Type="http://schemas.openxmlformats.org/officeDocument/2006/relationships/customXml" Target="../ink/ink7600.xml"/><Relationship Id="rId3" Type="http://schemas.openxmlformats.org/officeDocument/2006/relationships/image" Target="../media/image810.png"/><Relationship Id="rId214" Type="http://schemas.openxmlformats.org/officeDocument/2006/relationships/customXml" Target="../ink/ink7508.xml"/><Relationship Id="rId235" Type="http://schemas.openxmlformats.org/officeDocument/2006/relationships/customXml" Target="../ink/ink7519.xml"/><Relationship Id="rId256" Type="http://schemas.openxmlformats.org/officeDocument/2006/relationships/image" Target="../media/image354.png"/><Relationship Id="rId277" Type="http://schemas.openxmlformats.org/officeDocument/2006/relationships/customXml" Target="../ink/ink7540.xml"/><Relationship Id="rId298" Type="http://schemas.openxmlformats.org/officeDocument/2006/relationships/image" Target="../media/image371.png"/><Relationship Id="rId400" Type="http://schemas.openxmlformats.org/officeDocument/2006/relationships/customXml" Target="../ink/ink7602.xml"/><Relationship Id="rId421" Type="http://schemas.openxmlformats.org/officeDocument/2006/relationships/image" Target="../media/image671.png"/><Relationship Id="rId442" Type="http://schemas.openxmlformats.org/officeDocument/2006/relationships/customXml" Target="../ink/ink7623.xml"/><Relationship Id="rId463" Type="http://schemas.openxmlformats.org/officeDocument/2006/relationships/image" Target="../media/image710.png"/><Relationship Id="rId116" Type="http://schemas.openxmlformats.org/officeDocument/2006/relationships/customXml" Target="../ink/ink7459.xml"/><Relationship Id="rId137" Type="http://schemas.openxmlformats.org/officeDocument/2006/relationships/image" Target="../media/image323.png"/><Relationship Id="rId158" Type="http://schemas.openxmlformats.org/officeDocument/2006/relationships/customXml" Target="../ink/ink7480.xml"/><Relationship Id="rId302" Type="http://schemas.openxmlformats.org/officeDocument/2006/relationships/image" Target="../media/image373.png"/><Relationship Id="rId323" Type="http://schemas.openxmlformats.org/officeDocument/2006/relationships/customXml" Target="../ink/ink7563.xml"/><Relationship Id="rId344" Type="http://schemas.openxmlformats.org/officeDocument/2006/relationships/image" Target="../media/image628.png"/><Relationship Id="rId20" Type="http://schemas.openxmlformats.org/officeDocument/2006/relationships/customXml" Target="../ink/ink7411.xml"/><Relationship Id="rId41" Type="http://schemas.openxmlformats.org/officeDocument/2006/relationships/image" Target="../media/image27.png"/><Relationship Id="rId62" Type="http://schemas.openxmlformats.org/officeDocument/2006/relationships/customXml" Target="../ink/ink7432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customXml" Target="../ink/ink7584.xml"/><Relationship Id="rId386" Type="http://schemas.openxmlformats.org/officeDocument/2006/relationships/customXml" Target="../ink/ink7595.xml"/><Relationship Id="rId190" Type="http://schemas.openxmlformats.org/officeDocument/2006/relationships/customXml" Target="../ink/ink7496.xml"/><Relationship Id="rId204" Type="http://schemas.openxmlformats.org/officeDocument/2006/relationships/customXml" Target="../ink/ink7503.xml"/><Relationship Id="rId225" Type="http://schemas.openxmlformats.org/officeDocument/2006/relationships/customXml" Target="../ink/ink7514.xml"/><Relationship Id="rId246" Type="http://schemas.openxmlformats.org/officeDocument/2006/relationships/image" Target="../media/image349.png"/><Relationship Id="rId267" Type="http://schemas.openxmlformats.org/officeDocument/2006/relationships/customXml" Target="../ink/ink7535.xml"/><Relationship Id="rId288" Type="http://schemas.openxmlformats.org/officeDocument/2006/relationships/image" Target="../media/image366.png"/><Relationship Id="rId411" Type="http://schemas.openxmlformats.org/officeDocument/2006/relationships/image" Target="../media/image594.png"/><Relationship Id="rId432" Type="http://schemas.openxmlformats.org/officeDocument/2006/relationships/customXml" Target="../ink/ink7618.xml"/><Relationship Id="rId453" Type="http://schemas.openxmlformats.org/officeDocument/2006/relationships/image" Target="../media/image705.png"/><Relationship Id="rId474" Type="http://schemas.openxmlformats.org/officeDocument/2006/relationships/customXml" Target="../ink/ink7639.xml"/><Relationship Id="rId106" Type="http://schemas.openxmlformats.org/officeDocument/2006/relationships/customXml" Target="../ink/ink7454.xml"/><Relationship Id="rId127" Type="http://schemas.openxmlformats.org/officeDocument/2006/relationships/image" Target="../media/image176.png"/><Relationship Id="rId313" Type="http://schemas.openxmlformats.org/officeDocument/2006/relationships/customXml" Target="../ink/ink7558.xml"/><Relationship Id="rId10" Type="http://schemas.openxmlformats.org/officeDocument/2006/relationships/customXml" Target="../ink/ink7406.xml"/><Relationship Id="rId31" Type="http://schemas.openxmlformats.org/officeDocument/2006/relationships/image" Target="../media/image22.png"/><Relationship Id="rId52" Type="http://schemas.openxmlformats.org/officeDocument/2006/relationships/customXml" Target="../ink/ink7427.xml"/><Relationship Id="rId73" Type="http://schemas.openxmlformats.org/officeDocument/2006/relationships/image" Target="../media/image520.png"/><Relationship Id="rId94" Type="http://schemas.openxmlformats.org/officeDocument/2006/relationships/customXml" Target="../ink/ink7448.xml"/><Relationship Id="rId148" Type="http://schemas.openxmlformats.org/officeDocument/2006/relationships/customXml" Target="../ink/ink7475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7579.xml"/><Relationship Id="rId376" Type="http://schemas.openxmlformats.org/officeDocument/2006/relationships/customXml" Target="../ink/ink7590.xml"/><Relationship Id="rId397" Type="http://schemas.openxmlformats.org/officeDocument/2006/relationships/image" Target="../media/image587.png"/><Relationship Id="rId4" Type="http://schemas.openxmlformats.org/officeDocument/2006/relationships/customXml" Target="../ink/ink7403.xml"/><Relationship Id="rId180" Type="http://schemas.openxmlformats.org/officeDocument/2006/relationships/customXml" Target="../ink/ink7491.xml"/><Relationship Id="rId215" Type="http://schemas.openxmlformats.org/officeDocument/2006/relationships/customXml" Target="../ink/ink7509.xml"/><Relationship Id="rId236" Type="http://schemas.openxmlformats.org/officeDocument/2006/relationships/image" Target="../media/image554.png"/><Relationship Id="rId257" Type="http://schemas.openxmlformats.org/officeDocument/2006/relationships/customXml" Target="../ink/ink7530.xml"/><Relationship Id="rId278" Type="http://schemas.openxmlformats.org/officeDocument/2006/relationships/image" Target="../media/image361.png"/><Relationship Id="rId401" Type="http://schemas.openxmlformats.org/officeDocument/2006/relationships/image" Target="../media/image589.png"/><Relationship Id="rId422" Type="http://schemas.openxmlformats.org/officeDocument/2006/relationships/customXml" Target="../ink/ink7613.xml"/><Relationship Id="rId443" Type="http://schemas.openxmlformats.org/officeDocument/2006/relationships/image" Target="../media/image700.png"/><Relationship Id="rId464" Type="http://schemas.openxmlformats.org/officeDocument/2006/relationships/customXml" Target="../ink/ink7634.xml"/><Relationship Id="rId303" Type="http://schemas.openxmlformats.org/officeDocument/2006/relationships/customXml" Target="../ink/ink7553.xml"/><Relationship Id="rId42" Type="http://schemas.openxmlformats.org/officeDocument/2006/relationships/customXml" Target="../ink/ink7422.xml"/><Relationship Id="rId84" Type="http://schemas.openxmlformats.org/officeDocument/2006/relationships/customXml" Target="../ink/ink7443.xml"/><Relationship Id="rId138" Type="http://schemas.openxmlformats.org/officeDocument/2006/relationships/customXml" Target="../ink/ink7470.xml"/><Relationship Id="rId345" Type="http://schemas.openxmlformats.org/officeDocument/2006/relationships/customXml" Target="../ink/ink7574.xml"/><Relationship Id="rId387" Type="http://schemas.openxmlformats.org/officeDocument/2006/relationships/image" Target="../media/image582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7525.xml"/><Relationship Id="rId412" Type="http://schemas.openxmlformats.org/officeDocument/2006/relationships/customXml" Target="../ink/ink7608.xml"/><Relationship Id="rId107" Type="http://schemas.openxmlformats.org/officeDocument/2006/relationships/image" Target="../media/image165.png"/><Relationship Id="rId289" Type="http://schemas.openxmlformats.org/officeDocument/2006/relationships/customXml" Target="../ink/ink7546.xml"/><Relationship Id="rId454" Type="http://schemas.openxmlformats.org/officeDocument/2006/relationships/customXml" Target="../ink/ink7629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7.png"/><Relationship Id="rId398" Type="http://schemas.openxmlformats.org/officeDocument/2006/relationships/customXml" Target="../ink/ink7601.xml"/><Relationship Id="rId95" Type="http://schemas.openxmlformats.org/officeDocument/2006/relationships/image" Target="../media/image531.png"/><Relationship Id="rId160" Type="http://schemas.openxmlformats.org/officeDocument/2006/relationships/customXml" Target="../ink/ink7481.xml"/><Relationship Id="rId216" Type="http://schemas.openxmlformats.org/officeDocument/2006/relationships/image" Target="../media/image544.png"/><Relationship Id="rId423" Type="http://schemas.openxmlformats.org/officeDocument/2006/relationships/image" Target="../media/image672.png"/><Relationship Id="rId258" Type="http://schemas.openxmlformats.org/officeDocument/2006/relationships/image" Target="../media/image355.png"/><Relationship Id="rId465" Type="http://schemas.openxmlformats.org/officeDocument/2006/relationships/image" Target="../media/image711.png"/><Relationship Id="rId22" Type="http://schemas.openxmlformats.org/officeDocument/2006/relationships/customXml" Target="../ink/ink7412.xml"/><Relationship Id="rId64" Type="http://schemas.openxmlformats.org/officeDocument/2006/relationships/customXml" Target="../ink/ink7433.xml"/><Relationship Id="rId118" Type="http://schemas.openxmlformats.org/officeDocument/2006/relationships/customXml" Target="../ink/ink7460.xml"/><Relationship Id="rId325" Type="http://schemas.openxmlformats.org/officeDocument/2006/relationships/customXml" Target="../ink/ink7564.xml"/><Relationship Id="rId367" Type="http://schemas.openxmlformats.org/officeDocument/2006/relationships/customXml" Target="../ink/ink7585.xml"/><Relationship Id="rId171" Type="http://schemas.openxmlformats.org/officeDocument/2006/relationships/image" Target="../media/image340.png"/><Relationship Id="rId227" Type="http://schemas.openxmlformats.org/officeDocument/2006/relationships/customXml" Target="../ink/ink7515.xml"/><Relationship Id="rId269" Type="http://schemas.openxmlformats.org/officeDocument/2006/relationships/customXml" Target="../ink/ink7536.xml"/><Relationship Id="rId434" Type="http://schemas.openxmlformats.org/officeDocument/2006/relationships/customXml" Target="../ink/ink7619.xml"/><Relationship Id="rId476" Type="http://schemas.openxmlformats.org/officeDocument/2006/relationships/customXml" Target="../ink/ink7640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75" Type="http://schemas.openxmlformats.org/officeDocument/2006/relationships/image" Target="../media/image521.png"/><Relationship Id="rId140" Type="http://schemas.openxmlformats.org/officeDocument/2006/relationships/customXml" Target="../ink/ink7471.xml"/><Relationship Id="rId182" Type="http://schemas.openxmlformats.org/officeDocument/2006/relationships/customXml" Target="../ink/ink7492.xml"/><Relationship Id="rId378" Type="http://schemas.openxmlformats.org/officeDocument/2006/relationships/customXml" Target="../ink/ink7591.xml"/><Relationship Id="rId403" Type="http://schemas.openxmlformats.org/officeDocument/2006/relationships/image" Target="../media/image590.png"/><Relationship Id="rId6" Type="http://schemas.openxmlformats.org/officeDocument/2006/relationships/customXml" Target="../ink/ink7404.xml"/><Relationship Id="rId238" Type="http://schemas.openxmlformats.org/officeDocument/2006/relationships/image" Target="../media/image555.png"/><Relationship Id="rId445" Type="http://schemas.openxmlformats.org/officeDocument/2006/relationships/image" Target="../media/image701.png"/><Relationship Id="rId291" Type="http://schemas.openxmlformats.org/officeDocument/2006/relationships/customXml" Target="../ink/ink7547.xml"/><Relationship Id="rId305" Type="http://schemas.openxmlformats.org/officeDocument/2006/relationships/customXml" Target="../ink/ink7554.xml"/><Relationship Id="rId347" Type="http://schemas.openxmlformats.org/officeDocument/2006/relationships/customXml" Target="../ink/ink7575.xml"/><Relationship Id="rId44" Type="http://schemas.openxmlformats.org/officeDocument/2006/relationships/customXml" Target="../ink/ink7423.xml"/><Relationship Id="rId86" Type="http://schemas.openxmlformats.org/officeDocument/2006/relationships/customXml" Target="../ink/ink7444.xml"/><Relationship Id="rId151" Type="http://schemas.openxmlformats.org/officeDocument/2006/relationships/image" Target="../media/image330.png"/><Relationship Id="rId389" Type="http://schemas.openxmlformats.org/officeDocument/2006/relationships/image" Target="../media/image583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7526.xml"/><Relationship Id="rId414" Type="http://schemas.openxmlformats.org/officeDocument/2006/relationships/customXml" Target="../ink/ink7609.xml"/><Relationship Id="rId456" Type="http://schemas.openxmlformats.org/officeDocument/2006/relationships/customXml" Target="../ink/ink7630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7461.xml"/><Relationship Id="rId358" Type="http://schemas.openxmlformats.org/officeDocument/2006/relationships/image" Target="../media/image568.png"/><Relationship Id="rId162" Type="http://schemas.openxmlformats.org/officeDocument/2006/relationships/customXml" Target="../ink/ink7482.xml"/><Relationship Id="rId218" Type="http://schemas.openxmlformats.org/officeDocument/2006/relationships/image" Target="../media/image545.png"/><Relationship Id="rId425" Type="http://schemas.openxmlformats.org/officeDocument/2006/relationships/image" Target="../media/image682.png"/><Relationship Id="rId467" Type="http://schemas.openxmlformats.org/officeDocument/2006/relationships/image" Target="../media/image712.png"/><Relationship Id="rId271" Type="http://schemas.openxmlformats.org/officeDocument/2006/relationships/customXml" Target="../ink/ink7537.xml"/><Relationship Id="rId24" Type="http://schemas.openxmlformats.org/officeDocument/2006/relationships/customXml" Target="../ink/ink7413.xml"/><Relationship Id="rId66" Type="http://schemas.openxmlformats.org/officeDocument/2006/relationships/customXml" Target="../ink/ink7434.xml"/><Relationship Id="rId131" Type="http://schemas.openxmlformats.org/officeDocument/2006/relationships/image" Target="../media/image320.png"/><Relationship Id="rId327" Type="http://schemas.openxmlformats.org/officeDocument/2006/relationships/customXml" Target="../ink/ink7565.xml"/><Relationship Id="rId369" Type="http://schemas.openxmlformats.org/officeDocument/2006/relationships/customXml" Target="../ink/ink7586.xml"/><Relationship Id="rId173" Type="http://schemas.openxmlformats.org/officeDocument/2006/relationships/image" Target="../media/image59.png"/><Relationship Id="rId229" Type="http://schemas.openxmlformats.org/officeDocument/2006/relationships/customXml" Target="../ink/ink7516.xml"/><Relationship Id="rId380" Type="http://schemas.openxmlformats.org/officeDocument/2006/relationships/customXml" Target="../ink/ink7592.xml"/><Relationship Id="rId436" Type="http://schemas.openxmlformats.org/officeDocument/2006/relationships/customXml" Target="../ink/ink7620.xml"/><Relationship Id="rId240" Type="http://schemas.openxmlformats.org/officeDocument/2006/relationships/image" Target="../media/image556.png"/><Relationship Id="rId478" Type="http://schemas.openxmlformats.org/officeDocument/2006/relationships/customXml" Target="../ink/ink7641.xml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7451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8" Type="http://schemas.openxmlformats.org/officeDocument/2006/relationships/customXml" Target="../ink/ink7405.xml"/><Relationship Id="rId142" Type="http://schemas.openxmlformats.org/officeDocument/2006/relationships/customXml" Target="../ink/ink7472.xml"/><Relationship Id="rId184" Type="http://schemas.openxmlformats.org/officeDocument/2006/relationships/customXml" Target="../ink/ink7493.xml"/><Relationship Id="rId391" Type="http://schemas.openxmlformats.org/officeDocument/2006/relationships/image" Target="../media/image584.png"/><Relationship Id="rId405" Type="http://schemas.openxmlformats.org/officeDocument/2006/relationships/image" Target="../media/image591.png"/><Relationship Id="rId447" Type="http://schemas.openxmlformats.org/officeDocument/2006/relationships/image" Target="../media/image702.png"/><Relationship Id="rId251" Type="http://schemas.openxmlformats.org/officeDocument/2006/relationships/customXml" Target="../ink/ink7527.xml"/><Relationship Id="rId46" Type="http://schemas.openxmlformats.org/officeDocument/2006/relationships/customXml" Target="../ink/ink7424.xml"/><Relationship Id="rId293" Type="http://schemas.openxmlformats.org/officeDocument/2006/relationships/customXml" Target="../ink/ink7548.xml"/><Relationship Id="rId307" Type="http://schemas.openxmlformats.org/officeDocument/2006/relationships/customXml" Target="../ink/ink7555.xml"/><Relationship Id="rId349" Type="http://schemas.openxmlformats.org/officeDocument/2006/relationships/customXml" Target="../ink/ink7576.xml"/><Relationship Id="rId88" Type="http://schemas.openxmlformats.org/officeDocument/2006/relationships/customXml" Target="../ink/ink7445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69.png"/><Relationship Id="rId416" Type="http://schemas.openxmlformats.org/officeDocument/2006/relationships/customXml" Target="../ink/ink7610.xml"/><Relationship Id="rId220" Type="http://schemas.openxmlformats.org/officeDocument/2006/relationships/image" Target="../media/image546.png"/><Relationship Id="rId458" Type="http://schemas.openxmlformats.org/officeDocument/2006/relationships/customXml" Target="../ink/ink7631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7462.xml"/><Relationship Id="rId164" Type="http://schemas.openxmlformats.org/officeDocument/2006/relationships/customXml" Target="../ink/ink7483.xml"/><Relationship Id="rId371" Type="http://schemas.openxmlformats.org/officeDocument/2006/relationships/image" Target="../media/image574.png"/><Relationship Id="rId427" Type="http://schemas.openxmlformats.org/officeDocument/2006/relationships/image" Target="../media/image683.png"/><Relationship Id="rId469" Type="http://schemas.openxmlformats.org/officeDocument/2006/relationships/image" Target="../media/image713.png"/><Relationship Id="rId26" Type="http://schemas.openxmlformats.org/officeDocument/2006/relationships/customXml" Target="../ink/ink7414.xml"/><Relationship Id="rId231" Type="http://schemas.openxmlformats.org/officeDocument/2006/relationships/customXml" Target="../ink/ink7517.xml"/><Relationship Id="rId273" Type="http://schemas.openxmlformats.org/officeDocument/2006/relationships/customXml" Target="../ink/ink7538.xml"/><Relationship Id="rId329" Type="http://schemas.openxmlformats.org/officeDocument/2006/relationships/customXml" Target="../ink/ink7566.xml"/><Relationship Id="rId68" Type="http://schemas.openxmlformats.org/officeDocument/2006/relationships/customXml" Target="../ink/ink7435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7501.xml"/><Relationship Id="rId382" Type="http://schemas.openxmlformats.org/officeDocument/2006/relationships/customXml" Target="../ink/ink7593.xml"/><Relationship Id="rId438" Type="http://schemas.openxmlformats.org/officeDocument/2006/relationships/customXml" Target="../ink/ink7621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7452.xml"/><Relationship Id="rId144" Type="http://schemas.openxmlformats.org/officeDocument/2006/relationships/customXml" Target="../ink/ink7473.xml"/><Relationship Id="rId90" Type="http://schemas.openxmlformats.org/officeDocument/2006/relationships/customXml" Target="../ink/ink7446.xml"/><Relationship Id="rId186" Type="http://schemas.openxmlformats.org/officeDocument/2006/relationships/customXml" Target="../ink/ink7494.xml"/><Relationship Id="rId351" Type="http://schemas.openxmlformats.org/officeDocument/2006/relationships/customXml" Target="../ink/ink7577.xml"/><Relationship Id="rId393" Type="http://schemas.openxmlformats.org/officeDocument/2006/relationships/image" Target="../media/image585.png"/><Relationship Id="rId407" Type="http://schemas.openxmlformats.org/officeDocument/2006/relationships/image" Target="../media/image592.png"/><Relationship Id="rId449" Type="http://schemas.openxmlformats.org/officeDocument/2006/relationships/image" Target="../media/image703.png"/><Relationship Id="rId211" Type="http://schemas.openxmlformats.org/officeDocument/2006/relationships/image" Target="../media/image542.png"/><Relationship Id="rId253" Type="http://schemas.openxmlformats.org/officeDocument/2006/relationships/customXml" Target="../ink/ink7528.xml"/><Relationship Id="rId295" Type="http://schemas.openxmlformats.org/officeDocument/2006/relationships/customXml" Target="../ink/ink7549.xml"/><Relationship Id="rId309" Type="http://schemas.openxmlformats.org/officeDocument/2006/relationships/customXml" Target="../ink/ink7556.xml"/><Relationship Id="rId460" Type="http://schemas.openxmlformats.org/officeDocument/2006/relationships/customXml" Target="../ink/ink7632.xml"/><Relationship Id="rId48" Type="http://schemas.openxmlformats.org/officeDocument/2006/relationships/customXml" Target="../ink/ink7425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0.png"/><Relationship Id="rId418" Type="http://schemas.openxmlformats.org/officeDocument/2006/relationships/customXml" Target="../ink/ink7611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image" Target="../media/image714.png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7463.xml"/><Relationship Id="rId70" Type="http://schemas.openxmlformats.org/officeDocument/2006/relationships/customXml" Target="../ink/ink7436.xml"/><Relationship Id="rId166" Type="http://schemas.openxmlformats.org/officeDocument/2006/relationships/customXml" Target="../ink/ink7484.xml"/><Relationship Id="rId331" Type="http://schemas.openxmlformats.org/officeDocument/2006/relationships/customXml" Target="../ink/ink7567.xml"/><Relationship Id="rId373" Type="http://schemas.openxmlformats.org/officeDocument/2006/relationships/image" Target="../media/image575.png"/><Relationship Id="rId429" Type="http://schemas.openxmlformats.org/officeDocument/2006/relationships/image" Target="../media/image693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7518.xml"/><Relationship Id="rId440" Type="http://schemas.openxmlformats.org/officeDocument/2006/relationships/customXml" Target="../ink/ink7622.xml"/><Relationship Id="rId28" Type="http://schemas.openxmlformats.org/officeDocument/2006/relationships/customXml" Target="../ink/ink7415.xml"/><Relationship Id="rId275" Type="http://schemas.openxmlformats.org/officeDocument/2006/relationships/customXml" Target="../ink/ink7539.xml"/><Relationship Id="rId300" Type="http://schemas.openxmlformats.org/officeDocument/2006/relationships/image" Target="../media/image372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7594.xml"/><Relationship Id="rId202" Type="http://schemas.openxmlformats.org/officeDocument/2006/relationships/customXml" Target="../ink/ink7502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04.png"/><Relationship Id="rId50" Type="http://schemas.openxmlformats.org/officeDocument/2006/relationships/customXml" Target="../ink/ink7426.xml"/><Relationship Id="rId104" Type="http://schemas.openxmlformats.org/officeDocument/2006/relationships/customXml" Target="../ink/ink7453.xml"/><Relationship Id="rId146" Type="http://schemas.openxmlformats.org/officeDocument/2006/relationships/customXml" Target="../ink/ink7474.xml"/><Relationship Id="rId188" Type="http://schemas.openxmlformats.org/officeDocument/2006/relationships/customXml" Target="../ink/ink7495.xml"/><Relationship Id="rId311" Type="http://schemas.openxmlformats.org/officeDocument/2006/relationships/customXml" Target="../ink/ink7557.xml"/><Relationship Id="rId353" Type="http://schemas.openxmlformats.org/officeDocument/2006/relationships/customXml" Target="../ink/ink7578.xml"/><Relationship Id="rId395" Type="http://schemas.openxmlformats.org/officeDocument/2006/relationships/image" Target="../media/image586.png"/><Relationship Id="rId409" Type="http://schemas.openxmlformats.org/officeDocument/2006/relationships/image" Target="../media/image593.png"/><Relationship Id="rId92" Type="http://schemas.openxmlformats.org/officeDocument/2006/relationships/customXml" Target="../ink/ink7447.xml"/><Relationship Id="rId213" Type="http://schemas.openxmlformats.org/officeDocument/2006/relationships/image" Target="../media/image543.png"/><Relationship Id="rId420" Type="http://schemas.openxmlformats.org/officeDocument/2006/relationships/customXml" Target="../ink/ink7612.xml"/><Relationship Id="rId255" Type="http://schemas.openxmlformats.org/officeDocument/2006/relationships/customXml" Target="../ink/ink7529.xml"/><Relationship Id="rId297" Type="http://schemas.openxmlformats.org/officeDocument/2006/relationships/customXml" Target="../ink/ink7550.xml"/><Relationship Id="rId462" Type="http://schemas.openxmlformats.org/officeDocument/2006/relationships/customXml" Target="../ink/ink7633.xml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1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4.png"/><Relationship Id="rId473" Type="http://schemas.openxmlformats.org/officeDocument/2006/relationships/image" Target="../media/image715.png"/><Relationship Id="rId30" Type="http://schemas.openxmlformats.org/officeDocument/2006/relationships/customXml" Target="../ink/ink7416.xml"/><Relationship Id="rId126" Type="http://schemas.openxmlformats.org/officeDocument/2006/relationships/customXml" Target="../ink/ink7464.xml"/><Relationship Id="rId168" Type="http://schemas.openxmlformats.org/officeDocument/2006/relationships/customXml" Target="../ink/ink7485.xml"/><Relationship Id="rId333" Type="http://schemas.openxmlformats.org/officeDocument/2006/relationships/customXml" Target="../ink/ink7568.xml"/></Relationships>
</file>

<file path=ppt/slides/_rels/slide5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7791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72.png"/><Relationship Id="rId170" Type="http://schemas.openxmlformats.org/officeDocument/2006/relationships/customXml" Target="../ink/ink7726.xml"/><Relationship Id="rId226" Type="http://schemas.openxmlformats.org/officeDocument/2006/relationships/image" Target="../media/image549.png"/><Relationship Id="rId433" Type="http://schemas.openxmlformats.org/officeDocument/2006/relationships/image" Target="../media/image695.png"/><Relationship Id="rId268" Type="http://schemas.openxmlformats.org/officeDocument/2006/relationships/image" Target="../media/image559.png"/><Relationship Id="rId475" Type="http://schemas.openxmlformats.org/officeDocument/2006/relationships/customXml" Target="../ink/ink7880.xml"/><Relationship Id="rId32" Type="http://schemas.openxmlformats.org/officeDocument/2006/relationships/customXml" Target="../ink/ink7657.xml"/><Relationship Id="rId74" Type="http://schemas.openxmlformats.org/officeDocument/2006/relationships/customXml" Target="../ink/ink7678.xml"/><Relationship Id="rId128" Type="http://schemas.openxmlformats.org/officeDocument/2006/relationships/customXml" Target="../ink/ink7705.xml"/><Relationship Id="rId335" Type="http://schemas.openxmlformats.org/officeDocument/2006/relationships/customXml" Target="../ink/ink7809.xml"/><Relationship Id="rId377" Type="http://schemas.openxmlformats.org/officeDocument/2006/relationships/image" Target="../media/image577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7760.xml"/><Relationship Id="rId402" Type="http://schemas.openxmlformats.org/officeDocument/2006/relationships/customXml" Target="../ink/ink7843.xml"/><Relationship Id="rId279" Type="http://schemas.openxmlformats.org/officeDocument/2006/relationships/customXml" Target="../ink/ink7781.xml"/><Relationship Id="rId444" Type="http://schemas.openxmlformats.org/officeDocument/2006/relationships/customXml" Target="../ink/ink7864.xml"/><Relationship Id="rId486" Type="http://schemas.openxmlformats.org/officeDocument/2006/relationships/image" Target="../media/image736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34.png"/><Relationship Id="rId388" Type="http://schemas.openxmlformats.org/officeDocument/2006/relationships/customXml" Target="../ink/ink7836.xml"/><Relationship Id="rId85" Type="http://schemas.openxmlformats.org/officeDocument/2006/relationships/image" Target="../media/image526.png"/><Relationship Id="rId150" Type="http://schemas.openxmlformats.org/officeDocument/2006/relationships/customXml" Target="../ink/ink7716.xml"/><Relationship Id="rId192" Type="http://schemas.openxmlformats.org/officeDocument/2006/relationships/customXml" Target="../ink/ink7737.xml"/><Relationship Id="rId206" Type="http://schemas.openxmlformats.org/officeDocument/2006/relationships/customXml" Target="../ink/ink7744.xml"/><Relationship Id="rId413" Type="http://schemas.openxmlformats.org/officeDocument/2006/relationships/image" Target="../media/image667.png"/><Relationship Id="rId248" Type="http://schemas.openxmlformats.org/officeDocument/2006/relationships/image" Target="../media/image350.png"/><Relationship Id="rId455" Type="http://schemas.openxmlformats.org/officeDocument/2006/relationships/image" Target="../media/image721.png"/><Relationship Id="rId12" Type="http://schemas.openxmlformats.org/officeDocument/2006/relationships/customXml" Target="../ink/ink7647.xml"/><Relationship Id="rId108" Type="http://schemas.openxmlformats.org/officeDocument/2006/relationships/customXml" Target="../ink/ink7695.xml"/><Relationship Id="rId315" Type="http://schemas.openxmlformats.org/officeDocument/2006/relationships/customXml" Target="../ink/ink7799.xml"/><Relationship Id="rId357" Type="http://schemas.openxmlformats.org/officeDocument/2006/relationships/customXml" Target="../ink/ink7820.xml"/><Relationship Id="rId54" Type="http://schemas.openxmlformats.org/officeDocument/2006/relationships/customXml" Target="../ink/ink7668.xml"/><Relationship Id="rId96" Type="http://schemas.openxmlformats.org/officeDocument/2006/relationships/customXml" Target="../ink/ink7689.xml"/><Relationship Id="rId161" Type="http://schemas.openxmlformats.org/officeDocument/2006/relationships/image" Target="../media/image335.png"/><Relationship Id="rId217" Type="http://schemas.openxmlformats.org/officeDocument/2006/relationships/customXml" Target="../ink/ink7750.xml"/><Relationship Id="rId399" Type="http://schemas.openxmlformats.org/officeDocument/2006/relationships/image" Target="../media/image588.png"/><Relationship Id="rId259" Type="http://schemas.openxmlformats.org/officeDocument/2006/relationships/customXml" Target="../ink/ink7771.xml"/><Relationship Id="rId424" Type="http://schemas.openxmlformats.org/officeDocument/2006/relationships/customXml" Target="../ink/ink7854.xml"/><Relationship Id="rId466" Type="http://schemas.openxmlformats.org/officeDocument/2006/relationships/image" Target="../media/image726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7706.xml"/><Relationship Id="rId368" Type="http://schemas.openxmlformats.org/officeDocument/2006/relationships/image" Target="../media/image573.png"/><Relationship Id="rId172" Type="http://schemas.openxmlformats.org/officeDocument/2006/relationships/customXml" Target="../ink/ink7727.xml"/><Relationship Id="rId228" Type="http://schemas.openxmlformats.org/officeDocument/2006/relationships/image" Target="../media/image550.png"/><Relationship Id="rId435" Type="http://schemas.openxmlformats.org/officeDocument/2006/relationships/image" Target="../media/image696.png"/><Relationship Id="rId477" Type="http://schemas.openxmlformats.org/officeDocument/2006/relationships/customXml" Target="../ink/ink7881.xml"/><Relationship Id="rId281" Type="http://schemas.openxmlformats.org/officeDocument/2006/relationships/customXml" Target="../ink/ink7782.xml"/><Relationship Id="rId337" Type="http://schemas.openxmlformats.org/officeDocument/2006/relationships/customXml" Target="../ink/ink7810.xml"/><Relationship Id="rId34" Type="http://schemas.openxmlformats.org/officeDocument/2006/relationships/customXml" Target="../ink/ink7658.xml"/><Relationship Id="rId76" Type="http://schemas.openxmlformats.org/officeDocument/2006/relationships/customXml" Target="../ink/ink7679.xml"/><Relationship Id="rId141" Type="http://schemas.openxmlformats.org/officeDocument/2006/relationships/image" Target="../media/image325.png"/><Relationship Id="rId379" Type="http://schemas.openxmlformats.org/officeDocument/2006/relationships/image" Target="../media/image578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7761.xml"/><Relationship Id="rId390" Type="http://schemas.openxmlformats.org/officeDocument/2006/relationships/customXml" Target="../ink/ink7837.xml"/><Relationship Id="rId404" Type="http://schemas.openxmlformats.org/officeDocument/2006/relationships/customXml" Target="../ink/ink7844.xml"/><Relationship Id="rId446" Type="http://schemas.openxmlformats.org/officeDocument/2006/relationships/customXml" Target="../ink/ink7865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37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7696.xml"/><Relationship Id="rId348" Type="http://schemas.openxmlformats.org/officeDocument/2006/relationships/image" Target="../media/image635.png"/><Relationship Id="rId152" Type="http://schemas.openxmlformats.org/officeDocument/2006/relationships/customXml" Target="../ink/ink7717.xml"/><Relationship Id="rId194" Type="http://schemas.openxmlformats.org/officeDocument/2006/relationships/customXml" Target="../ink/ink7738.xml"/><Relationship Id="rId208" Type="http://schemas.openxmlformats.org/officeDocument/2006/relationships/customXml" Target="../ink/ink7745.xml"/><Relationship Id="rId415" Type="http://schemas.openxmlformats.org/officeDocument/2006/relationships/image" Target="../media/image668.png"/><Relationship Id="rId457" Type="http://schemas.openxmlformats.org/officeDocument/2006/relationships/image" Target="../media/image722.png"/><Relationship Id="rId261" Type="http://schemas.openxmlformats.org/officeDocument/2006/relationships/customXml" Target="../ink/ink7772.xml"/><Relationship Id="rId14" Type="http://schemas.openxmlformats.org/officeDocument/2006/relationships/customXml" Target="../ink/ink7648.xml"/><Relationship Id="rId56" Type="http://schemas.openxmlformats.org/officeDocument/2006/relationships/customXml" Target="../ink/ink7669.xml"/><Relationship Id="rId317" Type="http://schemas.openxmlformats.org/officeDocument/2006/relationships/customXml" Target="../ink/ink7800.xml"/><Relationship Id="rId359" Type="http://schemas.openxmlformats.org/officeDocument/2006/relationships/customXml" Target="../ink/ink7821.xml"/><Relationship Id="rId98" Type="http://schemas.openxmlformats.org/officeDocument/2006/relationships/customXml" Target="../ink/ink7690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7751.xml"/><Relationship Id="rId370" Type="http://schemas.openxmlformats.org/officeDocument/2006/relationships/customXml" Target="../ink/ink7827.xml"/><Relationship Id="rId426" Type="http://schemas.openxmlformats.org/officeDocument/2006/relationships/customXml" Target="../ink/ink7855.xml"/><Relationship Id="rId230" Type="http://schemas.openxmlformats.org/officeDocument/2006/relationships/image" Target="../media/image551.png"/><Relationship Id="rId468" Type="http://schemas.openxmlformats.org/officeDocument/2006/relationships/image" Target="../media/image727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7707.xml"/><Relationship Id="rId174" Type="http://schemas.openxmlformats.org/officeDocument/2006/relationships/customXml" Target="../ink/ink7728.xml"/><Relationship Id="rId381" Type="http://schemas.openxmlformats.org/officeDocument/2006/relationships/image" Target="../media/image579.png"/><Relationship Id="rId241" Type="http://schemas.openxmlformats.org/officeDocument/2006/relationships/customXml" Target="../ink/ink7762.xml"/><Relationship Id="rId437" Type="http://schemas.openxmlformats.org/officeDocument/2006/relationships/image" Target="../media/image697.png"/><Relationship Id="rId479" Type="http://schemas.openxmlformats.org/officeDocument/2006/relationships/customXml" Target="../ink/ink7882.xml"/><Relationship Id="rId36" Type="http://schemas.openxmlformats.org/officeDocument/2006/relationships/customXml" Target="../ink/ink7659.xml"/><Relationship Id="rId283" Type="http://schemas.openxmlformats.org/officeDocument/2006/relationships/customXml" Target="../ink/ink7783.xml"/><Relationship Id="rId339" Type="http://schemas.openxmlformats.org/officeDocument/2006/relationships/customXml" Target="../ink/ink7811.xml"/><Relationship Id="rId78" Type="http://schemas.openxmlformats.org/officeDocument/2006/relationships/customXml" Target="../ink/ink7680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4.png"/><Relationship Id="rId406" Type="http://schemas.openxmlformats.org/officeDocument/2006/relationships/customXml" Target="../ink/ink7845.xml"/><Relationship Id="rId9" Type="http://schemas.openxmlformats.org/officeDocument/2006/relationships/image" Target="../media/image1110.png"/><Relationship Id="rId210" Type="http://schemas.openxmlformats.org/officeDocument/2006/relationships/customXml" Target="../ink/ink7746.xml"/><Relationship Id="rId392" Type="http://schemas.openxmlformats.org/officeDocument/2006/relationships/customXml" Target="../ink/ink7838.xml"/><Relationship Id="rId448" Type="http://schemas.openxmlformats.org/officeDocument/2006/relationships/customXml" Target="../ink/ink7866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7697.xml"/><Relationship Id="rId154" Type="http://schemas.openxmlformats.org/officeDocument/2006/relationships/customXml" Target="../ink/ink7718.xml"/><Relationship Id="rId361" Type="http://schemas.openxmlformats.org/officeDocument/2006/relationships/customXml" Target="../ink/ink7822.xml"/><Relationship Id="rId196" Type="http://schemas.openxmlformats.org/officeDocument/2006/relationships/customXml" Target="../ink/ink7739.xml"/><Relationship Id="rId417" Type="http://schemas.openxmlformats.org/officeDocument/2006/relationships/image" Target="../media/image669.png"/><Relationship Id="rId459" Type="http://schemas.openxmlformats.org/officeDocument/2006/relationships/image" Target="../media/image723.png"/><Relationship Id="rId16" Type="http://schemas.openxmlformats.org/officeDocument/2006/relationships/customXml" Target="../ink/ink7649.xml"/><Relationship Id="rId221" Type="http://schemas.openxmlformats.org/officeDocument/2006/relationships/customXml" Target="../ink/ink7752.xml"/><Relationship Id="rId263" Type="http://schemas.openxmlformats.org/officeDocument/2006/relationships/customXml" Target="../ink/ink7773.xml"/><Relationship Id="rId319" Type="http://schemas.openxmlformats.org/officeDocument/2006/relationships/customXml" Target="../ink/ink7801.xml"/><Relationship Id="rId470" Type="http://schemas.openxmlformats.org/officeDocument/2006/relationships/image" Target="../media/image728.png"/><Relationship Id="rId58" Type="http://schemas.openxmlformats.org/officeDocument/2006/relationships/customXml" Target="../ink/ink7670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7828.xml"/><Relationship Id="rId428" Type="http://schemas.openxmlformats.org/officeDocument/2006/relationships/customXml" Target="../ink/ink7856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7883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7708.xml"/><Relationship Id="rId80" Type="http://schemas.openxmlformats.org/officeDocument/2006/relationships/customXml" Target="../ink/ink7681.xml"/><Relationship Id="rId176" Type="http://schemas.openxmlformats.org/officeDocument/2006/relationships/customXml" Target="../ink/ink7729.xml"/><Relationship Id="rId341" Type="http://schemas.openxmlformats.org/officeDocument/2006/relationships/customXml" Target="../ink/ink7812.xml"/><Relationship Id="rId383" Type="http://schemas.openxmlformats.org/officeDocument/2006/relationships/image" Target="../media/image580.png"/><Relationship Id="rId439" Type="http://schemas.openxmlformats.org/officeDocument/2006/relationships/image" Target="../media/image698.png"/><Relationship Id="rId201" Type="http://schemas.openxmlformats.org/officeDocument/2006/relationships/image" Target="../media/image537.png"/><Relationship Id="rId243" Type="http://schemas.openxmlformats.org/officeDocument/2006/relationships/customXml" Target="../ink/ink7763.xml"/><Relationship Id="rId285" Type="http://schemas.openxmlformats.org/officeDocument/2006/relationships/customXml" Target="../ink/ink7784.xml"/><Relationship Id="rId450" Type="http://schemas.openxmlformats.org/officeDocument/2006/relationships/customXml" Target="../ink/ink7867.xml"/><Relationship Id="rId38" Type="http://schemas.openxmlformats.org/officeDocument/2006/relationships/customXml" Target="../ink/ink7660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5.png"/><Relationship Id="rId394" Type="http://schemas.openxmlformats.org/officeDocument/2006/relationships/customXml" Target="../ink/ink7839.xml"/><Relationship Id="rId408" Type="http://schemas.openxmlformats.org/officeDocument/2006/relationships/customXml" Target="../ink/ink7846.xml"/><Relationship Id="rId212" Type="http://schemas.openxmlformats.org/officeDocument/2006/relationships/customXml" Target="../ink/ink7747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7698.xml"/><Relationship Id="rId296" Type="http://schemas.openxmlformats.org/officeDocument/2006/relationships/image" Target="../media/image370.png"/><Relationship Id="rId461" Type="http://schemas.openxmlformats.org/officeDocument/2006/relationships/image" Target="../media/image724.png"/><Relationship Id="rId60" Type="http://schemas.openxmlformats.org/officeDocument/2006/relationships/customXml" Target="../ink/ink7671.xml"/><Relationship Id="rId156" Type="http://schemas.openxmlformats.org/officeDocument/2006/relationships/customXml" Target="../ink/ink7719.xml"/><Relationship Id="rId198" Type="http://schemas.openxmlformats.org/officeDocument/2006/relationships/customXml" Target="../ink/ink7740.xml"/><Relationship Id="rId321" Type="http://schemas.openxmlformats.org/officeDocument/2006/relationships/customXml" Target="../ink/ink7802.xml"/><Relationship Id="rId363" Type="http://schemas.openxmlformats.org/officeDocument/2006/relationships/customXml" Target="../ink/ink7823.xml"/><Relationship Id="rId419" Type="http://schemas.openxmlformats.org/officeDocument/2006/relationships/image" Target="../media/image670.png"/><Relationship Id="rId223" Type="http://schemas.openxmlformats.org/officeDocument/2006/relationships/customXml" Target="../ink/ink7753.xml"/><Relationship Id="rId430" Type="http://schemas.openxmlformats.org/officeDocument/2006/relationships/customXml" Target="../ink/ink7857.xml"/><Relationship Id="rId18" Type="http://schemas.openxmlformats.org/officeDocument/2006/relationships/customXml" Target="../ink/ink7650.xml"/><Relationship Id="rId265" Type="http://schemas.openxmlformats.org/officeDocument/2006/relationships/customXml" Target="../ink/ink7774.xml"/><Relationship Id="rId472" Type="http://schemas.openxmlformats.org/officeDocument/2006/relationships/image" Target="../media/image729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7829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7642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699.png"/><Relationship Id="rId483" Type="http://schemas.openxmlformats.org/officeDocument/2006/relationships/customXml" Target="../ink/ink7884.xml"/><Relationship Id="rId40" Type="http://schemas.openxmlformats.org/officeDocument/2006/relationships/customXml" Target="../ink/ink7661.xml"/><Relationship Id="rId136" Type="http://schemas.openxmlformats.org/officeDocument/2006/relationships/customXml" Target="../ink/ink7709.xml"/><Relationship Id="rId178" Type="http://schemas.openxmlformats.org/officeDocument/2006/relationships/customXml" Target="../ink/ink7730.xml"/><Relationship Id="rId301" Type="http://schemas.openxmlformats.org/officeDocument/2006/relationships/customXml" Target="../ink/ink7792.xml"/><Relationship Id="rId343" Type="http://schemas.openxmlformats.org/officeDocument/2006/relationships/customXml" Target="../ink/ink7813.xml"/><Relationship Id="rId82" Type="http://schemas.openxmlformats.org/officeDocument/2006/relationships/customXml" Target="../ink/ink7682.xml"/><Relationship Id="rId203" Type="http://schemas.openxmlformats.org/officeDocument/2006/relationships/image" Target="../media/image538.png"/><Relationship Id="rId385" Type="http://schemas.openxmlformats.org/officeDocument/2006/relationships/image" Target="../media/image581.png"/><Relationship Id="rId245" Type="http://schemas.openxmlformats.org/officeDocument/2006/relationships/customXml" Target="../ink/ink7764.xml"/><Relationship Id="rId287" Type="http://schemas.openxmlformats.org/officeDocument/2006/relationships/customXml" Target="../ink/ink7785.xml"/><Relationship Id="rId410" Type="http://schemas.openxmlformats.org/officeDocument/2006/relationships/customXml" Target="../ink/ink7847.xml"/><Relationship Id="rId452" Type="http://schemas.openxmlformats.org/officeDocument/2006/relationships/customXml" Target="../ink/ink7868.xml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6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7840.xml"/><Relationship Id="rId214" Type="http://schemas.openxmlformats.org/officeDocument/2006/relationships/customXml" Target="../ink/ink7748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71.png"/><Relationship Id="rId463" Type="http://schemas.openxmlformats.org/officeDocument/2006/relationships/customXml" Target="../ink/ink7874.xml"/><Relationship Id="rId116" Type="http://schemas.openxmlformats.org/officeDocument/2006/relationships/customXml" Target="../ink/ink7699.xml"/><Relationship Id="rId137" Type="http://schemas.openxmlformats.org/officeDocument/2006/relationships/image" Target="../media/image323.png"/><Relationship Id="rId158" Type="http://schemas.openxmlformats.org/officeDocument/2006/relationships/customXml" Target="../ink/ink7720.xml"/><Relationship Id="rId302" Type="http://schemas.openxmlformats.org/officeDocument/2006/relationships/image" Target="../media/image373.png"/><Relationship Id="rId323" Type="http://schemas.openxmlformats.org/officeDocument/2006/relationships/customXml" Target="../ink/ink7803.xml"/><Relationship Id="rId344" Type="http://schemas.openxmlformats.org/officeDocument/2006/relationships/image" Target="../media/image628.png"/><Relationship Id="rId20" Type="http://schemas.openxmlformats.org/officeDocument/2006/relationships/customXml" Target="../ink/ink7651.xml"/><Relationship Id="rId41" Type="http://schemas.openxmlformats.org/officeDocument/2006/relationships/image" Target="../media/image27.png"/><Relationship Id="rId62" Type="http://schemas.openxmlformats.org/officeDocument/2006/relationships/customXml" Target="../ink/ink7672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customXml" Target="../ink/ink7824.xml"/><Relationship Id="rId386" Type="http://schemas.openxmlformats.org/officeDocument/2006/relationships/customXml" Target="../ink/ink7835.xml"/><Relationship Id="rId190" Type="http://schemas.openxmlformats.org/officeDocument/2006/relationships/customXml" Target="../ink/ink7736.xml"/><Relationship Id="rId204" Type="http://schemas.openxmlformats.org/officeDocument/2006/relationships/customXml" Target="../ink/ink7743.xml"/><Relationship Id="rId225" Type="http://schemas.openxmlformats.org/officeDocument/2006/relationships/customXml" Target="../ink/ink7754.xml"/><Relationship Id="rId246" Type="http://schemas.openxmlformats.org/officeDocument/2006/relationships/image" Target="../media/image349.png"/><Relationship Id="rId267" Type="http://schemas.openxmlformats.org/officeDocument/2006/relationships/customXml" Target="../ink/ink7775.xml"/><Relationship Id="rId288" Type="http://schemas.openxmlformats.org/officeDocument/2006/relationships/image" Target="../media/image366.png"/><Relationship Id="rId411" Type="http://schemas.openxmlformats.org/officeDocument/2006/relationships/image" Target="../media/image594.png"/><Relationship Id="rId432" Type="http://schemas.openxmlformats.org/officeDocument/2006/relationships/customXml" Target="../ink/ink7858.xml"/><Relationship Id="rId453" Type="http://schemas.openxmlformats.org/officeDocument/2006/relationships/image" Target="../media/image720.png"/><Relationship Id="rId474" Type="http://schemas.openxmlformats.org/officeDocument/2006/relationships/image" Target="../media/image730.png"/><Relationship Id="rId106" Type="http://schemas.openxmlformats.org/officeDocument/2006/relationships/customXml" Target="../ink/ink7694.xml"/><Relationship Id="rId127" Type="http://schemas.openxmlformats.org/officeDocument/2006/relationships/image" Target="../media/image176.png"/><Relationship Id="rId313" Type="http://schemas.openxmlformats.org/officeDocument/2006/relationships/customXml" Target="../ink/ink7798.xml"/><Relationship Id="rId10" Type="http://schemas.openxmlformats.org/officeDocument/2006/relationships/customXml" Target="../ink/ink7646.xml"/><Relationship Id="rId31" Type="http://schemas.openxmlformats.org/officeDocument/2006/relationships/image" Target="../media/image22.png"/><Relationship Id="rId52" Type="http://schemas.openxmlformats.org/officeDocument/2006/relationships/customXml" Target="../ink/ink7667.xml"/><Relationship Id="rId73" Type="http://schemas.openxmlformats.org/officeDocument/2006/relationships/image" Target="../media/image520.png"/><Relationship Id="rId94" Type="http://schemas.openxmlformats.org/officeDocument/2006/relationships/customXml" Target="../ink/ink7688.xml"/><Relationship Id="rId148" Type="http://schemas.openxmlformats.org/officeDocument/2006/relationships/customXml" Target="../ink/ink7715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7819.xml"/><Relationship Id="rId376" Type="http://schemas.openxmlformats.org/officeDocument/2006/relationships/customXml" Target="../ink/ink7830.xml"/><Relationship Id="rId397" Type="http://schemas.openxmlformats.org/officeDocument/2006/relationships/image" Target="../media/image587.png"/><Relationship Id="rId4" Type="http://schemas.openxmlformats.org/officeDocument/2006/relationships/customXml" Target="../ink/ink7643.xml"/><Relationship Id="rId180" Type="http://schemas.openxmlformats.org/officeDocument/2006/relationships/customXml" Target="../ink/ink7731.xml"/><Relationship Id="rId215" Type="http://schemas.openxmlformats.org/officeDocument/2006/relationships/customXml" Target="../ink/ink7749.xml"/><Relationship Id="rId236" Type="http://schemas.openxmlformats.org/officeDocument/2006/relationships/image" Target="../media/image554.png"/><Relationship Id="rId257" Type="http://schemas.openxmlformats.org/officeDocument/2006/relationships/customXml" Target="../ink/ink7770.xml"/><Relationship Id="rId278" Type="http://schemas.openxmlformats.org/officeDocument/2006/relationships/image" Target="../media/image361.png"/><Relationship Id="rId401" Type="http://schemas.openxmlformats.org/officeDocument/2006/relationships/image" Target="../media/image589.png"/><Relationship Id="rId422" Type="http://schemas.openxmlformats.org/officeDocument/2006/relationships/customXml" Target="../ink/ink7853.xml"/><Relationship Id="rId443" Type="http://schemas.openxmlformats.org/officeDocument/2006/relationships/image" Target="../media/image700.png"/><Relationship Id="rId464" Type="http://schemas.openxmlformats.org/officeDocument/2006/relationships/image" Target="../media/image725.png"/><Relationship Id="rId303" Type="http://schemas.openxmlformats.org/officeDocument/2006/relationships/customXml" Target="../ink/ink7793.xml"/><Relationship Id="rId485" Type="http://schemas.openxmlformats.org/officeDocument/2006/relationships/customXml" Target="../ink/ink7885.xml"/><Relationship Id="rId42" Type="http://schemas.openxmlformats.org/officeDocument/2006/relationships/customXml" Target="../ink/ink7662.xml"/><Relationship Id="rId84" Type="http://schemas.openxmlformats.org/officeDocument/2006/relationships/customXml" Target="../ink/ink7683.xml"/><Relationship Id="rId138" Type="http://schemas.openxmlformats.org/officeDocument/2006/relationships/customXml" Target="../ink/ink7710.xml"/><Relationship Id="rId345" Type="http://schemas.openxmlformats.org/officeDocument/2006/relationships/customXml" Target="../ink/ink7814.xml"/><Relationship Id="rId387" Type="http://schemas.openxmlformats.org/officeDocument/2006/relationships/image" Target="../media/image582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7765.xml"/><Relationship Id="rId412" Type="http://schemas.openxmlformats.org/officeDocument/2006/relationships/customXml" Target="../ink/ink7848.xml"/><Relationship Id="rId107" Type="http://schemas.openxmlformats.org/officeDocument/2006/relationships/image" Target="../media/image165.png"/><Relationship Id="rId289" Type="http://schemas.openxmlformats.org/officeDocument/2006/relationships/customXml" Target="../ink/ink7786.xml"/><Relationship Id="rId454" Type="http://schemas.openxmlformats.org/officeDocument/2006/relationships/customXml" Target="../ink/ink7869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7.png"/><Relationship Id="rId398" Type="http://schemas.openxmlformats.org/officeDocument/2006/relationships/customXml" Target="../ink/ink7841.xml"/><Relationship Id="rId95" Type="http://schemas.openxmlformats.org/officeDocument/2006/relationships/image" Target="../media/image531.png"/><Relationship Id="rId160" Type="http://schemas.openxmlformats.org/officeDocument/2006/relationships/customXml" Target="../ink/ink7721.xml"/><Relationship Id="rId216" Type="http://schemas.openxmlformats.org/officeDocument/2006/relationships/image" Target="../media/image544.png"/><Relationship Id="rId423" Type="http://schemas.openxmlformats.org/officeDocument/2006/relationships/image" Target="../media/image672.png"/><Relationship Id="rId258" Type="http://schemas.openxmlformats.org/officeDocument/2006/relationships/image" Target="../media/image355.png"/><Relationship Id="rId465" Type="http://schemas.openxmlformats.org/officeDocument/2006/relationships/customXml" Target="../ink/ink7875.xml"/><Relationship Id="rId22" Type="http://schemas.openxmlformats.org/officeDocument/2006/relationships/customXml" Target="../ink/ink7652.xml"/><Relationship Id="rId64" Type="http://schemas.openxmlformats.org/officeDocument/2006/relationships/customXml" Target="../ink/ink7673.xml"/><Relationship Id="rId118" Type="http://schemas.openxmlformats.org/officeDocument/2006/relationships/customXml" Target="../ink/ink7700.xml"/><Relationship Id="rId325" Type="http://schemas.openxmlformats.org/officeDocument/2006/relationships/customXml" Target="../ink/ink7804.xml"/><Relationship Id="rId367" Type="http://schemas.openxmlformats.org/officeDocument/2006/relationships/customXml" Target="../ink/ink7825.xml"/><Relationship Id="rId171" Type="http://schemas.openxmlformats.org/officeDocument/2006/relationships/image" Target="../media/image340.png"/><Relationship Id="rId227" Type="http://schemas.openxmlformats.org/officeDocument/2006/relationships/customXml" Target="../ink/ink7755.xml"/><Relationship Id="rId269" Type="http://schemas.openxmlformats.org/officeDocument/2006/relationships/customXml" Target="../ink/ink7776.xml"/><Relationship Id="rId434" Type="http://schemas.openxmlformats.org/officeDocument/2006/relationships/customXml" Target="../ink/ink7859.xml"/><Relationship Id="rId476" Type="http://schemas.openxmlformats.org/officeDocument/2006/relationships/image" Target="../media/image731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75" Type="http://schemas.openxmlformats.org/officeDocument/2006/relationships/image" Target="../media/image521.png"/><Relationship Id="rId140" Type="http://schemas.openxmlformats.org/officeDocument/2006/relationships/customXml" Target="../ink/ink7711.xml"/><Relationship Id="rId182" Type="http://schemas.openxmlformats.org/officeDocument/2006/relationships/customXml" Target="../ink/ink7732.xml"/><Relationship Id="rId378" Type="http://schemas.openxmlformats.org/officeDocument/2006/relationships/customXml" Target="../ink/ink7831.xml"/><Relationship Id="rId403" Type="http://schemas.openxmlformats.org/officeDocument/2006/relationships/image" Target="../media/image590.png"/><Relationship Id="rId6" Type="http://schemas.openxmlformats.org/officeDocument/2006/relationships/customXml" Target="../ink/ink7644.xml"/><Relationship Id="rId238" Type="http://schemas.openxmlformats.org/officeDocument/2006/relationships/image" Target="../media/image555.png"/><Relationship Id="rId445" Type="http://schemas.openxmlformats.org/officeDocument/2006/relationships/image" Target="../media/image701.png"/><Relationship Id="rId487" Type="http://schemas.openxmlformats.org/officeDocument/2006/relationships/customXml" Target="../ink/ink7886.xml"/><Relationship Id="rId291" Type="http://schemas.openxmlformats.org/officeDocument/2006/relationships/customXml" Target="../ink/ink7787.xml"/><Relationship Id="rId305" Type="http://schemas.openxmlformats.org/officeDocument/2006/relationships/customXml" Target="../ink/ink7794.xml"/><Relationship Id="rId347" Type="http://schemas.openxmlformats.org/officeDocument/2006/relationships/customXml" Target="../ink/ink7815.xml"/><Relationship Id="rId44" Type="http://schemas.openxmlformats.org/officeDocument/2006/relationships/customXml" Target="../ink/ink7663.xml"/><Relationship Id="rId86" Type="http://schemas.openxmlformats.org/officeDocument/2006/relationships/customXml" Target="../ink/ink7684.xml"/><Relationship Id="rId151" Type="http://schemas.openxmlformats.org/officeDocument/2006/relationships/image" Target="../media/image330.png"/><Relationship Id="rId389" Type="http://schemas.openxmlformats.org/officeDocument/2006/relationships/image" Target="../media/image583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7766.xml"/><Relationship Id="rId414" Type="http://schemas.openxmlformats.org/officeDocument/2006/relationships/customXml" Target="../ink/ink7849.xml"/><Relationship Id="rId456" Type="http://schemas.openxmlformats.org/officeDocument/2006/relationships/customXml" Target="../ink/ink7870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7701.xml"/><Relationship Id="rId358" Type="http://schemas.openxmlformats.org/officeDocument/2006/relationships/image" Target="../media/image568.png"/><Relationship Id="rId162" Type="http://schemas.openxmlformats.org/officeDocument/2006/relationships/customXml" Target="../ink/ink7722.xml"/><Relationship Id="rId218" Type="http://schemas.openxmlformats.org/officeDocument/2006/relationships/image" Target="../media/image545.png"/><Relationship Id="rId425" Type="http://schemas.openxmlformats.org/officeDocument/2006/relationships/image" Target="../media/image682.png"/><Relationship Id="rId467" Type="http://schemas.openxmlformats.org/officeDocument/2006/relationships/customXml" Target="../ink/ink7876.xml"/><Relationship Id="rId271" Type="http://schemas.openxmlformats.org/officeDocument/2006/relationships/customXml" Target="../ink/ink7777.xml"/><Relationship Id="rId24" Type="http://schemas.openxmlformats.org/officeDocument/2006/relationships/customXml" Target="../ink/ink7653.xml"/><Relationship Id="rId66" Type="http://schemas.openxmlformats.org/officeDocument/2006/relationships/customXml" Target="../ink/ink7674.xml"/><Relationship Id="rId131" Type="http://schemas.openxmlformats.org/officeDocument/2006/relationships/image" Target="../media/image320.png"/><Relationship Id="rId327" Type="http://schemas.openxmlformats.org/officeDocument/2006/relationships/customXml" Target="../ink/ink7805.xml"/><Relationship Id="rId369" Type="http://schemas.openxmlformats.org/officeDocument/2006/relationships/customXml" Target="../ink/ink7826.xml"/><Relationship Id="rId173" Type="http://schemas.openxmlformats.org/officeDocument/2006/relationships/image" Target="../media/image59.png"/><Relationship Id="rId229" Type="http://schemas.openxmlformats.org/officeDocument/2006/relationships/customXml" Target="../ink/ink7756.xml"/><Relationship Id="rId380" Type="http://schemas.openxmlformats.org/officeDocument/2006/relationships/customXml" Target="../ink/ink7832.xml"/><Relationship Id="rId436" Type="http://schemas.openxmlformats.org/officeDocument/2006/relationships/customXml" Target="../ink/ink7860.xml"/><Relationship Id="rId240" Type="http://schemas.openxmlformats.org/officeDocument/2006/relationships/image" Target="../media/image556.png"/><Relationship Id="rId478" Type="http://schemas.openxmlformats.org/officeDocument/2006/relationships/image" Target="../media/image732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7691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8" Type="http://schemas.openxmlformats.org/officeDocument/2006/relationships/customXml" Target="../ink/ink7645.xml"/><Relationship Id="rId142" Type="http://schemas.openxmlformats.org/officeDocument/2006/relationships/customXml" Target="../ink/ink7712.xml"/><Relationship Id="rId184" Type="http://schemas.openxmlformats.org/officeDocument/2006/relationships/customXml" Target="../ink/ink7733.xml"/><Relationship Id="rId391" Type="http://schemas.openxmlformats.org/officeDocument/2006/relationships/image" Target="../media/image584.png"/><Relationship Id="rId405" Type="http://schemas.openxmlformats.org/officeDocument/2006/relationships/image" Target="../media/image591.png"/><Relationship Id="rId447" Type="http://schemas.openxmlformats.org/officeDocument/2006/relationships/image" Target="../media/image702.png"/><Relationship Id="rId251" Type="http://schemas.openxmlformats.org/officeDocument/2006/relationships/customXml" Target="../ink/ink7767.xml"/><Relationship Id="rId46" Type="http://schemas.openxmlformats.org/officeDocument/2006/relationships/customXml" Target="../ink/ink7664.xml"/><Relationship Id="rId293" Type="http://schemas.openxmlformats.org/officeDocument/2006/relationships/customXml" Target="../ink/ink7788.xml"/><Relationship Id="rId307" Type="http://schemas.openxmlformats.org/officeDocument/2006/relationships/customXml" Target="../ink/ink7795.xml"/><Relationship Id="rId349" Type="http://schemas.openxmlformats.org/officeDocument/2006/relationships/customXml" Target="../ink/ink7816.xml"/><Relationship Id="rId88" Type="http://schemas.openxmlformats.org/officeDocument/2006/relationships/customXml" Target="../ink/ink7685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69.png"/><Relationship Id="rId416" Type="http://schemas.openxmlformats.org/officeDocument/2006/relationships/customXml" Target="../ink/ink7850.xml"/><Relationship Id="rId220" Type="http://schemas.openxmlformats.org/officeDocument/2006/relationships/image" Target="../media/image546.png"/><Relationship Id="rId458" Type="http://schemas.openxmlformats.org/officeDocument/2006/relationships/customXml" Target="../ink/ink7871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7702.xml"/><Relationship Id="rId164" Type="http://schemas.openxmlformats.org/officeDocument/2006/relationships/customXml" Target="../ink/ink7723.xml"/><Relationship Id="rId371" Type="http://schemas.openxmlformats.org/officeDocument/2006/relationships/image" Target="../media/image574.png"/><Relationship Id="rId427" Type="http://schemas.openxmlformats.org/officeDocument/2006/relationships/image" Target="../media/image683.png"/><Relationship Id="rId469" Type="http://schemas.openxmlformats.org/officeDocument/2006/relationships/customXml" Target="../ink/ink7877.xml"/><Relationship Id="rId26" Type="http://schemas.openxmlformats.org/officeDocument/2006/relationships/customXml" Target="../ink/ink7654.xml"/><Relationship Id="rId231" Type="http://schemas.openxmlformats.org/officeDocument/2006/relationships/customXml" Target="../ink/ink7757.xml"/><Relationship Id="rId273" Type="http://schemas.openxmlformats.org/officeDocument/2006/relationships/customXml" Target="../ink/ink7778.xml"/><Relationship Id="rId329" Type="http://schemas.openxmlformats.org/officeDocument/2006/relationships/customXml" Target="../ink/ink7806.xml"/><Relationship Id="rId480" Type="http://schemas.openxmlformats.org/officeDocument/2006/relationships/image" Target="../media/image733.png"/><Relationship Id="rId68" Type="http://schemas.openxmlformats.org/officeDocument/2006/relationships/customXml" Target="../ink/ink7675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7741.xml"/><Relationship Id="rId382" Type="http://schemas.openxmlformats.org/officeDocument/2006/relationships/customXml" Target="../ink/ink7833.xml"/><Relationship Id="rId438" Type="http://schemas.openxmlformats.org/officeDocument/2006/relationships/customXml" Target="../ink/ink7861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7692.xml"/><Relationship Id="rId144" Type="http://schemas.openxmlformats.org/officeDocument/2006/relationships/customXml" Target="../ink/ink7713.xml"/><Relationship Id="rId90" Type="http://schemas.openxmlformats.org/officeDocument/2006/relationships/customXml" Target="../ink/ink7686.xml"/><Relationship Id="rId186" Type="http://schemas.openxmlformats.org/officeDocument/2006/relationships/customXml" Target="../ink/ink7734.xml"/><Relationship Id="rId351" Type="http://schemas.openxmlformats.org/officeDocument/2006/relationships/customXml" Target="../ink/ink7817.xml"/><Relationship Id="rId393" Type="http://schemas.openxmlformats.org/officeDocument/2006/relationships/image" Target="../media/image585.png"/><Relationship Id="rId407" Type="http://schemas.openxmlformats.org/officeDocument/2006/relationships/image" Target="../media/image592.png"/><Relationship Id="rId449" Type="http://schemas.openxmlformats.org/officeDocument/2006/relationships/image" Target="../media/image703.png"/><Relationship Id="rId211" Type="http://schemas.openxmlformats.org/officeDocument/2006/relationships/image" Target="../media/image542.png"/><Relationship Id="rId253" Type="http://schemas.openxmlformats.org/officeDocument/2006/relationships/customXml" Target="../ink/ink7768.xml"/><Relationship Id="rId295" Type="http://schemas.openxmlformats.org/officeDocument/2006/relationships/customXml" Target="../ink/ink7789.xml"/><Relationship Id="rId309" Type="http://schemas.openxmlformats.org/officeDocument/2006/relationships/customXml" Target="../ink/ink7796.xml"/><Relationship Id="rId460" Type="http://schemas.openxmlformats.org/officeDocument/2006/relationships/customXml" Target="../ink/ink7872.xml"/><Relationship Id="rId48" Type="http://schemas.openxmlformats.org/officeDocument/2006/relationships/customXml" Target="../ink/ink7665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0.png"/><Relationship Id="rId418" Type="http://schemas.openxmlformats.org/officeDocument/2006/relationships/customXml" Target="../ink/ink7851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7878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7703.xml"/><Relationship Id="rId70" Type="http://schemas.openxmlformats.org/officeDocument/2006/relationships/customXml" Target="../ink/ink7676.xml"/><Relationship Id="rId166" Type="http://schemas.openxmlformats.org/officeDocument/2006/relationships/customXml" Target="../ink/ink7724.xml"/><Relationship Id="rId331" Type="http://schemas.openxmlformats.org/officeDocument/2006/relationships/customXml" Target="../ink/ink7807.xml"/><Relationship Id="rId373" Type="http://schemas.openxmlformats.org/officeDocument/2006/relationships/image" Target="../media/image575.png"/><Relationship Id="rId429" Type="http://schemas.openxmlformats.org/officeDocument/2006/relationships/image" Target="../media/image693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7758.xml"/><Relationship Id="rId440" Type="http://schemas.openxmlformats.org/officeDocument/2006/relationships/customXml" Target="../ink/ink7862.xml"/><Relationship Id="rId28" Type="http://schemas.openxmlformats.org/officeDocument/2006/relationships/customXml" Target="../ink/ink7655.xml"/><Relationship Id="rId275" Type="http://schemas.openxmlformats.org/officeDocument/2006/relationships/customXml" Target="../ink/ink7779.xml"/><Relationship Id="rId300" Type="http://schemas.openxmlformats.org/officeDocument/2006/relationships/image" Target="../media/image372.png"/><Relationship Id="rId482" Type="http://schemas.openxmlformats.org/officeDocument/2006/relationships/image" Target="../media/image734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7834.xml"/><Relationship Id="rId202" Type="http://schemas.openxmlformats.org/officeDocument/2006/relationships/customXml" Target="../ink/ink7742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19.png"/><Relationship Id="rId50" Type="http://schemas.openxmlformats.org/officeDocument/2006/relationships/customXml" Target="../ink/ink7666.xml"/><Relationship Id="rId104" Type="http://schemas.openxmlformats.org/officeDocument/2006/relationships/customXml" Target="../ink/ink7693.xml"/><Relationship Id="rId146" Type="http://schemas.openxmlformats.org/officeDocument/2006/relationships/customXml" Target="../ink/ink7714.xml"/><Relationship Id="rId188" Type="http://schemas.openxmlformats.org/officeDocument/2006/relationships/customXml" Target="../ink/ink7735.xml"/><Relationship Id="rId311" Type="http://schemas.openxmlformats.org/officeDocument/2006/relationships/customXml" Target="../ink/ink7797.xml"/><Relationship Id="rId353" Type="http://schemas.openxmlformats.org/officeDocument/2006/relationships/customXml" Target="../ink/ink7818.xml"/><Relationship Id="rId395" Type="http://schemas.openxmlformats.org/officeDocument/2006/relationships/image" Target="../media/image586.png"/><Relationship Id="rId409" Type="http://schemas.openxmlformats.org/officeDocument/2006/relationships/image" Target="../media/image593.png"/><Relationship Id="rId92" Type="http://schemas.openxmlformats.org/officeDocument/2006/relationships/customXml" Target="../ink/ink7687.xml"/><Relationship Id="rId213" Type="http://schemas.openxmlformats.org/officeDocument/2006/relationships/image" Target="../media/image543.png"/><Relationship Id="rId420" Type="http://schemas.openxmlformats.org/officeDocument/2006/relationships/customXml" Target="../ink/ink7852.xml"/><Relationship Id="rId255" Type="http://schemas.openxmlformats.org/officeDocument/2006/relationships/customXml" Target="../ink/ink7769.xml"/><Relationship Id="rId297" Type="http://schemas.openxmlformats.org/officeDocument/2006/relationships/customXml" Target="../ink/ink7790.xml"/><Relationship Id="rId462" Type="http://schemas.openxmlformats.org/officeDocument/2006/relationships/customXml" Target="../ink/ink7873.xml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1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4.png"/><Relationship Id="rId473" Type="http://schemas.openxmlformats.org/officeDocument/2006/relationships/customXml" Target="../ink/ink7879.xml"/><Relationship Id="rId30" Type="http://schemas.openxmlformats.org/officeDocument/2006/relationships/customXml" Target="../ink/ink7656.xml"/><Relationship Id="rId126" Type="http://schemas.openxmlformats.org/officeDocument/2006/relationships/customXml" Target="../ink/ink7704.xml"/><Relationship Id="rId168" Type="http://schemas.openxmlformats.org/officeDocument/2006/relationships/customXml" Target="../ink/ink7725.xml"/><Relationship Id="rId333" Type="http://schemas.openxmlformats.org/officeDocument/2006/relationships/customXml" Target="../ink/ink7808.xml"/><Relationship Id="rId72" Type="http://schemas.openxmlformats.org/officeDocument/2006/relationships/customXml" Target="../ink/ink7677.xml"/><Relationship Id="rId375" Type="http://schemas.openxmlformats.org/officeDocument/2006/relationships/image" Target="../media/image576.png"/><Relationship Id="rId3" Type="http://schemas.openxmlformats.org/officeDocument/2006/relationships/image" Target="../media/image810.png"/><Relationship Id="rId235" Type="http://schemas.openxmlformats.org/officeDocument/2006/relationships/customXml" Target="../ink/ink7759.xml"/><Relationship Id="rId277" Type="http://schemas.openxmlformats.org/officeDocument/2006/relationships/customXml" Target="../ink/ink7780.xml"/><Relationship Id="rId400" Type="http://schemas.openxmlformats.org/officeDocument/2006/relationships/customXml" Target="../ink/ink7842.xml"/><Relationship Id="rId442" Type="http://schemas.openxmlformats.org/officeDocument/2006/relationships/customXml" Target="../ink/ink7863.xml"/><Relationship Id="rId484" Type="http://schemas.openxmlformats.org/officeDocument/2006/relationships/image" Target="../media/image735.png"/></Relationships>
</file>

<file path=ppt/slides/_rels/slide5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8036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72.png"/><Relationship Id="rId170" Type="http://schemas.openxmlformats.org/officeDocument/2006/relationships/customXml" Target="../ink/ink7971.xml"/><Relationship Id="rId226" Type="http://schemas.openxmlformats.org/officeDocument/2006/relationships/image" Target="../media/image549.png"/><Relationship Id="rId433" Type="http://schemas.openxmlformats.org/officeDocument/2006/relationships/image" Target="../media/image695.png"/><Relationship Id="rId268" Type="http://schemas.openxmlformats.org/officeDocument/2006/relationships/image" Target="../media/image559.png"/><Relationship Id="rId475" Type="http://schemas.openxmlformats.org/officeDocument/2006/relationships/customXml" Target="../ink/ink8125.xml"/><Relationship Id="rId32" Type="http://schemas.openxmlformats.org/officeDocument/2006/relationships/customXml" Target="../ink/ink7902.xml"/><Relationship Id="rId74" Type="http://schemas.openxmlformats.org/officeDocument/2006/relationships/customXml" Target="../ink/ink7923.xml"/><Relationship Id="rId128" Type="http://schemas.openxmlformats.org/officeDocument/2006/relationships/customXml" Target="../ink/ink7950.xml"/><Relationship Id="rId335" Type="http://schemas.openxmlformats.org/officeDocument/2006/relationships/customXml" Target="../ink/ink8054.xml"/><Relationship Id="rId377" Type="http://schemas.openxmlformats.org/officeDocument/2006/relationships/image" Target="../media/image577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8005.xml"/><Relationship Id="rId402" Type="http://schemas.openxmlformats.org/officeDocument/2006/relationships/customXml" Target="../ink/ink8088.xml"/><Relationship Id="rId279" Type="http://schemas.openxmlformats.org/officeDocument/2006/relationships/customXml" Target="../ink/ink8026.xml"/><Relationship Id="rId444" Type="http://schemas.openxmlformats.org/officeDocument/2006/relationships/customXml" Target="../ink/ink8109.xml"/><Relationship Id="rId486" Type="http://schemas.openxmlformats.org/officeDocument/2006/relationships/image" Target="../media/image740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34.png"/><Relationship Id="rId388" Type="http://schemas.openxmlformats.org/officeDocument/2006/relationships/customXml" Target="../ink/ink8081.xml"/><Relationship Id="rId85" Type="http://schemas.openxmlformats.org/officeDocument/2006/relationships/image" Target="../media/image526.png"/><Relationship Id="rId150" Type="http://schemas.openxmlformats.org/officeDocument/2006/relationships/customXml" Target="../ink/ink7961.xml"/><Relationship Id="rId192" Type="http://schemas.openxmlformats.org/officeDocument/2006/relationships/customXml" Target="../ink/ink7982.xml"/><Relationship Id="rId206" Type="http://schemas.openxmlformats.org/officeDocument/2006/relationships/customXml" Target="../ink/ink7989.xml"/><Relationship Id="rId413" Type="http://schemas.openxmlformats.org/officeDocument/2006/relationships/image" Target="../media/image667.png"/><Relationship Id="rId248" Type="http://schemas.openxmlformats.org/officeDocument/2006/relationships/image" Target="../media/image350.png"/><Relationship Id="rId455" Type="http://schemas.openxmlformats.org/officeDocument/2006/relationships/image" Target="../media/image722.png"/><Relationship Id="rId12" Type="http://schemas.openxmlformats.org/officeDocument/2006/relationships/customXml" Target="../ink/ink7892.xml"/><Relationship Id="rId108" Type="http://schemas.openxmlformats.org/officeDocument/2006/relationships/customXml" Target="../ink/ink7940.xml"/><Relationship Id="rId315" Type="http://schemas.openxmlformats.org/officeDocument/2006/relationships/customXml" Target="../ink/ink8044.xml"/><Relationship Id="rId357" Type="http://schemas.openxmlformats.org/officeDocument/2006/relationships/customXml" Target="../ink/ink8065.xml"/><Relationship Id="rId54" Type="http://schemas.openxmlformats.org/officeDocument/2006/relationships/customXml" Target="../ink/ink7913.xml"/><Relationship Id="rId96" Type="http://schemas.openxmlformats.org/officeDocument/2006/relationships/customXml" Target="../ink/ink7934.xml"/><Relationship Id="rId161" Type="http://schemas.openxmlformats.org/officeDocument/2006/relationships/image" Target="../media/image335.png"/><Relationship Id="rId217" Type="http://schemas.openxmlformats.org/officeDocument/2006/relationships/customXml" Target="../ink/ink7995.xml"/><Relationship Id="rId399" Type="http://schemas.openxmlformats.org/officeDocument/2006/relationships/image" Target="../media/image588.png"/><Relationship Id="rId259" Type="http://schemas.openxmlformats.org/officeDocument/2006/relationships/customXml" Target="../ink/ink8016.xml"/><Relationship Id="rId424" Type="http://schemas.openxmlformats.org/officeDocument/2006/relationships/customXml" Target="../ink/ink8099.xml"/><Relationship Id="rId466" Type="http://schemas.openxmlformats.org/officeDocument/2006/relationships/image" Target="../media/image727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7951.xml"/><Relationship Id="rId368" Type="http://schemas.openxmlformats.org/officeDocument/2006/relationships/image" Target="../media/image573.png"/><Relationship Id="rId172" Type="http://schemas.openxmlformats.org/officeDocument/2006/relationships/customXml" Target="../ink/ink7972.xml"/><Relationship Id="rId228" Type="http://schemas.openxmlformats.org/officeDocument/2006/relationships/image" Target="../media/image550.png"/><Relationship Id="rId435" Type="http://schemas.openxmlformats.org/officeDocument/2006/relationships/image" Target="../media/image696.png"/><Relationship Id="rId477" Type="http://schemas.openxmlformats.org/officeDocument/2006/relationships/customXml" Target="../ink/ink8126.xml"/><Relationship Id="rId281" Type="http://schemas.openxmlformats.org/officeDocument/2006/relationships/customXml" Target="../ink/ink8027.xml"/><Relationship Id="rId337" Type="http://schemas.openxmlformats.org/officeDocument/2006/relationships/customXml" Target="../ink/ink8055.xml"/><Relationship Id="rId34" Type="http://schemas.openxmlformats.org/officeDocument/2006/relationships/customXml" Target="../ink/ink7903.xml"/><Relationship Id="rId76" Type="http://schemas.openxmlformats.org/officeDocument/2006/relationships/customXml" Target="../ink/ink7924.xml"/><Relationship Id="rId141" Type="http://schemas.openxmlformats.org/officeDocument/2006/relationships/image" Target="../media/image325.png"/><Relationship Id="rId379" Type="http://schemas.openxmlformats.org/officeDocument/2006/relationships/image" Target="../media/image578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8006.xml"/><Relationship Id="rId390" Type="http://schemas.openxmlformats.org/officeDocument/2006/relationships/customXml" Target="../ink/ink8082.xml"/><Relationship Id="rId404" Type="http://schemas.openxmlformats.org/officeDocument/2006/relationships/customXml" Target="../ink/ink8089.xml"/><Relationship Id="rId446" Type="http://schemas.openxmlformats.org/officeDocument/2006/relationships/customXml" Target="../ink/ink8110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41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7941.xml"/><Relationship Id="rId348" Type="http://schemas.openxmlformats.org/officeDocument/2006/relationships/image" Target="../media/image635.png"/><Relationship Id="rId152" Type="http://schemas.openxmlformats.org/officeDocument/2006/relationships/customXml" Target="../ink/ink7962.xml"/><Relationship Id="rId194" Type="http://schemas.openxmlformats.org/officeDocument/2006/relationships/customXml" Target="../ink/ink7983.xml"/><Relationship Id="rId208" Type="http://schemas.openxmlformats.org/officeDocument/2006/relationships/customXml" Target="../ink/ink7990.xml"/><Relationship Id="rId415" Type="http://schemas.openxmlformats.org/officeDocument/2006/relationships/image" Target="../media/image668.png"/><Relationship Id="rId457" Type="http://schemas.openxmlformats.org/officeDocument/2006/relationships/image" Target="../media/image723.png"/><Relationship Id="rId261" Type="http://schemas.openxmlformats.org/officeDocument/2006/relationships/customXml" Target="../ink/ink8017.xml"/><Relationship Id="rId14" Type="http://schemas.openxmlformats.org/officeDocument/2006/relationships/customXml" Target="../ink/ink7893.xml"/><Relationship Id="rId56" Type="http://schemas.openxmlformats.org/officeDocument/2006/relationships/customXml" Target="../ink/ink7914.xml"/><Relationship Id="rId317" Type="http://schemas.openxmlformats.org/officeDocument/2006/relationships/customXml" Target="../ink/ink8045.xml"/><Relationship Id="rId359" Type="http://schemas.openxmlformats.org/officeDocument/2006/relationships/customXml" Target="../ink/ink8066.xml"/><Relationship Id="rId98" Type="http://schemas.openxmlformats.org/officeDocument/2006/relationships/customXml" Target="../ink/ink7935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7996.xml"/><Relationship Id="rId370" Type="http://schemas.openxmlformats.org/officeDocument/2006/relationships/customXml" Target="../ink/ink8072.xml"/><Relationship Id="rId426" Type="http://schemas.openxmlformats.org/officeDocument/2006/relationships/customXml" Target="../ink/ink8100.xml"/><Relationship Id="rId230" Type="http://schemas.openxmlformats.org/officeDocument/2006/relationships/image" Target="../media/image551.png"/><Relationship Id="rId468" Type="http://schemas.openxmlformats.org/officeDocument/2006/relationships/image" Target="../media/image728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7952.xml"/><Relationship Id="rId174" Type="http://schemas.openxmlformats.org/officeDocument/2006/relationships/customXml" Target="../ink/ink7973.xml"/><Relationship Id="rId381" Type="http://schemas.openxmlformats.org/officeDocument/2006/relationships/image" Target="../media/image579.png"/><Relationship Id="rId241" Type="http://schemas.openxmlformats.org/officeDocument/2006/relationships/customXml" Target="../ink/ink8007.xml"/><Relationship Id="rId437" Type="http://schemas.openxmlformats.org/officeDocument/2006/relationships/image" Target="../media/image697.png"/><Relationship Id="rId479" Type="http://schemas.openxmlformats.org/officeDocument/2006/relationships/customXml" Target="../ink/ink8127.xml"/><Relationship Id="rId36" Type="http://schemas.openxmlformats.org/officeDocument/2006/relationships/customXml" Target="../ink/ink7904.xml"/><Relationship Id="rId283" Type="http://schemas.openxmlformats.org/officeDocument/2006/relationships/customXml" Target="../ink/ink8028.xml"/><Relationship Id="rId339" Type="http://schemas.openxmlformats.org/officeDocument/2006/relationships/customXml" Target="../ink/ink8056.xml"/><Relationship Id="rId490" Type="http://schemas.openxmlformats.org/officeDocument/2006/relationships/image" Target="../media/image742.png"/><Relationship Id="rId78" Type="http://schemas.openxmlformats.org/officeDocument/2006/relationships/customXml" Target="../ink/ink7925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4.png"/><Relationship Id="rId406" Type="http://schemas.openxmlformats.org/officeDocument/2006/relationships/customXml" Target="../ink/ink8090.xml"/><Relationship Id="rId9" Type="http://schemas.openxmlformats.org/officeDocument/2006/relationships/image" Target="../media/image1110.png"/><Relationship Id="rId210" Type="http://schemas.openxmlformats.org/officeDocument/2006/relationships/customXml" Target="../ink/ink7991.xml"/><Relationship Id="rId392" Type="http://schemas.openxmlformats.org/officeDocument/2006/relationships/customXml" Target="../ink/ink8083.xml"/><Relationship Id="rId448" Type="http://schemas.openxmlformats.org/officeDocument/2006/relationships/customXml" Target="../ink/ink8111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7942.xml"/><Relationship Id="rId154" Type="http://schemas.openxmlformats.org/officeDocument/2006/relationships/customXml" Target="../ink/ink7963.xml"/><Relationship Id="rId361" Type="http://schemas.openxmlformats.org/officeDocument/2006/relationships/customXml" Target="../ink/ink8067.xml"/><Relationship Id="rId196" Type="http://schemas.openxmlformats.org/officeDocument/2006/relationships/customXml" Target="../ink/ink7984.xml"/><Relationship Id="rId417" Type="http://schemas.openxmlformats.org/officeDocument/2006/relationships/image" Target="../media/image669.png"/><Relationship Id="rId459" Type="http://schemas.openxmlformats.org/officeDocument/2006/relationships/image" Target="../media/image724.png"/><Relationship Id="rId16" Type="http://schemas.openxmlformats.org/officeDocument/2006/relationships/customXml" Target="../ink/ink7894.xml"/><Relationship Id="rId221" Type="http://schemas.openxmlformats.org/officeDocument/2006/relationships/customXml" Target="../ink/ink7997.xml"/><Relationship Id="rId263" Type="http://schemas.openxmlformats.org/officeDocument/2006/relationships/customXml" Target="../ink/ink8018.xml"/><Relationship Id="rId319" Type="http://schemas.openxmlformats.org/officeDocument/2006/relationships/customXml" Target="../ink/ink8046.xml"/><Relationship Id="rId470" Type="http://schemas.openxmlformats.org/officeDocument/2006/relationships/image" Target="../media/image729.png"/><Relationship Id="rId58" Type="http://schemas.openxmlformats.org/officeDocument/2006/relationships/customXml" Target="../ink/ink7915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8073.xml"/><Relationship Id="rId428" Type="http://schemas.openxmlformats.org/officeDocument/2006/relationships/customXml" Target="../ink/ink8101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8128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7953.xml"/><Relationship Id="rId80" Type="http://schemas.openxmlformats.org/officeDocument/2006/relationships/customXml" Target="../ink/ink7926.xml"/><Relationship Id="rId176" Type="http://schemas.openxmlformats.org/officeDocument/2006/relationships/customXml" Target="../ink/ink7974.xml"/><Relationship Id="rId341" Type="http://schemas.openxmlformats.org/officeDocument/2006/relationships/customXml" Target="../ink/ink8057.xml"/><Relationship Id="rId383" Type="http://schemas.openxmlformats.org/officeDocument/2006/relationships/image" Target="../media/image580.png"/><Relationship Id="rId439" Type="http://schemas.openxmlformats.org/officeDocument/2006/relationships/image" Target="../media/image698.png"/><Relationship Id="rId201" Type="http://schemas.openxmlformats.org/officeDocument/2006/relationships/image" Target="../media/image537.png"/><Relationship Id="rId243" Type="http://schemas.openxmlformats.org/officeDocument/2006/relationships/customXml" Target="../ink/ink8008.xml"/><Relationship Id="rId285" Type="http://schemas.openxmlformats.org/officeDocument/2006/relationships/customXml" Target="../ink/ink8029.xml"/><Relationship Id="rId450" Type="http://schemas.openxmlformats.org/officeDocument/2006/relationships/customXml" Target="../ink/ink8112.xml"/><Relationship Id="rId38" Type="http://schemas.openxmlformats.org/officeDocument/2006/relationships/customXml" Target="../ink/ink7905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43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5.png"/><Relationship Id="rId394" Type="http://schemas.openxmlformats.org/officeDocument/2006/relationships/customXml" Target="../ink/ink8084.xml"/><Relationship Id="rId408" Type="http://schemas.openxmlformats.org/officeDocument/2006/relationships/customXml" Target="../ink/ink8091.xml"/><Relationship Id="rId212" Type="http://schemas.openxmlformats.org/officeDocument/2006/relationships/customXml" Target="../ink/ink7992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7943.xml"/><Relationship Id="rId296" Type="http://schemas.openxmlformats.org/officeDocument/2006/relationships/image" Target="../media/image370.png"/><Relationship Id="rId461" Type="http://schemas.openxmlformats.org/officeDocument/2006/relationships/customXml" Target="../ink/ink8118.xml"/><Relationship Id="rId60" Type="http://schemas.openxmlformats.org/officeDocument/2006/relationships/customXml" Target="../ink/ink7916.xml"/><Relationship Id="rId156" Type="http://schemas.openxmlformats.org/officeDocument/2006/relationships/customXml" Target="../ink/ink7964.xml"/><Relationship Id="rId198" Type="http://schemas.openxmlformats.org/officeDocument/2006/relationships/customXml" Target="../ink/ink7985.xml"/><Relationship Id="rId321" Type="http://schemas.openxmlformats.org/officeDocument/2006/relationships/customXml" Target="../ink/ink8047.xml"/><Relationship Id="rId363" Type="http://schemas.openxmlformats.org/officeDocument/2006/relationships/customXml" Target="../ink/ink8068.xml"/><Relationship Id="rId419" Type="http://schemas.openxmlformats.org/officeDocument/2006/relationships/image" Target="../media/image670.png"/><Relationship Id="rId223" Type="http://schemas.openxmlformats.org/officeDocument/2006/relationships/customXml" Target="../ink/ink7998.xml"/><Relationship Id="rId430" Type="http://schemas.openxmlformats.org/officeDocument/2006/relationships/customXml" Target="../ink/ink8102.xml"/><Relationship Id="rId18" Type="http://schemas.openxmlformats.org/officeDocument/2006/relationships/customXml" Target="../ink/ink7895.xml"/><Relationship Id="rId265" Type="http://schemas.openxmlformats.org/officeDocument/2006/relationships/customXml" Target="../ink/ink8019.xml"/><Relationship Id="rId472" Type="http://schemas.openxmlformats.org/officeDocument/2006/relationships/image" Target="../media/image730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8074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7887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699.png"/><Relationship Id="rId483" Type="http://schemas.openxmlformats.org/officeDocument/2006/relationships/customXml" Target="../ink/ink8129.xml"/><Relationship Id="rId40" Type="http://schemas.openxmlformats.org/officeDocument/2006/relationships/customXml" Target="../ink/ink7906.xml"/><Relationship Id="rId136" Type="http://schemas.openxmlformats.org/officeDocument/2006/relationships/customXml" Target="../ink/ink7954.xml"/><Relationship Id="rId178" Type="http://schemas.openxmlformats.org/officeDocument/2006/relationships/customXml" Target="../ink/ink7975.xml"/><Relationship Id="rId301" Type="http://schemas.openxmlformats.org/officeDocument/2006/relationships/customXml" Target="../ink/ink8037.xml"/><Relationship Id="rId343" Type="http://schemas.openxmlformats.org/officeDocument/2006/relationships/customXml" Target="../ink/ink8058.xml"/><Relationship Id="rId82" Type="http://schemas.openxmlformats.org/officeDocument/2006/relationships/customXml" Target="../ink/ink7927.xml"/><Relationship Id="rId203" Type="http://schemas.openxmlformats.org/officeDocument/2006/relationships/image" Target="../media/image538.png"/><Relationship Id="rId385" Type="http://schemas.openxmlformats.org/officeDocument/2006/relationships/image" Target="../media/image581.png"/><Relationship Id="rId245" Type="http://schemas.openxmlformats.org/officeDocument/2006/relationships/customXml" Target="../ink/ink8009.xml"/><Relationship Id="rId287" Type="http://schemas.openxmlformats.org/officeDocument/2006/relationships/customXml" Target="../ink/ink8030.xml"/><Relationship Id="rId410" Type="http://schemas.openxmlformats.org/officeDocument/2006/relationships/customXml" Target="../ink/ink8092.xml"/><Relationship Id="rId452" Type="http://schemas.openxmlformats.org/officeDocument/2006/relationships/customXml" Target="../ink/ink8113.xml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6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8085.xml"/><Relationship Id="rId214" Type="http://schemas.openxmlformats.org/officeDocument/2006/relationships/customXml" Target="../ink/ink7993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71.png"/><Relationship Id="rId463" Type="http://schemas.openxmlformats.org/officeDocument/2006/relationships/customXml" Target="../ink/ink8119.xml"/><Relationship Id="rId116" Type="http://schemas.openxmlformats.org/officeDocument/2006/relationships/customXml" Target="../ink/ink7944.xml"/><Relationship Id="rId158" Type="http://schemas.openxmlformats.org/officeDocument/2006/relationships/customXml" Target="../ink/ink7965.xml"/><Relationship Id="rId323" Type="http://schemas.openxmlformats.org/officeDocument/2006/relationships/customXml" Target="../ink/ink8048.xml"/><Relationship Id="rId20" Type="http://schemas.openxmlformats.org/officeDocument/2006/relationships/customXml" Target="../ink/ink7896.xml"/><Relationship Id="rId41" Type="http://schemas.openxmlformats.org/officeDocument/2006/relationships/image" Target="../media/image27.png"/><Relationship Id="rId62" Type="http://schemas.openxmlformats.org/officeDocument/2006/relationships/customXml" Target="../ink/ink7917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customXml" Target="../ink/ink8069.xml"/><Relationship Id="rId386" Type="http://schemas.openxmlformats.org/officeDocument/2006/relationships/customXml" Target="../ink/ink8080.xml"/><Relationship Id="rId190" Type="http://schemas.openxmlformats.org/officeDocument/2006/relationships/customXml" Target="../ink/ink7981.xml"/><Relationship Id="rId204" Type="http://schemas.openxmlformats.org/officeDocument/2006/relationships/customXml" Target="../ink/ink7988.xml"/><Relationship Id="rId225" Type="http://schemas.openxmlformats.org/officeDocument/2006/relationships/customXml" Target="../ink/ink7999.xml"/><Relationship Id="rId246" Type="http://schemas.openxmlformats.org/officeDocument/2006/relationships/image" Target="../media/image349.png"/><Relationship Id="rId267" Type="http://schemas.openxmlformats.org/officeDocument/2006/relationships/customXml" Target="../ink/ink8020.xml"/><Relationship Id="rId288" Type="http://schemas.openxmlformats.org/officeDocument/2006/relationships/image" Target="../media/image366.png"/><Relationship Id="rId411" Type="http://schemas.openxmlformats.org/officeDocument/2006/relationships/image" Target="../media/image594.png"/><Relationship Id="rId432" Type="http://schemas.openxmlformats.org/officeDocument/2006/relationships/customXml" Target="../ink/ink8103.xml"/><Relationship Id="rId453" Type="http://schemas.openxmlformats.org/officeDocument/2006/relationships/image" Target="../media/image721.png"/><Relationship Id="rId474" Type="http://schemas.openxmlformats.org/officeDocument/2006/relationships/image" Target="../media/image731.png"/><Relationship Id="rId106" Type="http://schemas.openxmlformats.org/officeDocument/2006/relationships/customXml" Target="../ink/ink7939.xml"/><Relationship Id="rId127" Type="http://schemas.openxmlformats.org/officeDocument/2006/relationships/image" Target="../media/image176.png"/><Relationship Id="rId313" Type="http://schemas.openxmlformats.org/officeDocument/2006/relationships/customXml" Target="../ink/ink8043.xml"/><Relationship Id="rId10" Type="http://schemas.openxmlformats.org/officeDocument/2006/relationships/customXml" Target="../ink/ink7891.xml"/><Relationship Id="rId31" Type="http://schemas.openxmlformats.org/officeDocument/2006/relationships/image" Target="../media/image22.png"/><Relationship Id="rId52" Type="http://schemas.openxmlformats.org/officeDocument/2006/relationships/customXml" Target="../ink/ink7912.xml"/><Relationship Id="rId73" Type="http://schemas.openxmlformats.org/officeDocument/2006/relationships/image" Target="../media/image520.png"/><Relationship Id="rId94" Type="http://schemas.openxmlformats.org/officeDocument/2006/relationships/customXml" Target="../ink/ink7933.xml"/><Relationship Id="rId148" Type="http://schemas.openxmlformats.org/officeDocument/2006/relationships/customXml" Target="../ink/ink7960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8064.xml"/><Relationship Id="rId376" Type="http://schemas.openxmlformats.org/officeDocument/2006/relationships/customXml" Target="../ink/ink8075.xml"/><Relationship Id="rId397" Type="http://schemas.openxmlformats.org/officeDocument/2006/relationships/image" Target="../media/image587.png"/><Relationship Id="rId4" Type="http://schemas.openxmlformats.org/officeDocument/2006/relationships/customXml" Target="../ink/ink7888.xml"/><Relationship Id="rId180" Type="http://schemas.openxmlformats.org/officeDocument/2006/relationships/customXml" Target="../ink/ink7976.xml"/><Relationship Id="rId215" Type="http://schemas.openxmlformats.org/officeDocument/2006/relationships/customXml" Target="../ink/ink7994.xml"/><Relationship Id="rId236" Type="http://schemas.openxmlformats.org/officeDocument/2006/relationships/image" Target="../media/image554.png"/><Relationship Id="rId257" Type="http://schemas.openxmlformats.org/officeDocument/2006/relationships/customXml" Target="../ink/ink8015.xml"/><Relationship Id="rId278" Type="http://schemas.openxmlformats.org/officeDocument/2006/relationships/image" Target="../media/image361.png"/><Relationship Id="rId401" Type="http://schemas.openxmlformats.org/officeDocument/2006/relationships/image" Target="../media/image589.png"/><Relationship Id="rId422" Type="http://schemas.openxmlformats.org/officeDocument/2006/relationships/customXml" Target="../ink/ink8098.xml"/><Relationship Id="rId443" Type="http://schemas.openxmlformats.org/officeDocument/2006/relationships/image" Target="../media/image700.png"/><Relationship Id="rId464" Type="http://schemas.openxmlformats.org/officeDocument/2006/relationships/image" Target="../media/image726.png"/><Relationship Id="rId303" Type="http://schemas.openxmlformats.org/officeDocument/2006/relationships/customXml" Target="../ink/ink8038.xml"/><Relationship Id="rId485" Type="http://schemas.openxmlformats.org/officeDocument/2006/relationships/customXml" Target="../ink/ink8130.xml"/><Relationship Id="rId42" Type="http://schemas.openxmlformats.org/officeDocument/2006/relationships/customXml" Target="../ink/ink7907.xml"/><Relationship Id="rId84" Type="http://schemas.openxmlformats.org/officeDocument/2006/relationships/customXml" Target="../ink/ink7928.xml"/><Relationship Id="rId138" Type="http://schemas.openxmlformats.org/officeDocument/2006/relationships/customXml" Target="../ink/ink7955.xml"/><Relationship Id="rId345" Type="http://schemas.openxmlformats.org/officeDocument/2006/relationships/customXml" Target="../ink/ink8059.xml"/><Relationship Id="rId387" Type="http://schemas.openxmlformats.org/officeDocument/2006/relationships/image" Target="../media/image582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8010.xml"/><Relationship Id="rId412" Type="http://schemas.openxmlformats.org/officeDocument/2006/relationships/customXml" Target="../ink/ink8093.xml"/><Relationship Id="rId107" Type="http://schemas.openxmlformats.org/officeDocument/2006/relationships/image" Target="../media/image165.png"/><Relationship Id="rId289" Type="http://schemas.openxmlformats.org/officeDocument/2006/relationships/customXml" Target="../ink/ink8031.xml"/><Relationship Id="rId454" Type="http://schemas.openxmlformats.org/officeDocument/2006/relationships/customXml" Target="../ink/ink8114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7.png"/><Relationship Id="rId398" Type="http://schemas.openxmlformats.org/officeDocument/2006/relationships/customXml" Target="../ink/ink8086.xml"/><Relationship Id="rId95" Type="http://schemas.openxmlformats.org/officeDocument/2006/relationships/image" Target="../media/image531.png"/><Relationship Id="rId160" Type="http://schemas.openxmlformats.org/officeDocument/2006/relationships/customXml" Target="../ink/ink7966.xml"/><Relationship Id="rId216" Type="http://schemas.openxmlformats.org/officeDocument/2006/relationships/image" Target="../media/image544.png"/><Relationship Id="rId423" Type="http://schemas.openxmlformats.org/officeDocument/2006/relationships/image" Target="../media/image672.png"/><Relationship Id="rId258" Type="http://schemas.openxmlformats.org/officeDocument/2006/relationships/image" Target="../media/image355.png"/><Relationship Id="rId465" Type="http://schemas.openxmlformats.org/officeDocument/2006/relationships/customXml" Target="../ink/ink8120.xml"/><Relationship Id="rId22" Type="http://schemas.openxmlformats.org/officeDocument/2006/relationships/customXml" Target="../ink/ink7897.xml"/><Relationship Id="rId64" Type="http://schemas.openxmlformats.org/officeDocument/2006/relationships/customXml" Target="../ink/ink7918.xml"/><Relationship Id="rId118" Type="http://schemas.openxmlformats.org/officeDocument/2006/relationships/customXml" Target="../ink/ink7945.xml"/><Relationship Id="rId325" Type="http://schemas.openxmlformats.org/officeDocument/2006/relationships/customXml" Target="../ink/ink8049.xml"/><Relationship Id="rId367" Type="http://schemas.openxmlformats.org/officeDocument/2006/relationships/customXml" Target="../ink/ink8070.xml"/><Relationship Id="rId171" Type="http://schemas.openxmlformats.org/officeDocument/2006/relationships/image" Target="../media/image340.png"/><Relationship Id="rId227" Type="http://schemas.openxmlformats.org/officeDocument/2006/relationships/customXml" Target="../ink/ink8000.xml"/><Relationship Id="rId269" Type="http://schemas.openxmlformats.org/officeDocument/2006/relationships/customXml" Target="../ink/ink8021.xml"/><Relationship Id="rId434" Type="http://schemas.openxmlformats.org/officeDocument/2006/relationships/customXml" Target="../ink/ink8104.xml"/><Relationship Id="rId476" Type="http://schemas.openxmlformats.org/officeDocument/2006/relationships/image" Target="../media/image735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75" Type="http://schemas.openxmlformats.org/officeDocument/2006/relationships/image" Target="../media/image521.png"/><Relationship Id="rId140" Type="http://schemas.openxmlformats.org/officeDocument/2006/relationships/customXml" Target="../ink/ink7956.xml"/><Relationship Id="rId182" Type="http://schemas.openxmlformats.org/officeDocument/2006/relationships/customXml" Target="../ink/ink7977.xml"/><Relationship Id="rId378" Type="http://schemas.openxmlformats.org/officeDocument/2006/relationships/customXml" Target="../ink/ink8076.xml"/><Relationship Id="rId403" Type="http://schemas.openxmlformats.org/officeDocument/2006/relationships/image" Target="../media/image590.png"/><Relationship Id="rId6" Type="http://schemas.openxmlformats.org/officeDocument/2006/relationships/customXml" Target="../ink/ink7889.xml"/><Relationship Id="rId238" Type="http://schemas.openxmlformats.org/officeDocument/2006/relationships/image" Target="../media/image555.png"/><Relationship Id="rId445" Type="http://schemas.openxmlformats.org/officeDocument/2006/relationships/image" Target="../media/image701.png"/><Relationship Id="rId487" Type="http://schemas.openxmlformats.org/officeDocument/2006/relationships/customXml" Target="../ink/ink8131.xml"/><Relationship Id="rId291" Type="http://schemas.openxmlformats.org/officeDocument/2006/relationships/customXml" Target="../ink/ink8032.xml"/><Relationship Id="rId305" Type="http://schemas.openxmlformats.org/officeDocument/2006/relationships/customXml" Target="../ink/ink8039.xml"/><Relationship Id="rId347" Type="http://schemas.openxmlformats.org/officeDocument/2006/relationships/customXml" Target="../ink/ink8060.xml"/><Relationship Id="rId44" Type="http://schemas.openxmlformats.org/officeDocument/2006/relationships/customXml" Target="../ink/ink7908.xml"/><Relationship Id="rId86" Type="http://schemas.openxmlformats.org/officeDocument/2006/relationships/customXml" Target="../ink/ink7929.xml"/><Relationship Id="rId151" Type="http://schemas.openxmlformats.org/officeDocument/2006/relationships/image" Target="../media/image330.png"/><Relationship Id="rId389" Type="http://schemas.openxmlformats.org/officeDocument/2006/relationships/image" Target="../media/image583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8011.xml"/><Relationship Id="rId414" Type="http://schemas.openxmlformats.org/officeDocument/2006/relationships/customXml" Target="../ink/ink8094.xml"/><Relationship Id="rId456" Type="http://schemas.openxmlformats.org/officeDocument/2006/relationships/customXml" Target="../ink/ink8115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7946.xml"/><Relationship Id="rId358" Type="http://schemas.openxmlformats.org/officeDocument/2006/relationships/image" Target="../media/image568.png"/><Relationship Id="rId162" Type="http://schemas.openxmlformats.org/officeDocument/2006/relationships/customXml" Target="../ink/ink7967.xml"/><Relationship Id="rId218" Type="http://schemas.openxmlformats.org/officeDocument/2006/relationships/image" Target="../media/image545.png"/><Relationship Id="rId425" Type="http://schemas.openxmlformats.org/officeDocument/2006/relationships/image" Target="../media/image682.png"/><Relationship Id="rId467" Type="http://schemas.openxmlformats.org/officeDocument/2006/relationships/customXml" Target="../ink/ink8121.xml"/><Relationship Id="rId271" Type="http://schemas.openxmlformats.org/officeDocument/2006/relationships/customXml" Target="../ink/ink8022.xml"/><Relationship Id="rId24" Type="http://schemas.openxmlformats.org/officeDocument/2006/relationships/customXml" Target="../ink/ink7898.xml"/><Relationship Id="rId66" Type="http://schemas.openxmlformats.org/officeDocument/2006/relationships/customXml" Target="../ink/ink7919.xml"/><Relationship Id="rId131" Type="http://schemas.openxmlformats.org/officeDocument/2006/relationships/image" Target="../media/image320.png"/><Relationship Id="rId327" Type="http://schemas.openxmlformats.org/officeDocument/2006/relationships/customXml" Target="../ink/ink8050.xml"/><Relationship Id="rId369" Type="http://schemas.openxmlformats.org/officeDocument/2006/relationships/customXml" Target="../ink/ink8071.xml"/><Relationship Id="rId173" Type="http://schemas.openxmlformats.org/officeDocument/2006/relationships/image" Target="../media/image59.png"/><Relationship Id="rId229" Type="http://schemas.openxmlformats.org/officeDocument/2006/relationships/customXml" Target="../ink/ink8001.xml"/><Relationship Id="rId380" Type="http://schemas.openxmlformats.org/officeDocument/2006/relationships/customXml" Target="../ink/ink8077.xml"/><Relationship Id="rId436" Type="http://schemas.openxmlformats.org/officeDocument/2006/relationships/customXml" Target="../ink/ink8105.xml"/><Relationship Id="rId240" Type="http://schemas.openxmlformats.org/officeDocument/2006/relationships/image" Target="../media/image556.png"/><Relationship Id="rId478" Type="http://schemas.openxmlformats.org/officeDocument/2006/relationships/image" Target="../media/image736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7936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8" Type="http://schemas.openxmlformats.org/officeDocument/2006/relationships/customXml" Target="../ink/ink7890.xml"/><Relationship Id="rId142" Type="http://schemas.openxmlformats.org/officeDocument/2006/relationships/customXml" Target="../ink/ink7957.xml"/><Relationship Id="rId184" Type="http://schemas.openxmlformats.org/officeDocument/2006/relationships/customXml" Target="../ink/ink7978.xml"/><Relationship Id="rId391" Type="http://schemas.openxmlformats.org/officeDocument/2006/relationships/image" Target="../media/image584.png"/><Relationship Id="rId405" Type="http://schemas.openxmlformats.org/officeDocument/2006/relationships/image" Target="../media/image591.png"/><Relationship Id="rId447" Type="http://schemas.openxmlformats.org/officeDocument/2006/relationships/image" Target="../media/image702.png"/><Relationship Id="rId251" Type="http://schemas.openxmlformats.org/officeDocument/2006/relationships/customXml" Target="../ink/ink8012.xml"/><Relationship Id="rId489" Type="http://schemas.openxmlformats.org/officeDocument/2006/relationships/customXml" Target="../ink/ink8132.xml"/><Relationship Id="rId46" Type="http://schemas.openxmlformats.org/officeDocument/2006/relationships/customXml" Target="../ink/ink7909.xml"/><Relationship Id="rId293" Type="http://schemas.openxmlformats.org/officeDocument/2006/relationships/customXml" Target="../ink/ink8033.xml"/><Relationship Id="rId307" Type="http://schemas.openxmlformats.org/officeDocument/2006/relationships/customXml" Target="../ink/ink8040.xml"/><Relationship Id="rId349" Type="http://schemas.openxmlformats.org/officeDocument/2006/relationships/customXml" Target="../ink/ink8061.xml"/><Relationship Id="rId88" Type="http://schemas.openxmlformats.org/officeDocument/2006/relationships/customXml" Target="../ink/ink7930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69.png"/><Relationship Id="rId416" Type="http://schemas.openxmlformats.org/officeDocument/2006/relationships/customXml" Target="../ink/ink8095.xml"/><Relationship Id="rId220" Type="http://schemas.openxmlformats.org/officeDocument/2006/relationships/image" Target="../media/image546.png"/><Relationship Id="rId458" Type="http://schemas.openxmlformats.org/officeDocument/2006/relationships/customXml" Target="../ink/ink8116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7947.xml"/><Relationship Id="rId164" Type="http://schemas.openxmlformats.org/officeDocument/2006/relationships/customXml" Target="../ink/ink7968.xml"/><Relationship Id="rId371" Type="http://schemas.openxmlformats.org/officeDocument/2006/relationships/image" Target="../media/image574.png"/><Relationship Id="rId427" Type="http://schemas.openxmlformats.org/officeDocument/2006/relationships/image" Target="../media/image683.png"/><Relationship Id="rId469" Type="http://schemas.openxmlformats.org/officeDocument/2006/relationships/customXml" Target="../ink/ink8122.xml"/><Relationship Id="rId26" Type="http://schemas.openxmlformats.org/officeDocument/2006/relationships/customXml" Target="../ink/ink7899.xml"/><Relationship Id="rId231" Type="http://schemas.openxmlformats.org/officeDocument/2006/relationships/customXml" Target="../ink/ink8002.xml"/><Relationship Id="rId273" Type="http://schemas.openxmlformats.org/officeDocument/2006/relationships/customXml" Target="../ink/ink8023.xml"/><Relationship Id="rId329" Type="http://schemas.openxmlformats.org/officeDocument/2006/relationships/customXml" Target="../ink/ink8051.xml"/><Relationship Id="rId480" Type="http://schemas.openxmlformats.org/officeDocument/2006/relationships/image" Target="../media/image737.png"/><Relationship Id="rId68" Type="http://schemas.openxmlformats.org/officeDocument/2006/relationships/customXml" Target="../ink/ink7920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7986.xml"/><Relationship Id="rId382" Type="http://schemas.openxmlformats.org/officeDocument/2006/relationships/customXml" Target="../ink/ink8078.xml"/><Relationship Id="rId438" Type="http://schemas.openxmlformats.org/officeDocument/2006/relationships/customXml" Target="../ink/ink8106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8133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7937.xml"/><Relationship Id="rId144" Type="http://schemas.openxmlformats.org/officeDocument/2006/relationships/customXml" Target="../ink/ink7958.xml"/><Relationship Id="rId90" Type="http://schemas.openxmlformats.org/officeDocument/2006/relationships/customXml" Target="../ink/ink7931.xml"/><Relationship Id="rId186" Type="http://schemas.openxmlformats.org/officeDocument/2006/relationships/customXml" Target="../ink/ink7979.xml"/><Relationship Id="rId351" Type="http://schemas.openxmlformats.org/officeDocument/2006/relationships/customXml" Target="../ink/ink8062.xml"/><Relationship Id="rId393" Type="http://schemas.openxmlformats.org/officeDocument/2006/relationships/image" Target="../media/image585.png"/><Relationship Id="rId407" Type="http://schemas.openxmlformats.org/officeDocument/2006/relationships/image" Target="../media/image592.png"/><Relationship Id="rId449" Type="http://schemas.openxmlformats.org/officeDocument/2006/relationships/image" Target="../media/image703.png"/><Relationship Id="rId211" Type="http://schemas.openxmlformats.org/officeDocument/2006/relationships/image" Target="../media/image542.png"/><Relationship Id="rId253" Type="http://schemas.openxmlformats.org/officeDocument/2006/relationships/customXml" Target="../ink/ink8013.xml"/><Relationship Id="rId295" Type="http://schemas.openxmlformats.org/officeDocument/2006/relationships/customXml" Target="../ink/ink8034.xml"/><Relationship Id="rId309" Type="http://schemas.openxmlformats.org/officeDocument/2006/relationships/customXml" Target="../ink/ink8041.xml"/><Relationship Id="rId460" Type="http://schemas.openxmlformats.org/officeDocument/2006/relationships/customXml" Target="../ink/ink8117.xml"/><Relationship Id="rId48" Type="http://schemas.openxmlformats.org/officeDocument/2006/relationships/customXml" Target="../ink/ink7910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0.png"/><Relationship Id="rId418" Type="http://schemas.openxmlformats.org/officeDocument/2006/relationships/customXml" Target="../ink/ink8096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8123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7948.xml"/><Relationship Id="rId70" Type="http://schemas.openxmlformats.org/officeDocument/2006/relationships/customXml" Target="../ink/ink7921.xml"/><Relationship Id="rId166" Type="http://schemas.openxmlformats.org/officeDocument/2006/relationships/customXml" Target="../ink/ink7969.xml"/><Relationship Id="rId331" Type="http://schemas.openxmlformats.org/officeDocument/2006/relationships/customXml" Target="../ink/ink8052.xml"/><Relationship Id="rId373" Type="http://schemas.openxmlformats.org/officeDocument/2006/relationships/image" Target="../media/image575.png"/><Relationship Id="rId429" Type="http://schemas.openxmlformats.org/officeDocument/2006/relationships/image" Target="../media/image693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8003.xml"/><Relationship Id="rId440" Type="http://schemas.openxmlformats.org/officeDocument/2006/relationships/customXml" Target="../ink/ink8107.xml"/><Relationship Id="rId28" Type="http://schemas.openxmlformats.org/officeDocument/2006/relationships/customXml" Target="../ink/ink7900.xml"/><Relationship Id="rId275" Type="http://schemas.openxmlformats.org/officeDocument/2006/relationships/customXml" Target="../ink/ink8024.xml"/><Relationship Id="rId300" Type="http://schemas.openxmlformats.org/officeDocument/2006/relationships/image" Target="../media/image372.png"/><Relationship Id="rId482" Type="http://schemas.openxmlformats.org/officeDocument/2006/relationships/image" Target="../media/image738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8079.xml"/><Relationship Id="rId202" Type="http://schemas.openxmlformats.org/officeDocument/2006/relationships/customXml" Target="../ink/ink7987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0.png"/><Relationship Id="rId50" Type="http://schemas.openxmlformats.org/officeDocument/2006/relationships/customXml" Target="../ink/ink7911.xml"/><Relationship Id="rId104" Type="http://schemas.openxmlformats.org/officeDocument/2006/relationships/customXml" Target="../ink/ink7938.xml"/><Relationship Id="rId146" Type="http://schemas.openxmlformats.org/officeDocument/2006/relationships/customXml" Target="../ink/ink7959.xml"/><Relationship Id="rId188" Type="http://schemas.openxmlformats.org/officeDocument/2006/relationships/customXml" Target="../ink/ink7980.xml"/><Relationship Id="rId311" Type="http://schemas.openxmlformats.org/officeDocument/2006/relationships/customXml" Target="../ink/ink8042.xml"/><Relationship Id="rId353" Type="http://schemas.openxmlformats.org/officeDocument/2006/relationships/customXml" Target="../ink/ink8063.xml"/><Relationship Id="rId395" Type="http://schemas.openxmlformats.org/officeDocument/2006/relationships/image" Target="../media/image586.png"/><Relationship Id="rId409" Type="http://schemas.openxmlformats.org/officeDocument/2006/relationships/image" Target="../media/image593.png"/><Relationship Id="rId92" Type="http://schemas.openxmlformats.org/officeDocument/2006/relationships/customXml" Target="../ink/ink7932.xml"/><Relationship Id="rId213" Type="http://schemas.openxmlformats.org/officeDocument/2006/relationships/image" Target="../media/image543.png"/><Relationship Id="rId420" Type="http://schemas.openxmlformats.org/officeDocument/2006/relationships/customXml" Target="../ink/ink8097.xml"/><Relationship Id="rId255" Type="http://schemas.openxmlformats.org/officeDocument/2006/relationships/customXml" Target="../ink/ink8014.xml"/><Relationship Id="rId297" Type="http://schemas.openxmlformats.org/officeDocument/2006/relationships/customXml" Target="../ink/ink8035.xml"/><Relationship Id="rId462" Type="http://schemas.openxmlformats.org/officeDocument/2006/relationships/image" Target="../media/image725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1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4.png"/><Relationship Id="rId473" Type="http://schemas.openxmlformats.org/officeDocument/2006/relationships/customXml" Target="../ink/ink8124.xml"/><Relationship Id="rId30" Type="http://schemas.openxmlformats.org/officeDocument/2006/relationships/customXml" Target="../ink/ink7901.xml"/><Relationship Id="rId126" Type="http://schemas.openxmlformats.org/officeDocument/2006/relationships/customXml" Target="../ink/ink7949.xml"/><Relationship Id="rId168" Type="http://schemas.openxmlformats.org/officeDocument/2006/relationships/customXml" Target="../ink/ink7970.xml"/><Relationship Id="rId333" Type="http://schemas.openxmlformats.org/officeDocument/2006/relationships/customXml" Target="../ink/ink8053.xml"/><Relationship Id="rId72" Type="http://schemas.openxmlformats.org/officeDocument/2006/relationships/customXml" Target="../ink/ink7922.xml"/><Relationship Id="rId375" Type="http://schemas.openxmlformats.org/officeDocument/2006/relationships/image" Target="../media/image576.png"/><Relationship Id="rId3" Type="http://schemas.openxmlformats.org/officeDocument/2006/relationships/image" Target="../media/image810.png"/><Relationship Id="rId235" Type="http://schemas.openxmlformats.org/officeDocument/2006/relationships/customXml" Target="../ink/ink8004.xml"/><Relationship Id="rId277" Type="http://schemas.openxmlformats.org/officeDocument/2006/relationships/customXml" Target="../ink/ink8025.xml"/><Relationship Id="rId400" Type="http://schemas.openxmlformats.org/officeDocument/2006/relationships/customXml" Target="../ink/ink8087.xml"/><Relationship Id="rId442" Type="http://schemas.openxmlformats.org/officeDocument/2006/relationships/customXml" Target="../ink/ink8108.xml"/><Relationship Id="rId484" Type="http://schemas.openxmlformats.org/officeDocument/2006/relationships/image" Target="../media/image739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28.png"/></Relationships>
</file>

<file path=ppt/slides/_rels/slide5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8283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72.png"/><Relationship Id="rId170" Type="http://schemas.openxmlformats.org/officeDocument/2006/relationships/customXml" Target="../ink/ink8218.xml"/><Relationship Id="rId226" Type="http://schemas.openxmlformats.org/officeDocument/2006/relationships/image" Target="../media/image549.png"/><Relationship Id="rId433" Type="http://schemas.openxmlformats.org/officeDocument/2006/relationships/image" Target="../media/image695.png"/><Relationship Id="rId268" Type="http://schemas.openxmlformats.org/officeDocument/2006/relationships/image" Target="../media/image559.png"/><Relationship Id="rId475" Type="http://schemas.openxmlformats.org/officeDocument/2006/relationships/customXml" Target="../ink/ink8372.xml"/><Relationship Id="rId32" Type="http://schemas.openxmlformats.org/officeDocument/2006/relationships/customXml" Target="../ink/ink8149.xml"/><Relationship Id="rId74" Type="http://schemas.openxmlformats.org/officeDocument/2006/relationships/customXml" Target="../ink/ink8170.xml"/><Relationship Id="rId128" Type="http://schemas.openxmlformats.org/officeDocument/2006/relationships/customXml" Target="../ink/ink8197.xml"/><Relationship Id="rId335" Type="http://schemas.openxmlformats.org/officeDocument/2006/relationships/customXml" Target="../ink/ink8301.xml"/><Relationship Id="rId377" Type="http://schemas.openxmlformats.org/officeDocument/2006/relationships/image" Target="../media/image577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8252.xml"/><Relationship Id="rId402" Type="http://schemas.openxmlformats.org/officeDocument/2006/relationships/customXml" Target="../ink/ink8335.xml"/><Relationship Id="rId279" Type="http://schemas.openxmlformats.org/officeDocument/2006/relationships/customXml" Target="../ink/ink8273.xml"/><Relationship Id="rId444" Type="http://schemas.openxmlformats.org/officeDocument/2006/relationships/customXml" Target="../ink/ink8356.xml"/><Relationship Id="rId486" Type="http://schemas.openxmlformats.org/officeDocument/2006/relationships/image" Target="../media/image747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34.png"/><Relationship Id="rId388" Type="http://schemas.openxmlformats.org/officeDocument/2006/relationships/customXml" Target="../ink/ink8328.xml"/><Relationship Id="rId85" Type="http://schemas.openxmlformats.org/officeDocument/2006/relationships/image" Target="../media/image526.png"/><Relationship Id="rId150" Type="http://schemas.openxmlformats.org/officeDocument/2006/relationships/customXml" Target="../ink/ink8208.xml"/><Relationship Id="rId192" Type="http://schemas.openxmlformats.org/officeDocument/2006/relationships/customXml" Target="../ink/ink8229.xml"/><Relationship Id="rId206" Type="http://schemas.openxmlformats.org/officeDocument/2006/relationships/customXml" Target="../ink/ink8236.xml"/><Relationship Id="rId413" Type="http://schemas.openxmlformats.org/officeDocument/2006/relationships/image" Target="../media/image667.png"/><Relationship Id="rId248" Type="http://schemas.openxmlformats.org/officeDocument/2006/relationships/image" Target="../media/image350.png"/><Relationship Id="rId455" Type="http://schemas.openxmlformats.org/officeDocument/2006/relationships/image" Target="../media/image722.png"/><Relationship Id="rId12" Type="http://schemas.openxmlformats.org/officeDocument/2006/relationships/customXml" Target="../ink/ink8139.xml"/><Relationship Id="rId108" Type="http://schemas.openxmlformats.org/officeDocument/2006/relationships/customXml" Target="../ink/ink8187.xml"/><Relationship Id="rId315" Type="http://schemas.openxmlformats.org/officeDocument/2006/relationships/customXml" Target="../ink/ink8291.xml"/><Relationship Id="rId357" Type="http://schemas.openxmlformats.org/officeDocument/2006/relationships/customXml" Target="../ink/ink8312.xml"/><Relationship Id="rId54" Type="http://schemas.openxmlformats.org/officeDocument/2006/relationships/customXml" Target="../ink/ink8160.xml"/><Relationship Id="rId96" Type="http://schemas.openxmlformats.org/officeDocument/2006/relationships/customXml" Target="../ink/ink8181.xml"/><Relationship Id="rId161" Type="http://schemas.openxmlformats.org/officeDocument/2006/relationships/image" Target="../media/image335.png"/><Relationship Id="rId217" Type="http://schemas.openxmlformats.org/officeDocument/2006/relationships/customXml" Target="../ink/ink8242.xml"/><Relationship Id="rId399" Type="http://schemas.openxmlformats.org/officeDocument/2006/relationships/image" Target="../media/image588.png"/><Relationship Id="rId259" Type="http://schemas.openxmlformats.org/officeDocument/2006/relationships/customXml" Target="../ink/ink8263.xml"/><Relationship Id="rId424" Type="http://schemas.openxmlformats.org/officeDocument/2006/relationships/customXml" Target="../ink/ink8346.xml"/><Relationship Id="rId466" Type="http://schemas.openxmlformats.org/officeDocument/2006/relationships/image" Target="../media/image727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8198.xml"/><Relationship Id="rId368" Type="http://schemas.openxmlformats.org/officeDocument/2006/relationships/image" Target="../media/image573.png"/><Relationship Id="rId172" Type="http://schemas.openxmlformats.org/officeDocument/2006/relationships/customXml" Target="../ink/ink8219.xml"/><Relationship Id="rId228" Type="http://schemas.openxmlformats.org/officeDocument/2006/relationships/image" Target="../media/image550.png"/><Relationship Id="rId435" Type="http://schemas.openxmlformats.org/officeDocument/2006/relationships/image" Target="../media/image696.png"/><Relationship Id="rId477" Type="http://schemas.openxmlformats.org/officeDocument/2006/relationships/customXml" Target="../ink/ink8373.xml"/><Relationship Id="rId281" Type="http://schemas.openxmlformats.org/officeDocument/2006/relationships/customXml" Target="../ink/ink8274.xml"/><Relationship Id="rId337" Type="http://schemas.openxmlformats.org/officeDocument/2006/relationships/customXml" Target="../ink/ink8302.xml"/><Relationship Id="rId34" Type="http://schemas.openxmlformats.org/officeDocument/2006/relationships/customXml" Target="../ink/ink8150.xml"/><Relationship Id="rId76" Type="http://schemas.openxmlformats.org/officeDocument/2006/relationships/customXml" Target="../ink/ink8171.xml"/><Relationship Id="rId141" Type="http://schemas.openxmlformats.org/officeDocument/2006/relationships/image" Target="../media/image325.png"/><Relationship Id="rId379" Type="http://schemas.openxmlformats.org/officeDocument/2006/relationships/image" Target="../media/image578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8253.xml"/><Relationship Id="rId390" Type="http://schemas.openxmlformats.org/officeDocument/2006/relationships/customXml" Target="../ink/ink8329.xml"/><Relationship Id="rId404" Type="http://schemas.openxmlformats.org/officeDocument/2006/relationships/customXml" Target="../ink/ink8336.xml"/><Relationship Id="rId446" Type="http://schemas.openxmlformats.org/officeDocument/2006/relationships/customXml" Target="../ink/ink8357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8188.xml"/><Relationship Id="rId348" Type="http://schemas.openxmlformats.org/officeDocument/2006/relationships/image" Target="../media/image635.png"/><Relationship Id="rId152" Type="http://schemas.openxmlformats.org/officeDocument/2006/relationships/customXml" Target="../ink/ink8209.xml"/><Relationship Id="rId194" Type="http://schemas.openxmlformats.org/officeDocument/2006/relationships/customXml" Target="../ink/ink8230.xml"/><Relationship Id="rId208" Type="http://schemas.openxmlformats.org/officeDocument/2006/relationships/customXml" Target="../ink/ink8237.xml"/><Relationship Id="rId415" Type="http://schemas.openxmlformats.org/officeDocument/2006/relationships/image" Target="../media/image668.png"/><Relationship Id="rId457" Type="http://schemas.openxmlformats.org/officeDocument/2006/relationships/image" Target="../media/image723.png"/><Relationship Id="rId261" Type="http://schemas.openxmlformats.org/officeDocument/2006/relationships/customXml" Target="../ink/ink8264.xml"/><Relationship Id="rId14" Type="http://schemas.openxmlformats.org/officeDocument/2006/relationships/customXml" Target="../ink/ink8140.xml"/><Relationship Id="rId56" Type="http://schemas.openxmlformats.org/officeDocument/2006/relationships/customXml" Target="../ink/ink8161.xml"/><Relationship Id="rId317" Type="http://schemas.openxmlformats.org/officeDocument/2006/relationships/customXml" Target="../ink/ink8292.xml"/><Relationship Id="rId359" Type="http://schemas.openxmlformats.org/officeDocument/2006/relationships/customXml" Target="../ink/ink8313.xml"/><Relationship Id="rId98" Type="http://schemas.openxmlformats.org/officeDocument/2006/relationships/customXml" Target="../ink/ink8182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8243.xml"/><Relationship Id="rId370" Type="http://schemas.openxmlformats.org/officeDocument/2006/relationships/customXml" Target="../ink/ink8319.xml"/><Relationship Id="rId426" Type="http://schemas.openxmlformats.org/officeDocument/2006/relationships/customXml" Target="../ink/ink8347.xml"/><Relationship Id="rId230" Type="http://schemas.openxmlformats.org/officeDocument/2006/relationships/image" Target="../media/image551.png"/><Relationship Id="rId468" Type="http://schemas.openxmlformats.org/officeDocument/2006/relationships/image" Target="../media/image728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8199.xml"/><Relationship Id="rId174" Type="http://schemas.openxmlformats.org/officeDocument/2006/relationships/customXml" Target="../ink/ink8220.xml"/><Relationship Id="rId381" Type="http://schemas.openxmlformats.org/officeDocument/2006/relationships/image" Target="../media/image579.png"/><Relationship Id="rId241" Type="http://schemas.openxmlformats.org/officeDocument/2006/relationships/customXml" Target="../ink/ink8254.xml"/><Relationship Id="rId437" Type="http://schemas.openxmlformats.org/officeDocument/2006/relationships/image" Target="../media/image697.png"/><Relationship Id="rId479" Type="http://schemas.openxmlformats.org/officeDocument/2006/relationships/customXml" Target="../ink/ink8374.xml"/><Relationship Id="rId36" Type="http://schemas.openxmlformats.org/officeDocument/2006/relationships/customXml" Target="../ink/ink8151.xml"/><Relationship Id="rId283" Type="http://schemas.openxmlformats.org/officeDocument/2006/relationships/customXml" Target="../ink/ink8275.xml"/><Relationship Id="rId339" Type="http://schemas.openxmlformats.org/officeDocument/2006/relationships/customXml" Target="../ink/ink8303.xml"/><Relationship Id="rId78" Type="http://schemas.openxmlformats.org/officeDocument/2006/relationships/customXml" Target="../ink/ink8172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4.png"/><Relationship Id="rId406" Type="http://schemas.openxmlformats.org/officeDocument/2006/relationships/customXml" Target="../ink/ink8337.xml"/><Relationship Id="rId9" Type="http://schemas.openxmlformats.org/officeDocument/2006/relationships/image" Target="../media/image1110.png"/><Relationship Id="rId210" Type="http://schemas.openxmlformats.org/officeDocument/2006/relationships/customXml" Target="../ink/ink8238.xml"/><Relationship Id="rId392" Type="http://schemas.openxmlformats.org/officeDocument/2006/relationships/customXml" Target="../ink/ink8330.xml"/><Relationship Id="rId448" Type="http://schemas.openxmlformats.org/officeDocument/2006/relationships/customXml" Target="../ink/ink8358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8189.xml"/><Relationship Id="rId154" Type="http://schemas.openxmlformats.org/officeDocument/2006/relationships/customXml" Target="../ink/ink8210.xml"/><Relationship Id="rId361" Type="http://schemas.openxmlformats.org/officeDocument/2006/relationships/customXml" Target="../ink/ink8314.xml"/><Relationship Id="rId196" Type="http://schemas.openxmlformats.org/officeDocument/2006/relationships/customXml" Target="../ink/ink8231.xml"/><Relationship Id="rId417" Type="http://schemas.openxmlformats.org/officeDocument/2006/relationships/image" Target="../media/image669.png"/><Relationship Id="rId459" Type="http://schemas.openxmlformats.org/officeDocument/2006/relationships/image" Target="../media/image724.png"/><Relationship Id="rId16" Type="http://schemas.openxmlformats.org/officeDocument/2006/relationships/customXml" Target="../ink/ink8141.xml"/><Relationship Id="rId221" Type="http://schemas.openxmlformats.org/officeDocument/2006/relationships/customXml" Target="../ink/ink8244.xml"/><Relationship Id="rId263" Type="http://schemas.openxmlformats.org/officeDocument/2006/relationships/customXml" Target="../ink/ink8265.xml"/><Relationship Id="rId319" Type="http://schemas.openxmlformats.org/officeDocument/2006/relationships/customXml" Target="../ink/ink8293.xml"/><Relationship Id="rId470" Type="http://schemas.openxmlformats.org/officeDocument/2006/relationships/image" Target="../media/image735.png"/><Relationship Id="rId58" Type="http://schemas.openxmlformats.org/officeDocument/2006/relationships/customXml" Target="../ink/ink8162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8320.xml"/><Relationship Id="rId428" Type="http://schemas.openxmlformats.org/officeDocument/2006/relationships/customXml" Target="../ink/ink8348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8375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8200.xml"/><Relationship Id="rId80" Type="http://schemas.openxmlformats.org/officeDocument/2006/relationships/customXml" Target="../ink/ink8173.xml"/><Relationship Id="rId176" Type="http://schemas.openxmlformats.org/officeDocument/2006/relationships/customXml" Target="../ink/ink8221.xml"/><Relationship Id="rId341" Type="http://schemas.openxmlformats.org/officeDocument/2006/relationships/customXml" Target="../ink/ink8304.xml"/><Relationship Id="rId383" Type="http://schemas.openxmlformats.org/officeDocument/2006/relationships/image" Target="../media/image580.png"/><Relationship Id="rId439" Type="http://schemas.openxmlformats.org/officeDocument/2006/relationships/image" Target="../media/image698.png"/><Relationship Id="rId201" Type="http://schemas.openxmlformats.org/officeDocument/2006/relationships/image" Target="../media/image537.png"/><Relationship Id="rId243" Type="http://schemas.openxmlformats.org/officeDocument/2006/relationships/customXml" Target="../ink/ink8255.xml"/><Relationship Id="rId285" Type="http://schemas.openxmlformats.org/officeDocument/2006/relationships/customXml" Target="../ink/ink8276.xml"/><Relationship Id="rId450" Type="http://schemas.openxmlformats.org/officeDocument/2006/relationships/customXml" Target="../ink/ink8359.xml"/><Relationship Id="rId38" Type="http://schemas.openxmlformats.org/officeDocument/2006/relationships/customXml" Target="../ink/ink8152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5.png"/><Relationship Id="rId394" Type="http://schemas.openxmlformats.org/officeDocument/2006/relationships/customXml" Target="../ink/ink8331.xml"/><Relationship Id="rId408" Type="http://schemas.openxmlformats.org/officeDocument/2006/relationships/customXml" Target="../ink/ink8338.xml"/><Relationship Id="rId212" Type="http://schemas.openxmlformats.org/officeDocument/2006/relationships/customXml" Target="../ink/ink8239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8190.xml"/><Relationship Id="rId296" Type="http://schemas.openxmlformats.org/officeDocument/2006/relationships/image" Target="../media/image370.png"/><Relationship Id="rId461" Type="http://schemas.openxmlformats.org/officeDocument/2006/relationships/customXml" Target="../ink/ink8365.xml"/><Relationship Id="rId60" Type="http://schemas.openxmlformats.org/officeDocument/2006/relationships/customXml" Target="../ink/ink8163.xml"/><Relationship Id="rId156" Type="http://schemas.openxmlformats.org/officeDocument/2006/relationships/customXml" Target="../ink/ink8211.xml"/><Relationship Id="rId198" Type="http://schemas.openxmlformats.org/officeDocument/2006/relationships/customXml" Target="../ink/ink8232.xml"/><Relationship Id="rId321" Type="http://schemas.openxmlformats.org/officeDocument/2006/relationships/customXml" Target="../ink/ink8294.xml"/><Relationship Id="rId363" Type="http://schemas.openxmlformats.org/officeDocument/2006/relationships/customXml" Target="../ink/ink8315.xml"/><Relationship Id="rId419" Type="http://schemas.openxmlformats.org/officeDocument/2006/relationships/image" Target="../media/image670.png"/><Relationship Id="rId223" Type="http://schemas.openxmlformats.org/officeDocument/2006/relationships/customXml" Target="../ink/ink8245.xml"/><Relationship Id="rId430" Type="http://schemas.openxmlformats.org/officeDocument/2006/relationships/customXml" Target="../ink/ink8349.xml"/><Relationship Id="rId18" Type="http://schemas.openxmlformats.org/officeDocument/2006/relationships/customXml" Target="../ink/ink8142.xml"/><Relationship Id="rId265" Type="http://schemas.openxmlformats.org/officeDocument/2006/relationships/customXml" Target="../ink/ink8266.xml"/><Relationship Id="rId472" Type="http://schemas.openxmlformats.org/officeDocument/2006/relationships/image" Target="../media/image736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8321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8134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699.png"/><Relationship Id="rId483" Type="http://schemas.openxmlformats.org/officeDocument/2006/relationships/customXml" Target="../ink/ink8376.xml"/><Relationship Id="rId40" Type="http://schemas.openxmlformats.org/officeDocument/2006/relationships/customXml" Target="../ink/ink8153.xml"/><Relationship Id="rId136" Type="http://schemas.openxmlformats.org/officeDocument/2006/relationships/customXml" Target="../ink/ink8201.xml"/><Relationship Id="rId178" Type="http://schemas.openxmlformats.org/officeDocument/2006/relationships/customXml" Target="../ink/ink8222.xml"/><Relationship Id="rId301" Type="http://schemas.openxmlformats.org/officeDocument/2006/relationships/customXml" Target="../ink/ink8284.xml"/><Relationship Id="rId343" Type="http://schemas.openxmlformats.org/officeDocument/2006/relationships/customXml" Target="../ink/ink8305.xml"/><Relationship Id="rId82" Type="http://schemas.openxmlformats.org/officeDocument/2006/relationships/customXml" Target="../ink/ink8174.xml"/><Relationship Id="rId203" Type="http://schemas.openxmlformats.org/officeDocument/2006/relationships/image" Target="../media/image538.png"/><Relationship Id="rId385" Type="http://schemas.openxmlformats.org/officeDocument/2006/relationships/image" Target="../media/image581.png"/><Relationship Id="rId245" Type="http://schemas.openxmlformats.org/officeDocument/2006/relationships/customXml" Target="../ink/ink8256.xml"/><Relationship Id="rId287" Type="http://schemas.openxmlformats.org/officeDocument/2006/relationships/customXml" Target="../ink/ink8277.xml"/><Relationship Id="rId410" Type="http://schemas.openxmlformats.org/officeDocument/2006/relationships/customXml" Target="../ink/ink8339.xml"/><Relationship Id="rId452" Type="http://schemas.openxmlformats.org/officeDocument/2006/relationships/customXml" Target="../ink/ink8360.xml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6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8332.xml"/><Relationship Id="rId214" Type="http://schemas.openxmlformats.org/officeDocument/2006/relationships/customXml" Target="../ink/ink8240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71.png"/><Relationship Id="rId463" Type="http://schemas.openxmlformats.org/officeDocument/2006/relationships/customXml" Target="../ink/ink8366.xml"/><Relationship Id="rId116" Type="http://schemas.openxmlformats.org/officeDocument/2006/relationships/customXml" Target="../ink/ink8191.xml"/><Relationship Id="rId137" Type="http://schemas.openxmlformats.org/officeDocument/2006/relationships/image" Target="../media/image323.png"/><Relationship Id="rId158" Type="http://schemas.openxmlformats.org/officeDocument/2006/relationships/customXml" Target="../ink/ink8212.xml"/><Relationship Id="rId302" Type="http://schemas.openxmlformats.org/officeDocument/2006/relationships/image" Target="../media/image373.png"/><Relationship Id="rId323" Type="http://schemas.openxmlformats.org/officeDocument/2006/relationships/customXml" Target="../ink/ink8295.xml"/><Relationship Id="rId344" Type="http://schemas.openxmlformats.org/officeDocument/2006/relationships/image" Target="../media/image628.png"/><Relationship Id="rId20" Type="http://schemas.openxmlformats.org/officeDocument/2006/relationships/customXml" Target="../ink/ink8143.xml"/><Relationship Id="rId41" Type="http://schemas.openxmlformats.org/officeDocument/2006/relationships/image" Target="../media/image27.png"/><Relationship Id="rId62" Type="http://schemas.openxmlformats.org/officeDocument/2006/relationships/customXml" Target="../ink/ink8164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customXml" Target="../ink/ink8316.xml"/><Relationship Id="rId386" Type="http://schemas.openxmlformats.org/officeDocument/2006/relationships/customXml" Target="../ink/ink8327.xml"/><Relationship Id="rId190" Type="http://schemas.openxmlformats.org/officeDocument/2006/relationships/customXml" Target="../ink/ink8228.xml"/><Relationship Id="rId204" Type="http://schemas.openxmlformats.org/officeDocument/2006/relationships/customXml" Target="../ink/ink8235.xml"/><Relationship Id="rId225" Type="http://schemas.openxmlformats.org/officeDocument/2006/relationships/customXml" Target="../ink/ink8246.xml"/><Relationship Id="rId246" Type="http://schemas.openxmlformats.org/officeDocument/2006/relationships/image" Target="../media/image349.png"/><Relationship Id="rId267" Type="http://schemas.openxmlformats.org/officeDocument/2006/relationships/customXml" Target="../ink/ink8267.xml"/><Relationship Id="rId288" Type="http://schemas.openxmlformats.org/officeDocument/2006/relationships/image" Target="../media/image366.png"/><Relationship Id="rId411" Type="http://schemas.openxmlformats.org/officeDocument/2006/relationships/image" Target="../media/image594.png"/><Relationship Id="rId432" Type="http://schemas.openxmlformats.org/officeDocument/2006/relationships/customXml" Target="../ink/ink8350.xml"/><Relationship Id="rId453" Type="http://schemas.openxmlformats.org/officeDocument/2006/relationships/image" Target="../media/image721.png"/><Relationship Id="rId474" Type="http://schemas.openxmlformats.org/officeDocument/2006/relationships/image" Target="../media/image737.png"/><Relationship Id="rId106" Type="http://schemas.openxmlformats.org/officeDocument/2006/relationships/customXml" Target="../ink/ink8186.xml"/><Relationship Id="rId127" Type="http://schemas.openxmlformats.org/officeDocument/2006/relationships/image" Target="../media/image176.png"/><Relationship Id="rId313" Type="http://schemas.openxmlformats.org/officeDocument/2006/relationships/customXml" Target="../ink/ink8290.xml"/><Relationship Id="rId10" Type="http://schemas.openxmlformats.org/officeDocument/2006/relationships/customXml" Target="../ink/ink8138.xml"/><Relationship Id="rId31" Type="http://schemas.openxmlformats.org/officeDocument/2006/relationships/image" Target="../media/image22.png"/><Relationship Id="rId52" Type="http://schemas.openxmlformats.org/officeDocument/2006/relationships/customXml" Target="../ink/ink8159.xml"/><Relationship Id="rId73" Type="http://schemas.openxmlformats.org/officeDocument/2006/relationships/image" Target="../media/image520.png"/><Relationship Id="rId94" Type="http://schemas.openxmlformats.org/officeDocument/2006/relationships/customXml" Target="../ink/ink8180.xml"/><Relationship Id="rId148" Type="http://schemas.openxmlformats.org/officeDocument/2006/relationships/customXml" Target="../ink/ink8207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8311.xml"/><Relationship Id="rId376" Type="http://schemas.openxmlformats.org/officeDocument/2006/relationships/customXml" Target="../ink/ink8322.xml"/><Relationship Id="rId397" Type="http://schemas.openxmlformats.org/officeDocument/2006/relationships/image" Target="../media/image587.png"/><Relationship Id="rId4" Type="http://schemas.openxmlformats.org/officeDocument/2006/relationships/customXml" Target="../ink/ink8135.xml"/><Relationship Id="rId180" Type="http://schemas.openxmlformats.org/officeDocument/2006/relationships/customXml" Target="../ink/ink8223.xml"/><Relationship Id="rId215" Type="http://schemas.openxmlformats.org/officeDocument/2006/relationships/customXml" Target="../ink/ink8241.xml"/><Relationship Id="rId236" Type="http://schemas.openxmlformats.org/officeDocument/2006/relationships/image" Target="../media/image554.png"/><Relationship Id="rId257" Type="http://schemas.openxmlformats.org/officeDocument/2006/relationships/customXml" Target="../ink/ink8262.xml"/><Relationship Id="rId278" Type="http://schemas.openxmlformats.org/officeDocument/2006/relationships/image" Target="../media/image361.png"/><Relationship Id="rId401" Type="http://schemas.openxmlformats.org/officeDocument/2006/relationships/image" Target="../media/image589.png"/><Relationship Id="rId422" Type="http://schemas.openxmlformats.org/officeDocument/2006/relationships/customXml" Target="../ink/ink8345.xml"/><Relationship Id="rId443" Type="http://schemas.openxmlformats.org/officeDocument/2006/relationships/image" Target="../media/image700.png"/><Relationship Id="rId464" Type="http://schemas.openxmlformats.org/officeDocument/2006/relationships/image" Target="../media/image726.png"/><Relationship Id="rId303" Type="http://schemas.openxmlformats.org/officeDocument/2006/relationships/customXml" Target="../ink/ink8285.xml"/><Relationship Id="rId485" Type="http://schemas.openxmlformats.org/officeDocument/2006/relationships/customXml" Target="../ink/ink8377.xml"/><Relationship Id="rId42" Type="http://schemas.openxmlformats.org/officeDocument/2006/relationships/customXml" Target="../ink/ink8154.xml"/><Relationship Id="rId84" Type="http://schemas.openxmlformats.org/officeDocument/2006/relationships/customXml" Target="../ink/ink8175.xml"/><Relationship Id="rId138" Type="http://schemas.openxmlformats.org/officeDocument/2006/relationships/customXml" Target="../ink/ink8202.xml"/><Relationship Id="rId345" Type="http://schemas.openxmlformats.org/officeDocument/2006/relationships/customXml" Target="../ink/ink8306.xml"/><Relationship Id="rId387" Type="http://schemas.openxmlformats.org/officeDocument/2006/relationships/image" Target="../media/image582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8257.xml"/><Relationship Id="rId412" Type="http://schemas.openxmlformats.org/officeDocument/2006/relationships/customXml" Target="../ink/ink8340.xml"/><Relationship Id="rId107" Type="http://schemas.openxmlformats.org/officeDocument/2006/relationships/image" Target="../media/image165.png"/><Relationship Id="rId289" Type="http://schemas.openxmlformats.org/officeDocument/2006/relationships/customXml" Target="../ink/ink8278.xml"/><Relationship Id="rId454" Type="http://schemas.openxmlformats.org/officeDocument/2006/relationships/customXml" Target="../ink/ink8361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7.png"/><Relationship Id="rId398" Type="http://schemas.openxmlformats.org/officeDocument/2006/relationships/customXml" Target="../ink/ink8333.xml"/><Relationship Id="rId95" Type="http://schemas.openxmlformats.org/officeDocument/2006/relationships/image" Target="../media/image531.png"/><Relationship Id="rId160" Type="http://schemas.openxmlformats.org/officeDocument/2006/relationships/customXml" Target="../ink/ink8213.xml"/><Relationship Id="rId216" Type="http://schemas.openxmlformats.org/officeDocument/2006/relationships/image" Target="../media/image544.png"/><Relationship Id="rId423" Type="http://schemas.openxmlformats.org/officeDocument/2006/relationships/image" Target="../media/image672.png"/><Relationship Id="rId258" Type="http://schemas.openxmlformats.org/officeDocument/2006/relationships/image" Target="../media/image355.png"/><Relationship Id="rId465" Type="http://schemas.openxmlformats.org/officeDocument/2006/relationships/customXml" Target="../ink/ink8367.xml"/><Relationship Id="rId22" Type="http://schemas.openxmlformats.org/officeDocument/2006/relationships/customXml" Target="../ink/ink8144.xml"/><Relationship Id="rId64" Type="http://schemas.openxmlformats.org/officeDocument/2006/relationships/customXml" Target="../ink/ink8165.xml"/><Relationship Id="rId118" Type="http://schemas.openxmlformats.org/officeDocument/2006/relationships/customXml" Target="../ink/ink8192.xml"/><Relationship Id="rId325" Type="http://schemas.openxmlformats.org/officeDocument/2006/relationships/customXml" Target="../ink/ink8296.xml"/><Relationship Id="rId367" Type="http://schemas.openxmlformats.org/officeDocument/2006/relationships/customXml" Target="../ink/ink8317.xml"/><Relationship Id="rId171" Type="http://schemas.openxmlformats.org/officeDocument/2006/relationships/image" Target="../media/image340.png"/><Relationship Id="rId227" Type="http://schemas.openxmlformats.org/officeDocument/2006/relationships/customXml" Target="../ink/ink8247.xml"/><Relationship Id="rId269" Type="http://schemas.openxmlformats.org/officeDocument/2006/relationships/customXml" Target="../ink/ink8268.xml"/><Relationship Id="rId434" Type="http://schemas.openxmlformats.org/officeDocument/2006/relationships/customXml" Target="../ink/ink8351.xml"/><Relationship Id="rId476" Type="http://schemas.openxmlformats.org/officeDocument/2006/relationships/image" Target="../media/image739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75" Type="http://schemas.openxmlformats.org/officeDocument/2006/relationships/image" Target="../media/image521.png"/><Relationship Id="rId140" Type="http://schemas.openxmlformats.org/officeDocument/2006/relationships/customXml" Target="../ink/ink8203.xml"/><Relationship Id="rId182" Type="http://schemas.openxmlformats.org/officeDocument/2006/relationships/customXml" Target="../ink/ink8224.xml"/><Relationship Id="rId378" Type="http://schemas.openxmlformats.org/officeDocument/2006/relationships/customXml" Target="../ink/ink8323.xml"/><Relationship Id="rId403" Type="http://schemas.openxmlformats.org/officeDocument/2006/relationships/image" Target="../media/image590.png"/><Relationship Id="rId6" Type="http://schemas.openxmlformats.org/officeDocument/2006/relationships/customXml" Target="../ink/ink8136.xml"/><Relationship Id="rId238" Type="http://schemas.openxmlformats.org/officeDocument/2006/relationships/image" Target="../media/image555.png"/><Relationship Id="rId445" Type="http://schemas.openxmlformats.org/officeDocument/2006/relationships/image" Target="../media/image701.png"/><Relationship Id="rId291" Type="http://schemas.openxmlformats.org/officeDocument/2006/relationships/customXml" Target="../ink/ink8279.xml"/><Relationship Id="rId305" Type="http://schemas.openxmlformats.org/officeDocument/2006/relationships/customXml" Target="../ink/ink8286.xml"/><Relationship Id="rId347" Type="http://schemas.openxmlformats.org/officeDocument/2006/relationships/customXml" Target="../ink/ink8307.xml"/><Relationship Id="rId44" Type="http://schemas.openxmlformats.org/officeDocument/2006/relationships/customXml" Target="../ink/ink8155.xml"/><Relationship Id="rId86" Type="http://schemas.openxmlformats.org/officeDocument/2006/relationships/customXml" Target="../ink/ink8176.xml"/><Relationship Id="rId151" Type="http://schemas.openxmlformats.org/officeDocument/2006/relationships/image" Target="../media/image330.png"/><Relationship Id="rId389" Type="http://schemas.openxmlformats.org/officeDocument/2006/relationships/image" Target="../media/image583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8258.xml"/><Relationship Id="rId414" Type="http://schemas.openxmlformats.org/officeDocument/2006/relationships/customXml" Target="../ink/ink8341.xml"/><Relationship Id="rId456" Type="http://schemas.openxmlformats.org/officeDocument/2006/relationships/customXml" Target="../ink/ink8362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8193.xml"/><Relationship Id="rId358" Type="http://schemas.openxmlformats.org/officeDocument/2006/relationships/image" Target="../media/image568.png"/><Relationship Id="rId162" Type="http://schemas.openxmlformats.org/officeDocument/2006/relationships/customXml" Target="../ink/ink8214.xml"/><Relationship Id="rId218" Type="http://schemas.openxmlformats.org/officeDocument/2006/relationships/image" Target="../media/image545.png"/><Relationship Id="rId425" Type="http://schemas.openxmlformats.org/officeDocument/2006/relationships/image" Target="../media/image682.png"/><Relationship Id="rId467" Type="http://schemas.openxmlformats.org/officeDocument/2006/relationships/customXml" Target="../ink/ink8368.xml"/><Relationship Id="rId271" Type="http://schemas.openxmlformats.org/officeDocument/2006/relationships/customXml" Target="../ink/ink8269.xml"/><Relationship Id="rId24" Type="http://schemas.openxmlformats.org/officeDocument/2006/relationships/customXml" Target="../ink/ink8145.xml"/><Relationship Id="rId66" Type="http://schemas.openxmlformats.org/officeDocument/2006/relationships/customXml" Target="../ink/ink8166.xml"/><Relationship Id="rId131" Type="http://schemas.openxmlformats.org/officeDocument/2006/relationships/image" Target="../media/image320.png"/><Relationship Id="rId327" Type="http://schemas.openxmlformats.org/officeDocument/2006/relationships/customXml" Target="../ink/ink8297.xml"/><Relationship Id="rId369" Type="http://schemas.openxmlformats.org/officeDocument/2006/relationships/customXml" Target="../ink/ink8318.xml"/><Relationship Id="rId173" Type="http://schemas.openxmlformats.org/officeDocument/2006/relationships/image" Target="../media/image59.png"/><Relationship Id="rId229" Type="http://schemas.openxmlformats.org/officeDocument/2006/relationships/customXml" Target="../ink/ink8248.xml"/><Relationship Id="rId380" Type="http://schemas.openxmlformats.org/officeDocument/2006/relationships/customXml" Target="../ink/ink8324.xml"/><Relationship Id="rId436" Type="http://schemas.openxmlformats.org/officeDocument/2006/relationships/customXml" Target="../ink/ink8352.xml"/><Relationship Id="rId240" Type="http://schemas.openxmlformats.org/officeDocument/2006/relationships/image" Target="../media/image556.png"/><Relationship Id="rId478" Type="http://schemas.openxmlformats.org/officeDocument/2006/relationships/image" Target="../media/image740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8183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8" Type="http://schemas.openxmlformats.org/officeDocument/2006/relationships/customXml" Target="../ink/ink8137.xml"/><Relationship Id="rId142" Type="http://schemas.openxmlformats.org/officeDocument/2006/relationships/customXml" Target="../ink/ink8204.xml"/><Relationship Id="rId184" Type="http://schemas.openxmlformats.org/officeDocument/2006/relationships/customXml" Target="../ink/ink8225.xml"/><Relationship Id="rId391" Type="http://schemas.openxmlformats.org/officeDocument/2006/relationships/image" Target="../media/image584.png"/><Relationship Id="rId405" Type="http://schemas.openxmlformats.org/officeDocument/2006/relationships/image" Target="../media/image591.png"/><Relationship Id="rId447" Type="http://schemas.openxmlformats.org/officeDocument/2006/relationships/image" Target="../media/image702.png"/><Relationship Id="rId251" Type="http://schemas.openxmlformats.org/officeDocument/2006/relationships/customXml" Target="../ink/ink8259.xml"/><Relationship Id="rId46" Type="http://schemas.openxmlformats.org/officeDocument/2006/relationships/customXml" Target="../ink/ink8156.xml"/><Relationship Id="rId293" Type="http://schemas.openxmlformats.org/officeDocument/2006/relationships/customXml" Target="../ink/ink8280.xml"/><Relationship Id="rId307" Type="http://schemas.openxmlformats.org/officeDocument/2006/relationships/customXml" Target="../ink/ink8287.xml"/><Relationship Id="rId349" Type="http://schemas.openxmlformats.org/officeDocument/2006/relationships/customXml" Target="../ink/ink8308.xml"/><Relationship Id="rId88" Type="http://schemas.openxmlformats.org/officeDocument/2006/relationships/customXml" Target="../ink/ink8177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69.png"/><Relationship Id="rId416" Type="http://schemas.openxmlformats.org/officeDocument/2006/relationships/customXml" Target="../ink/ink8342.xml"/><Relationship Id="rId220" Type="http://schemas.openxmlformats.org/officeDocument/2006/relationships/image" Target="../media/image546.png"/><Relationship Id="rId458" Type="http://schemas.openxmlformats.org/officeDocument/2006/relationships/customXml" Target="../ink/ink8363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8194.xml"/><Relationship Id="rId164" Type="http://schemas.openxmlformats.org/officeDocument/2006/relationships/customXml" Target="../ink/ink8215.xml"/><Relationship Id="rId371" Type="http://schemas.openxmlformats.org/officeDocument/2006/relationships/image" Target="../media/image574.png"/><Relationship Id="rId427" Type="http://schemas.openxmlformats.org/officeDocument/2006/relationships/image" Target="../media/image683.png"/><Relationship Id="rId469" Type="http://schemas.openxmlformats.org/officeDocument/2006/relationships/customXml" Target="../ink/ink8369.xml"/><Relationship Id="rId26" Type="http://schemas.openxmlformats.org/officeDocument/2006/relationships/customXml" Target="../ink/ink8146.xml"/><Relationship Id="rId231" Type="http://schemas.openxmlformats.org/officeDocument/2006/relationships/customXml" Target="../ink/ink8249.xml"/><Relationship Id="rId273" Type="http://schemas.openxmlformats.org/officeDocument/2006/relationships/customXml" Target="../ink/ink8270.xml"/><Relationship Id="rId329" Type="http://schemas.openxmlformats.org/officeDocument/2006/relationships/customXml" Target="../ink/ink8298.xml"/><Relationship Id="rId480" Type="http://schemas.openxmlformats.org/officeDocument/2006/relationships/image" Target="../media/image744.png"/><Relationship Id="rId68" Type="http://schemas.openxmlformats.org/officeDocument/2006/relationships/customXml" Target="../ink/ink8167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8233.xml"/><Relationship Id="rId382" Type="http://schemas.openxmlformats.org/officeDocument/2006/relationships/customXml" Target="../ink/ink8325.xml"/><Relationship Id="rId438" Type="http://schemas.openxmlformats.org/officeDocument/2006/relationships/customXml" Target="../ink/ink8353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8184.xml"/><Relationship Id="rId144" Type="http://schemas.openxmlformats.org/officeDocument/2006/relationships/customXml" Target="../ink/ink8205.xml"/><Relationship Id="rId90" Type="http://schemas.openxmlformats.org/officeDocument/2006/relationships/customXml" Target="../ink/ink8178.xml"/><Relationship Id="rId186" Type="http://schemas.openxmlformats.org/officeDocument/2006/relationships/customXml" Target="../ink/ink8226.xml"/><Relationship Id="rId351" Type="http://schemas.openxmlformats.org/officeDocument/2006/relationships/customXml" Target="../ink/ink8309.xml"/><Relationship Id="rId393" Type="http://schemas.openxmlformats.org/officeDocument/2006/relationships/image" Target="../media/image585.png"/><Relationship Id="rId407" Type="http://schemas.openxmlformats.org/officeDocument/2006/relationships/image" Target="../media/image592.png"/><Relationship Id="rId449" Type="http://schemas.openxmlformats.org/officeDocument/2006/relationships/image" Target="../media/image703.png"/><Relationship Id="rId211" Type="http://schemas.openxmlformats.org/officeDocument/2006/relationships/image" Target="../media/image542.png"/><Relationship Id="rId253" Type="http://schemas.openxmlformats.org/officeDocument/2006/relationships/customXml" Target="../ink/ink8260.xml"/><Relationship Id="rId295" Type="http://schemas.openxmlformats.org/officeDocument/2006/relationships/customXml" Target="../ink/ink8281.xml"/><Relationship Id="rId309" Type="http://schemas.openxmlformats.org/officeDocument/2006/relationships/customXml" Target="../ink/ink8288.xml"/><Relationship Id="rId460" Type="http://schemas.openxmlformats.org/officeDocument/2006/relationships/customXml" Target="../ink/ink8364.xml"/><Relationship Id="rId48" Type="http://schemas.openxmlformats.org/officeDocument/2006/relationships/customXml" Target="../ink/ink8157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0.png"/><Relationship Id="rId418" Type="http://schemas.openxmlformats.org/officeDocument/2006/relationships/customXml" Target="../ink/ink8343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8370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8195.xml"/><Relationship Id="rId70" Type="http://schemas.openxmlformats.org/officeDocument/2006/relationships/customXml" Target="../ink/ink8168.xml"/><Relationship Id="rId166" Type="http://schemas.openxmlformats.org/officeDocument/2006/relationships/customXml" Target="../ink/ink8216.xml"/><Relationship Id="rId331" Type="http://schemas.openxmlformats.org/officeDocument/2006/relationships/customXml" Target="../ink/ink8299.xml"/><Relationship Id="rId373" Type="http://schemas.openxmlformats.org/officeDocument/2006/relationships/image" Target="../media/image575.png"/><Relationship Id="rId429" Type="http://schemas.openxmlformats.org/officeDocument/2006/relationships/image" Target="../media/image693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8250.xml"/><Relationship Id="rId440" Type="http://schemas.openxmlformats.org/officeDocument/2006/relationships/customXml" Target="../ink/ink8354.xml"/><Relationship Id="rId28" Type="http://schemas.openxmlformats.org/officeDocument/2006/relationships/customXml" Target="../ink/ink8147.xml"/><Relationship Id="rId275" Type="http://schemas.openxmlformats.org/officeDocument/2006/relationships/customXml" Target="../ink/ink8271.xml"/><Relationship Id="rId300" Type="http://schemas.openxmlformats.org/officeDocument/2006/relationships/image" Target="../media/image372.png"/><Relationship Id="rId482" Type="http://schemas.openxmlformats.org/officeDocument/2006/relationships/image" Target="../media/image745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8326.xml"/><Relationship Id="rId202" Type="http://schemas.openxmlformats.org/officeDocument/2006/relationships/customXml" Target="../ink/ink8234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0.png"/><Relationship Id="rId50" Type="http://schemas.openxmlformats.org/officeDocument/2006/relationships/customXml" Target="../ink/ink8158.xml"/><Relationship Id="rId104" Type="http://schemas.openxmlformats.org/officeDocument/2006/relationships/customXml" Target="../ink/ink8185.xml"/><Relationship Id="rId146" Type="http://schemas.openxmlformats.org/officeDocument/2006/relationships/customXml" Target="../ink/ink8206.xml"/><Relationship Id="rId188" Type="http://schemas.openxmlformats.org/officeDocument/2006/relationships/customXml" Target="../ink/ink8227.xml"/><Relationship Id="rId311" Type="http://schemas.openxmlformats.org/officeDocument/2006/relationships/customXml" Target="../ink/ink8289.xml"/><Relationship Id="rId353" Type="http://schemas.openxmlformats.org/officeDocument/2006/relationships/customXml" Target="../ink/ink8310.xml"/><Relationship Id="rId395" Type="http://schemas.openxmlformats.org/officeDocument/2006/relationships/image" Target="../media/image586.png"/><Relationship Id="rId409" Type="http://schemas.openxmlformats.org/officeDocument/2006/relationships/image" Target="../media/image593.png"/><Relationship Id="rId92" Type="http://schemas.openxmlformats.org/officeDocument/2006/relationships/customXml" Target="../ink/ink8179.xml"/><Relationship Id="rId213" Type="http://schemas.openxmlformats.org/officeDocument/2006/relationships/image" Target="../media/image543.png"/><Relationship Id="rId420" Type="http://schemas.openxmlformats.org/officeDocument/2006/relationships/customXml" Target="../ink/ink8344.xml"/><Relationship Id="rId255" Type="http://schemas.openxmlformats.org/officeDocument/2006/relationships/customXml" Target="../ink/ink8261.xml"/><Relationship Id="rId297" Type="http://schemas.openxmlformats.org/officeDocument/2006/relationships/customXml" Target="../ink/ink8282.xml"/><Relationship Id="rId462" Type="http://schemas.openxmlformats.org/officeDocument/2006/relationships/image" Target="../media/image725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1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4.png"/><Relationship Id="rId473" Type="http://schemas.openxmlformats.org/officeDocument/2006/relationships/customXml" Target="../ink/ink8371.xml"/><Relationship Id="rId30" Type="http://schemas.openxmlformats.org/officeDocument/2006/relationships/customXml" Target="../ink/ink8148.xml"/><Relationship Id="rId126" Type="http://schemas.openxmlformats.org/officeDocument/2006/relationships/customXml" Target="../ink/ink8196.xml"/><Relationship Id="rId168" Type="http://schemas.openxmlformats.org/officeDocument/2006/relationships/customXml" Target="../ink/ink8217.xml"/><Relationship Id="rId333" Type="http://schemas.openxmlformats.org/officeDocument/2006/relationships/customXml" Target="../ink/ink8300.xml"/><Relationship Id="rId72" Type="http://schemas.openxmlformats.org/officeDocument/2006/relationships/customXml" Target="../ink/ink8169.xml"/><Relationship Id="rId375" Type="http://schemas.openxmlformats.org/officeDocument/2006/relationships/image" Target="../media/image576.png"/><Relationship Id="rId3" Type="http://schemas.openxmlformats.org/officeDocument/2006/relationships/image" Target="../media/image810.png"/><Relationship Id="rId235" Type="http://schemas.openxmlformats.org/officeDocument/2006/relationships/customXml" Target="../ink/ink8251.xml"/><Relationship Id="rId277" Type="http://schemas.openxmlformats.org/officeDocument/2006/relationships/customXml" Target="../ink/ink8272.xml"/><Relationship Id="rId400" Type="http://schemas.openxmlformats.org/officeDocument/2006/relationships/customXml" Target="../ink/ink8334.xml"/><Relationship Id="rId442" Type="http://schemas.openxmlformats.org/officeDocument/2006/relationships/customXml" Target="../ink/ink8355.xml"/><Relationship Id="rId484" Type="http://schemas.openxmlformats.org/officeDocument/2006/relationships/image" Target="../media/image746.png"/></Relationships>
</file>

<file path=ppt/slides/_rels/slide5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8527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customXml" Target="../ink/ink8561.xml"/><Relationship Id="rId170" Type="http://schemas.openxmlformats.org/officeDocument/2006/relationships/customXml" Target="../ink/ink8462.xml"/><Relationship Id="rId226" Type="http://schemas.openxmlformats.org/officeDocument/2006/relationships/image" Target="../media/image549.png"/><Relationship Id="rId433" Type="http://schemas.openxmlformats.org/officeDocument/2006/relationships/image" Target="../media/image697.png"/><Relationship Id="rId268" Type="http://schemas.openxmlformats.org/officeDocument/2006/relationships/image" Target="../media/image559.png"/><Relationship Id="rId475" Type="http://schemas.openxmlformats.org/officeDocument/2006/relationships/customXml" Target="../ink/ink8616.xml"/><Relationship Id="rId32" Type="http://schemas.openxmlformats.org/officeDocument/2006/relationships/customXml" Target="../ink/ink8393.xml"/><Relationship Id="rId74" Type="http://schemas.openxmlformats.org/officeDocument/2006/relationships/customXml" Target="../ink/ink8414.xml"/><Relationship Id="rId128" Type="http://schemas.openxmlformats.org/officeDocument/2006/relationships/customXml" Target="../ink/ink8441.xml"/><Relationship Id="rId335" Type="http://schemas.openxmlformats.org/officeDocument/2006/relationships/customXml" Target="../ink/ink8545.xml"/><Relationship Id="rId377" Type="http://schemas.openxmlformats.org/officeDocument/2006/relationships/image" Target="../media/image579.png"/><Relationship Id="rId500" Type="http://schemas.openxmlformats.org/officeDocument/2006/relationships/image" Target="../media/image760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8496.xml"/><Relationship Id="rId402" Type="http://schemas.openxmlformats.org/officeDocument/2006/relationships/customXml" Target="../ink/ink8579.xml"/><Relationship Id="rId279" Type="http://schemas.openxmlformats.org/officeDocument/2006/relationships/customXml" Target="../ink/ink8517.xml"/><Relationship Id="rId444" Type="http://schemas.openxmlformats.org/officeDocument/2006/relationships/customXml" Target="../ink/ink8600.xml"/><Relationship Id="rId486" Type="http://schemas.openxmlformats.org/officeDocument/2006/relationships/image" Target="../media/image753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564.png"/><Relationship Id="rId388" Type="http://schemas.openxmlformats.org/officeDocument/2006/relationships/customXml" Target="../ink/ink8572.xml"/><Relationship Id="rId85" Type="http://schemas.openxmlformats.org/officeDocument/2006/relationships/image" Target="../media/image526.png"/><Relationship Id="rId150" Type="http://schemas.openxmlformats.org/officeDocument/2006/relationships/customXml" Target="../ink/ink8452.xml"/><Relationship Id="rId192" Type="http://schemas.openxmlformats.org/officeDocument/2006/relationships/customXml" Target="../ink/ink8473.xml"/><Relationship Id="rId206" Type="http://schemas.openxmlformats.org/officeDocument/2006/relationships/customXml" Target="../ink/ink8480.xml"/><Relationship Id="rId413" Type="http://schemas.openxmlformats.org/officeDocument/2006/relationships/image" Target="../media/image669.png"/><Relationship Id="rId248" Type="http://schemas.openxmlformats.org/officeDocument/2006/relationships/image" Target="../media/image350.png"/><Relationship Id="rId455" Type="http://schemas.openxmlformats.org/officeDocument/2006/relationships/image" Target="../media/image724.png"/><Relationship Id="rId497" Type="http://schemas.openxmlformats.org/officeDocument/2006/relationships/customXml" Target="../ink/ink8627.xml"/><Relationship Id="rId12" Type="http://schemas.openxmlformats.org/officeDocument/2006/relationships/customXml" Target="../ink/ink8383.xml"/><Relationship Id="rId108" Type="http://schemas.openxmlformats.org/officeDocument/2006/relationships/customXml" Target="../ink/ink8431.xml"/><Relationship Id="rId315" Type="http://schemas.openxmlformats.org/officeDocument/2006/relationships/customXml" Target="../ink/ink8535.xml"/><Relationship Id="rId357" Type="http://schemas.openxmlformats.org/officeDocument/2006/relationships/customXml" Target="../ink/ink8556.xml"/><Relationship Id="rId54" Type="http://schemas.openxmlformats.org/officeDocument/2006/relationships/customXml" Target="../ink/ink8404.xml"/><Relationship Id="rId96" Type="http://schemas.openxmlformats.org/officeDocument/2006/relationships/customXml" Target="../ink/ink8425.xml"/><Relationship Id="rId161" Type="http://schemas.openxmlformats.org/officeDocument/2006/relationships/image" Target="../media/image335.png"/><Relationship Id="rId217" Type="http://schemas.openxmlformats.org/officeDocument/2006/relationships/customXml" Target="../ink/ink8486.xml"/><Relationship Id="rId399" Type="http://schemas.openxmlformats.org/officeDocument/2006/relationships/image" Target="../media/image590.png"/><Relationship Id="rId259" Type="http://schemas.openxmlformats.org/officeDocument/2006/relationships/customXml" Target="../ink/ink8507.xml"/><Relationship Id="rId424" Type="http://schemas.openxmlformats.org/officeDocument/2006/relationships/customXml" Target="../ink/ink8590.xml"/><Relationship Id="rId466" Type="http://schemas.openxmlformats.org/officeDocument/2006/relationships/image" Target="../media/image735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8442.xml"/><Relationship Id="rId368" Type="http://schemas.openxmlformats.org/officeDocument/2006/relationships/customXml" Target="../ink/ink8562.xml"/><Relationship Id="rId172" Type="http://schemas.openxmlformats.org/officeDocument/2006/relationships/customXml" Target="../ink/ink8463.xml"/><Relationship Id="rId228" Type="http://schemas.openxmlformats.org/officeDocument/2006/relationships/image" Target="../media/image550.png"/><Relationship Id="rId435" Type="http://schemas.openxmlformats.org/officeDocument/2006/relationships/image" Target="../media/image698.png"/><Relationship Id="rId477" Type="http://schemas.openxmlformats.org/officeDocument/2006/relationships/customXml" Target="../ink/ink8617.xml"/><Relationship Id="rId281" Type="http://schemas.openxmlformats.org/officeDocument/2006/relationships/customXml" Target="../ink/ink8518.xml"/><Relationship Id="rId337" Type="http://schemas.openxmlformats.org/officeDocument/2006/relationships/customXml" Target="../ink/ink8546.xml"/><Relationship Id="rId502" Type="http://schemas.openxmlformats.org/officeDocument/2006/relationships/image" Target="../media/image761.png"/><Relationship Id="rId34" Type="http://schemas.openxmlformats.org/officeDocument/2006/relationships/customXml" Target="../ink/ink8394.xml"/><Relationship Id="rId76" Type="http://schemas.openxmlformats.org/officeDocument/2006/relationships/customXml" Target="../ink/ink8415.xml"/><Relationship Id="rId141" Type="http://schemas.openxmlformats.org/officeDocument/2006/relationships/image" Target="../media/image325.png"/><Relationship Id="rId379" Type="http://schemas.openxmlformats.org/officeDocument/2006/relationships/image" Target="../media/image580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8497.xml"/><Relationship Id="rId390" Type="http://schemas.openxmlformats.org/officeDocument/2006/relationships/customXml" Target="../ink/ink8573.xml"/><Relationship Id="rId404" Type="http://schemas.openxmlformats.org/officeDocument/2006/relationships/customXml" Target="../ink/ink8580.xml"/><Relationship Id="rId446" Type="http://schemas.openxmlformats.org/officeDocument/2006/relationships/customXml" Target="../ink/ink8601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54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8432.xml"/><Relationship Id="rId348" Type="http://schemas.openxmlformats.org/officeDocument/2006/relationships/image" Target="../media/image565.png"/><Relationship Id="rId152" Type="http://schemas.openxmlformats.org/officeDocument/2006/relationships/customXml" Target="../ink/ink8453.xml"/><Relationship Id="rId194" Type="http://schemas.openxmlformats.org/officeDocument/2006/relationships/customXml" Target="../ink/ink8474.xml"/><Relationship Id="rId208" Type="http://schemas.openxmlformats.org/officeDocument/2006/relationships/customXml" Target="../ink/ink8481.xml"/><Relationship Id="rId415" Type="http://schemas.openxmlformats.org/officeDocument/2006/relationships/image" Target="../media/image670.png"/><Relationship Id="rId457" Type="http://schemas.openxmlformats.org/officeDocument/2006/relationships/customXml" Target="../ink/ink8607.xml"/><Relationship Id="rId261" Type="http://schemas.openxmlformats.org/officeDocument/2006/relationships/customXml" Target="../ink/ink8508.xml"/><Relationship Id="rId499" Type="http://schemas.openxmlformats.org/officeDocument/2006/relationships/customXml" Target="../ink/ink8628.xml"/><Relationship Id="rId14" Type="http://schemas.openxmlformats.org/officeDocument/2006/relationships/customXml" Target="../ink/ink8384.xml"/><Relationship Id="rId56" Type="http://schemas.openxmlformats.org/officeDocument/2006/relationships/customXml" Target="../ink/ink8405.xml"/><Relationship Id="rId317" Type="http://schemas.openxmlformats.org/officeDocument/2006/relationships/customXml" Target="../ink/ink8536.xml"/><Relationship Id="rId359" Type="http://schemas.openxmlformats.org/officeDocument/2006/relationships/customXml" Target="../ink/ink8557.xml"/><Relationship Id="rId98" Type="http://schemas.openxmlformats.org/officeDocument/2006/relationships/customXml" Target="../ink/ink8426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8487.xml"/><Relationship Id="rId370" Type="http://schemas.openxmlformats.org/officeDocument/2006/relationships/customXml" Target="../ink/ink8563.xml"/><Relationship Id="rId426" Type="http://schemas.openxmlformats.org/officeDocument/2006/relationships/customXml" Target="../ink/ink8591.xml"/><Relationship Id="rId230" Type="http://schemas.openxmlformats.org/officeDocument/2006/relationships/image" Target="../media/image551.png"/><Relationship Id="rId468" Type="http://schemas.openxmlformats.org/officeDocument/2006/relationships/image" Target="../media/image736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8443.xml"/><Relationship Id="rId174" Type="http://schemas.openxmlformats.org/officeDocument/2006/relationships/customXml" Target="../ink/ink8464.xml"/><Relationship Id="rId381" Type="http://schemas.openxmlformats.org/officeDocument/2006/relationships/image" Target="../media/image581.png"/><Relationship Id="rId241" Type="http://schemas.openxmlformats.org/officeDocument/2006/relationships/customXml" Target="../ink/ink8498.xml"/><Relationship Id="rId437" Type="http://schemas.openxmlformats.org/officeDocument/2006/relationships/image" Target="../media/image699.png"/><Relationship Id="rId479" Type="http://schemas.openxmlformats.org/officeDocument/2006/relationships/customXml" Target="../ink/ink8618.xml"/><Relationship Id="rId36" Type="http://schemas.openxmlformats.org/officeDocument/2006/relationships/customXml" Target="../ink/ink8395.xml"/><Relationship Id="rId283" Type="http://schemas.openxmlformats.org/officeDocument/2006/relationships/customXml" Target="../ink/ink8519.xml"/><Relationship Id="rId339" Type="http://schemas.openxmlformats.org/officeDocument/2006/relationships/customXml" Target="../ink/ink8547.xml"/><Relationship Id="rId490" Type="http://schemas.openxmlformats.org/officeDocument/2006/relationships/image" Target="../media/image755.png"/><Relationship Id="rId504" Type="http://schemas.openxmlformats.org/officeDocument/2006/relationships/image" Target="../media/image762.png"/><Relationship Id="rId78" Type="http://schemas.openxmlformats.org/officeDocument/2006/relationships/customXml" Target="../ink/ink8416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6.png"/><Relationship Id="rId406" Type="http://schemas.openxmlformats.org/officeDocument/2006/relationships/customXml" Target="../ink/ink8581.xml"/><Relationship Id="rId9" Type="http://schemas.openxmlformats.org/officeDocument/2006/relationships/image" Target="../media/image1110.png"/><Relationship Id="rId210" Type="http://schemas.openxmlformats.org/officeDocument/2006/relationships/customXml" Target="../ink/ink8482.xml"/><Relationship Id="rId392" Type="http://schemas.openxmlformats.org/officeDocument/2006/relationships/customXml" Target="../ink/ink8574.xml"/><Relationship Id="rId448" Type="http://schemas.openxmlformats.org/officeDocument/2006/relationships/customXml" Target="../ink/ink8602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8433.xml"/><Relationship Id="rId154" Type="http://schemas.openxmlformats.org/officeDocument/2006/relationships/customXml" Target="../ink/ink8454.xml"/><Relationship Id="rId361" Type="http://schemas.openxmlformats.org/officeDocument/2006/relationships/customXml" Target="../ink/ink8558.xml"/><Relationship Id="rId196" Type="http://schemas.openxmlformats.org/officeDocument/2006/relationships/customXml" Target="../ink/ink8475.xml"/><Relationship Id="rId417" Type="http://schemas.openxmlformats.org/officeDocument/2006/relationships/image" Target="../media/image671.png"/><Relationship Id="rId459" Type="http://schemas.openxmlformats.org/officeDocument/2006/relationships/customXml" Target="../ink/ink8608.xml"/><Relationship Id="rId16" Type="http://schemas.openxmlformats.org/officeDocument/2006/relationships/customXml" Target="../ink/ink8385.xml"/><Relationship Id="rId221" Type="http://schemas.openxmlformats.org/officeDocument/2006/relationships/customXml" Target="../ink/ink8488.xml"/><Relationship Id="rId263" Type="http://schemas.openxmlformats.org/officeDocument/2006/relationships/customXml" Target="../ink/ink8509.xml"/><Relationship Id="rId319" Type="http://schemas.openxmlformats.org/officeDocument/2006/relationships/customXml" Target="../ink/ink8537.xml"/><Relationship Id="rId470" Type="http://schemas.openxmlformats.org/officeDocument/2006/relationships/image" Target="../media/image737.png"/><Relationship Id="rId58" Type="http://schemas.openxmlformats.org/officeDocument/2006/relationships/customXml" Target="../ink/ink8406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8564.xml"/><Relationship Id="rId428" Type="http://schemas.openxmlformats.org/officeDocument/2006/relationships/customXml" Target="../ink/ink8592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8619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8444.xml"/><Relationship Id="rId80" Type="http://schemas.openxmlformats.org/officeDocument/2006/relationships/customXml" Target="../ink/ink8417.xml"/><Relationship Id="rId176" Type="http://schemas.openxmlformats.org/officeDocument/2006/relationships/customXml" Target="../ink/ink8465.xml"/><Relationship Id="rId341" Type="http://schemas.openxmlformats.org/officeDocument/2006/relationships/customXml" Target="../ink/ink8548.xml"/><Relationship Id="rId383" Type="http://schemas.openxmlformats.org/officeDocument/2006/relationships/image" Target="../media/image582.png"/><Relationship Id="rId439" Type="http://schemas.openxmlformats.org/officeDocument/2006/relationships/image" Target="../media/image700.png"/><Relationship Id="rId201" Type="http://schemas.openxmlformats.org/officeDocument/2006/relationships/image" Target="../media/image537.png"/><Relationship Id="rId243" Type="http://schemas.openxmlformats.org/officeDocument/2006/relationships/customXml" Target="../ink/ink8499.xml"/><Relationship Id="rId285" Type="http://schemas.openxmlformats.org/officeDocument/2006/relationships/customXml" Target="../ink/ink8520.xml"/><Relationship Id="rId450" Type="http://schemas.openxmlformats.org/officeDocument/2006/relationships/customXml" Target="../ink/ink8603.xml"/><Relationship Id="rId506" Type="http://schemas.openxmlformats.org/officeDocument/2006/relationships/image" Target="../media/image763.png"/><Relationship Id="rId38" Type="http://schemas.openxmlformats.org/officeDocument/2006/relationships/customXml" Target="../ink/ink8396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56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7.png"/><Relationship Id="rId394" Type="http://schemas.openxmlformats.org/officeDocument/2006/relationships/customXml" Target="../ink/ink8575.xml"/><Relationship Id="rId408" Type="http://schemas.openxmlformats.org/officeDocument/2006/relationships/customXml" Target="../ink/ink8582.xml"/><Relationship Id="rId212" Type="http://schemas.openxmlformats.org/officeDocument/2006/relationships/customXml" Target="../ink/ink8483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8434.xml"/><Relationship Id="rId296" Type="http://schemas.openxmlformats.org/officeDocument/2006/relationships/image" Target="../media/image370.png"/><Relationship Id="rId461" Type="http://schemas.openxmlformats.org/officeDocument/2006/relationships/customXml" Target="../ink/ink8609.xml"/><Relationship Id="rId60" Type="http://schemas.openxmlformats.org/officeDocument/2006/relationships/customXml" Target="../ink/ink8407.xml"/><Relationship Id="rId156" Type="http://schemas.openxmlformats.org/officeDocument/2006/relationships/customXml" Target="../ink/ink8455.xml"/><Relationship Id="rId198" Type="http://schemas.openxmlformats.org/officeDocument/2006/relationships/customXml" Target="../ink/ink8476.xml"/><Relationship Id="rId321" Type="http://schemas.openxmlformats.org/officeDocument/2006/relationships/customXml" Target="../ink/ink8538.xml"/><Relationship Id="rId363" Type="http://schemas.openxmlformats.org/officeDocument/2006/relationships/customXml" Target="../ink/ink8559.xml"/><Relationship Id="rId419" Type="http://schemas.openxmlformats.org/officeDocument/2006/relationships/image" Target="../media/image672.png"/><Relationship Id="rId223" Type="http://schemas.openxmlformats.org/officeDocument/2006/relationships/customXml" Target="../ink/ink8489.xml"/><Relationship Id="rId430" Type="http://schemas.openxmlformats.org/officeDocument/2006/relationships/customXml" Target="../ink/ink8593.xml"/><Relationship Id="rId18" Type="http://schemas.openxmlformats.org/officeDocument/2006/relationships/customXml" Target="../ink/ink8386.xml"/><Relationship Id="rId265" Type="http://schemas.openxmlformats.org/officeDocument/2006/relationships/customXml" Target="../ink/ink8510.xml"/><Relationship Id="rId472" Type="http://schemas.openxmlformats.org/officeDocument/2006/relationships/image" Target="../media/image739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8565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8378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01.png"/><Relationship Id="rId483" Type="http://schemas.openxmlformats.org/officeDocument/2006/relationships/customXml" Target="../ink/ink8620.xml"/><Relationship Id="rId40" Type="http://schemas.openxmlformats.org/officeDocument/2006/relationships/customXml" Target="../ink/ink8397.xml"/><Relationship Id="rId136" Type="http://schemas.openxmlformats.org/officeDocument/2006/relationships/customXml" Target="../ink/ink8445.xml"/><Relationship Id="rId178" Type="http://schemas.openxmlformats.org/officeDocument/2006/relationships/customXml" Target="../ink/ink8466.xml"/><Relationship Id="rId301" Type="http://schemas.openxmlformats.org/officeDocument/2006/relationships/customXml" Target="../ink/ink8528.xml"/><Relationship Id="rId343" Type="http://schemas.openxmlformats.org/officeDocument/2006/relationships/customXml" Target="../ink/ink8549.xml"/><Relationship Id="rId82" Type="http://schemas.openxmlformats.org/officeDocument/2006/relationships/customXml" Target="../ink/ink8418.xml"/><Relationship Id="rId203" Type="http://schemas.openxmlformats.org/officeDocument/2006/relationships/image" Target="../media/image538.png"/><Relationship Id="rId385" Type="http://schemas.openxmlformats.org/officeDocument/2006/relationships/image" Target="../media/image583.png"/><Relationship Id="rId245" Type="http://schemas.openxmlformats.org/officeDocument/2006/relationships/customXml" Target="../ink/ink8500.xml"/><Relationship Id="rId287" Type="http://schemas.openxmlformats.org/officeDocument/2006/relationships/customXml" Target="../ink/ink8521.xml"/><Relationship Id="rId410" Type="http://schemas.openxmlformats.org/officeDocument/2006/relationships/customXml" Target="../ink/ink8583.xml"/><Relationship Id="rId452" Type="http://schemas.openxmlformats.org/officeDocument/2006/relationships/customXml" Target="../ink/ink8604.xml"/><Relationship Id="rId494" Type="http://schemas.openxmlformats.org/officeDocument/2006/relationships/image" Target="../media/image757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8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8576.xml"/><Relationship Id="rId214" Type="http://schemas.openxmlformats.org/officeDocument/2006/relationships/customXml" Target="../ink/ink8484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82.png"/><Relationship Id="rId463" Type="http://schemas.openxmlformats.org/officeDocument/2006/relationships/customXml" Target="../ink/ink8610.xml"/><Relationship Id="rId116" Type="http://schemas.openxmlformats.org/officeDocument/2006/relationships/customXml" Target="../ink/ink8435.xml"/><Relationship Id="rId158" Type="http://schemas.openxmlformats.org/officeDocument/2006/relationships/customXml" Target="../ink/ink8456.xml"/><Relationship Id="rId323" Type="http://schemas.openxmlformats.org/officeDocument/2006/relationships/customXml" Target="../ink/ink8539.xml"/><Relationship Id="rId20" Type="http://schemas.openxmlformats.org/officeDocument/2006/relationships/customXml" Target="../ink/ink8387.xml"/><Relationship Id="rId62" Type="http://schemas.openxmlformats.org/officeDocument/2006/relationships/customXml" Target="../ink/ink8408.xml"/><Relationship Id="rId365" Type="http://schemas.openxmlformats.org/officeDocument/2006/relationships/customXml" Target="../ink/ink8560.xml"/><Relationship Id="rId225" Type="http://schemas.openxmlformats.org/officeDocument/2006/relationships/customXml" Target="../ink/ink8490.xml"/><Relationship Id="rId267" Type="http://schemas.openxmlformats.org/officeDocument/2006/relationships/customXml" Target="../ink/ink8511.xml"/><Relationship Id="rId432" Type="http://schemas.openxmlformats.org/officeDocument/2006/relationships/customXml" Target="../ink/ink8594.xml"/><Relationship Id="rId474" Type="http://schemas.openxmlformats.org/officeDocument/2006/relationships/image" Target="../media/image740.png"/><Relationship Id="rId127" Type="http://schemas.openxmlformats.org/officeDocument/2006/relationships/image" Target="../media/image176.png"/><Relationship Id="rId31" Type="http://schemas.openxmlformats.org/officeDocument/2006/relationships/image" Target="../media/image22.png"/><Relationship Id="rId73" Type="http://schemas.openxmlformats.org/officeDocument/2006/relationships/image" Target="../media/image520.png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76" Type="http://schemas.openxmlformats.org/officeDocument/2006/relationships/customXml" Target="../ink/ink8566.xml"/><Relationship Id="rId4" Type="http://schemas.openxmlformats.org/officeDocument/2006/relationships/customXml" Target="../ink/ink8379.xml"/><Relationship Id="rId180" Type="http://schemas.openxmlformats.org/officeDocument/2006/relationships/customXml" Target="../ink/ink8467.xml"/><Relationship Id="rId215" Type="http://schemas.openxmlformats.org/officeDocument/2006/relationships/customXml" Target="../ink/ink8485.xml"/><Relationship Id="rId236" Type="http://schemas.openxmlformats.org/officeDocument/2006/relationships/image" Target="../media/image554.png"/><Relationship Id="rId257" Type="http://schemas.openxmlformats.org/officeDocument/2006/relationships/customXml" Target="../ink/ink8506.xml"/><Relationship Id="rId278" Type="http://schemas.openxmlformats.org/officeDocument/2006/relationships/image" Target="../media/image361.png"/><Relationship Id="rId401" Type="http://schemas.openxmlformats.org/officeDocument/2006/relationships/image" Target="../media/image591.png"/><Relationship Id="rId422" Type="http://schemas.openxmlformats.org/officeDocument/2006/relationships/customXml" Target="../ink/ink8589.xml"/><Relationship Id="rId443" Type="http://schemas.openxmlformats.org/officeDocument/2006/relationships/image" Target="../media/image702.png"/><Relationship Id="rId464" Type="http://schemas.openxmlformats.org/officeDocument/2006/relationships/image" Target="../media/image728.png"/><Relationship Id="rId303" Type="http://schemas.openxmlformats.org/officeDocument/2006/relationships/customXml" Target="../ink/ink8529.xml"/><Relationship Id="rId485" Type="http://schemas.openxmlformats.org/officeDocument/2006/relationships/customXml" Target="../ink/ink8621.xml"/><Relationship Id="rId42" Type="http://schemas.openxmlformats.org/officeDocument/2006/relationships/customXml" Target="../ink/ink8398.xml"/><Relationship Id="rId84" Type="http://schemas.openxmlformats.org/officeDocument/2006/relationships/customXml" Target="../ink/ink8419.xml"/><Relationship Id="rId138" Type="http://schemas.openxmlformats.org/officeDocument/2006/relationships/customXml" Target="../ink/ink8446.xml"/><Relationship Id="rId345" Type="http://schemas.openxmlformats.org/officeDocument/2006/relationships/customXml" Target="../ink/ink8550.xml"/><Relationship Id="rId387" Type="http://schemas.openxmlformats.org/officeDocument/2006/relationships/image" Target="../media/image584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8501.xml"/><Relationship Id="rId412" Type="http://schemas.openxmlformats.org/officeDocument/2006/relationships/customXml" Target="../ink/ink8584.xml"/><Relationship Id="rId107" Type="http://schemas.openxmlformats.org/officeDocument/2006/relationships/image" Target="../media/image165.png"/><Relationship Id="rId289" Type="http://schemas.openxmlformats.org/officeDocument/2006/relationships/customXml" Target="../ink/ink8522.xml"/><Relationship Id="rId454" Type="http://schemas.openxmlformats.org/officeDocument/2006/relationships/customXml" Target="../ink/ink8605.xml"/><Relationship Id="rId496" Type="http://schemas.openxmlformats.org/officeDocument/2006/relationships/image" Target="../media/image758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9.png"/><Relationship Id="rId398" Type="http://schemas.openxmlformats.org/officeDocument/2006/relationships/customXml" Target="../ink/ink8577.xml"/><Relationship Id="rId95" Type="http://schemas.openxmlformats.org/officeDocument/2006/relationships/image" Target="../media/image531.png"/><Relationship Id="rId160" Type="http://schemas.openxmlformats.org/officeDocument/2006/relationships/customXml" Target="../ink/ink8457.xml"/><Relationship Id="rId216" Type="http://schemas.openxmlformats.org/officeDocument/2006/relationships/image" Target="../media/image544.png"/><Relationship Id="rId423" Type="http://schemas.openxmlformats.org/officeDocument/2006/relationships/image" Target="../media/image683.png"/><Relationship Id="rId258" Type="http://schemas.openxmlformats.org/officeDocument/2006/relationships/image" Target="../media/image355.png"/><Relationship Id="rId465" Type="http://schemas.openxmlformats.org/officeDocument/2006/relationships/customXml" Target="../ink/ink8611.xml"/><Relationship Id="rId22" Type="http://schemas.openxmlformats.org/officeDocument/2006/relationships/customXml" Target="../ink/ink8388.xml"/><Relationship Id="rId64" Type="http://schemas.openxmlformats.org/officeDocument/2006/relationships/customXml" Target="../ink/ink8409.xml"/><Relationship Id="rId118" Type="http://schemas.openxmlformats.org/officeDocument/2006/relationships/customXml" Target="../ink/ink8436.xml"/><Relationship Id="rId325" Type="http://schemas.openxmlformats.org/officeDocument/2006/relationships/customXml" Target="../ink/ink8540.xml"/><Relationship Id="rId367" Type="http://schemas.openxmlformats.org/officeDocument/2006/relationships/image" Target="../media/image574.png"/><Relationship Id="rId171" Type="http://schemas.openxmlformats.org/officeDocument/2006/relationships/image" Target="../media/image340.png"/><Relationship Id="rId227" Type="http://schemas.openxmlformats.org/officeDocument/2006/relationships/customXml" Target="../ink/ink8491.xml"/><Relationship Id="rId269" Type="http://schemas.openxmlformats.org/officeDocument/2006/relationships/customXml" Target="../ink/ink8512.xml"/><Relationship Id="rId434" Type="http://schemas.openxmlformats.org/officeDocument/2006/relationships/customXml" Target="../ink/ink8595.xml"/><Relationship Id="rId476" Type="http://schemas.openxmlformats.org/officeDocument/2006/relationships/image" Target="../media/image748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501" Type="http://schemas.openxmlformats.org/officeDocument/2006/relationships/customXml" Target="../ink/ink8629.xml"/><Relationship Id="rId75" Type="http://schemas.openxmlformats.org/officeDocument/2006/relationships/image" Target="../media/image521.png"/><Relationship Id="rId140" Type="http://schemas.openxmlformats.org/officeDocument/2006/relationships/customXml" Target="../ink/ink8447.xml"/><Relationship Id="rId182" Type="http://schemas.openxmlformats.org/officeDocument/2006/relationships/customXml" Target="../ink/ink8468.xml"/><Relationship Id="rId378" Type="http://schemas.openxmlformats.org/officeDocument/2006/relationships/customXml" Target="../ink/ink8567.xml"/><Relationship Id="rId403" Type="http://schemas.openxmlformats.org/officeDocument/2006/relationships/image" Target="../media/image592.png"/><Relationship Id="rId6" Type="http://schemas.openxmlformats.org/officeDocument/2006/relationships/customXml" Target="../ink/ink8380.xml"/><Relationship Id="rId238" Type="http://schemas.openxmlformats.org/officeDocument/2006/relationships/image" Target="../media/image555.png"/><Relationship Id="rId445" Type="http://schemas.openxmlformats.org/officeDocument/2006/relationships/image" Target="../media/image703.png"/><Relationship Id="rId487" Type="http://schemas.openxmlformats.org/officeDocument/2006/relationships/customXml" Target="../ink/ink8622.xml"/><Relationship Id="rId291" Type="http://schemas.openxmlformats.org/officeDocument/2006/relationships/customXml" Target="../ink/ink8523.xml"/><Relationship Id="rId305" Type="http://schemas.openxmlformats.org/officeDocument/2006/relationships/customXml" Target="../ink/ink8530.xml"/><Relationship Id="rId347" Type="http://schemas.openxmlformats.org/officeDocument/2006/relationships/customXml" Target="../ink/ink8551.xml"/><Relationship Id="rId44" Type="http://schemas.openxmlformats.org/officeDocument/2006/relationships/customXml" Target="../ink/ink8399.xml"/><Relationship Id="rId86" Type="http://schemas.openxmlformats.org/officeDocument/2006/relationships/customXml" Target="../ink/ink8420.xml"/><Relationship Id="rId151" Type="http://schemas.openxmlformats.org/officeDocument/2006/relationships/image" Target="../media/image330.png"/><Relationship Id="rId389" Type="http://schemas.openxmlformats.org/officeDocument/2006/relationships/image" Target="../media/image585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8502.xml"/><Relationship Id="rId414" Type="http://schemas.openxmlformats.org/officeDocument/2006/relationships/customXml" Target="../ink/ink8585.xml"/><Relationship Id="rId456" Type="http://schemas.openxmlformats.org/officeDocument/2006/relationships/customXml" Target="../ink/ink8606.xml"/><Relationship Id="rId498" Type="http://schemas.openxmlformats.org/officeDocument/2006/relationships/image" Target="../media/image759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8437.xml"/><Relationship Id="rId358" Type="http://schemas.openxmlformats.org/officeDocument/2006/relationships/image" Target="../media/image570.png"/><Relationship Id="rId162" Type="http://schemas.openxmlformats.org/officeDocument/2006/relationships/customXml" Target="../ink/ink8458.xml"/><Relationship Id="rId218" Type="http://schemas.openxmlformats.org/officeDocument/2006/relationships/image" Target="../media/image545.png"/><Relationship Id="rId425" Type="http://schemas.openxmlformats.org/officeDocument/2006/relationships/image" Target="../media/image693.png"/><Relationship Id="rId467" Type="http://schemas.openxmlformats.org/officeDocument/2006/relationships/customXml" Target="../ink/ink8612.xml"/><Relationship Id="rId271" Type="http://schemas.openxmlformats.org/officeDocument/2006/relationships/customXml" Target="../ink/ink8513.xml"/><Relationship Id="rId24" Type="http://schemas.openxmlformats.org/officeDocument/2006/relationships/customXml" Target="../ink/ink8389.xml"/><Relationship Id="rId66" Type="http://schemas.openxmlformats.org/officeDocument/2006/relationships/customXml" Target="../ink/ink8410.xml"/><Relationship Id="rId131" Type="http://schemas.openxmlformats.org/officeDocument/2006/relationships/image" Target="../media/image320.png"/><Relationship Id="rId327" Type="http://schemas.openxmlformats.org/officeDocument/2006/relationships/customXml" Target="../ink/ink8541.xml"/><Relationship Id="rId369" Type="http://schemas.openxmlformats.org/officeDocument/2006/relationships/image" Target="../media/image575.png"/><Relationship Id="rId173" Type="http://schemas.openxmlformats.org/officeDocument/2006/relationships/image" Target="../media/image59.png"/><Relationship Id="rId229" Type="http://schemas.openxmlformats.org/officeDocument/2006/relationships/customXml" Target="../ink/ink8492.xml"/><Relationship Id="rId380" Type="http://schemas.openxmlformats.org/officeDocument/2006/relationships/customXml" Target="../ink/ink8568.xml"/><Relationship Id="rId436" Type="http://schemas.openxmlformats.org/officeDocument/2006/relationships/customXml" Target="../ink/ink8596.xml"/><Relationship Id="rId240" Type="http://schemas.openxmlformats.org/officeDocument/2006/relationships/image" Target="../media/image556.png"/><Relationship Id="rId478" Type="http://schemas.openxmlformats.org/officeDocument/2006/relationships/image" Target="../media/image749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8427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503" Type="http://schemas.openxmlformats.org/officeDocument/2006/relationships/customXml" Target="../ink/ink8630.xml"/><Relationship Id="rId8" Type="http://schemas.openxmlformats.org/officeDocument/2006/relationships/customXml" Target="../ink/ink8381.xml"/><Relationship Id="rId142" Type="http://schemas.openxmlformats.org/officeDocument/2006/relationships/customXml" Target="../ink/ink8448.xml"/><Relationship Id="rId184" Type="http://schemas.openxmlformats.org/officeDocument/2006/relationships/customXml" Target="../ink/ink8469.xml"/><Relationship Id="rId391" Type="http://schemas.openxmlformats.org/officeDocument/2006/relationships/image" Target="../media/image586.png"/><Relationship Id="rId405" Type="http://schemas.openxmlformats.org/officeDocument/2006/relationships/image" Target="../media/image593.png"/><Relationship Id="rId447" Type="http://schemas.openxmlformats.org/officeDocument/2006/relationships/image" Target="../media/image720.png"/><Relationship Id="rId251" Type="http://schemas.openxmlformats.org/officeDocument/2006/relationships/customXml" Target="../ink/ink8503.xml"/><Relationship Id="rId489" Type="http://schemas.openxmlformats.org/officeDocument/2006/relationships/customXml" Target="../ink/ink8623.xml"/><Relationship Id="rId46" Type="http://schemas.openxmlformats.org/officeDocument/2006/relationships/customXml" Target="../ink/ink8400.xml"/><Relationship Id="rId293" Type="http://schemas.openxmlformats.org/officeDocument/2006/relationships/customXml" Target="../ink/ink8524.xml"/><Relationship Id="rId307" Type="http://schemas.openxmlformats.org/officeDocument/2006/relationships/customXml" Target="../ink/ink8531.xml"/><Relationship Id="rId349" Type="http://schemas.openxmlformats.org/officeDocument/2006/relationships/customXml" Target="../ink/ink8552.xml"/><Relationship Id="rId88" Type="http://schemas.openxmlformats.org/officeDocument/2006/relationships/customXml" Target="../ink/ink8421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71.png"/><Relationship Id="rId416" Type="http://schemas.openxmlformats.org/officeDocument/2006/relationships/customXml" Target="../ink/ink8586.xml"/><Relationship Id="rId220" Type="http://schemas.openxmlformats.org/officeDocument/2006/relationships/image" Target="../media/image546.png"/><Relationship Id="rId458" Type="http://schemas.openxmlformats.org/officeDocument/2006/relationships/image" Target="../media/image725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8438.xml"/><Relationship Id="rId164" Type="http://schemas.openxmlformats.org/officeDocument/2006/relationships/customXml" Target="../ink/ink8459.xml"/><Relationship Id="rId371" Type="http://schemas.openxmlformats.org/officeDocument/2006/relationships/image" Target="../media/image576.png"/><Relationship Id="rId427" Type="http://schemas.openxmlformats.org/officeDocument/2006/relationships/image" Target="../media/image694.png"/><Relationship Id="rId469" Type="http://schemas.openxmlformats.org/officeDocument/2006/relationships/customXml" Target="../ink/ink8613.xml"/><Relationship Id="rId26" Type="http://schemas.openxmlformats.org/officeDocument/2006/relationships/customXml" Target="../ink/ink8390.xml"/><Relationship Id="rId231" Type="http://schemas.openxmlformats.org/officeDocument/2006/relationships/customXml" Target="../ink/ink8493.xml"/><Relationship Id="rId273" Type="http://schemas.openxmlformats.org/officeDocument/2006/relationships/customXml" Target="../ink/ink8514.xml"/><Relationship Id="rId329" Type="http://schemas.openxmlformats.org/officeDocument/2006/relationships/customXml" Target="../ink/ink8542.xml"/><Relationship Id="rId480" Type="http://schemas.openxmlformats.org/officeDocument/2006/relationships/image" Target="../media/image750.png"/><Relationship Id="rId68" Type="http://schemas.openxmlformats.org/officeDocument/2006/relationships/customXml" Target="../ink/ink8411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8477.xml"/><Relationship Id="rId382" Type="http://schemas.openxmlformats.org/officeDocument/2006/relationships/customXml" Target="../ink/ink8569.xml"/><Relationship Id="rId438" Type="http://schemas.openxmlformats.org/officeDocument/2006/relationships/customXml" Target="../ink/ink8597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8624.xml"/><Relationship Id="rId505" Type="http://schemas.openxmlformats.org/officeDocument/2006/relationships/customXml" Target="../ink/ink8631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8428.xml"/><Relationship Id="rId144" Type="http://schemas.openxmlformats.org/officeDocument/2006/relationships/customXml" Target="../ink/ink8449.xml"/><Relationship Id="rId90" Type="http://schemas.openxmlformats.org/officeDocument/2006/relationships/customXml" Target="../ink/ink8422.xml"/><Relationship Id="rId186" Type="http://schemas.openxmlformats.org/officeDocument/2006/relationships/customXml" Target="../ink/ink8470.xml"/><Relationship Id="rId351" Type="http://schemas.openxmlformats.org/officeDocument/2006/relationships/customXml" Target="../ink/ink8553.xml"/><Relationship Id="rId393" Type="http://schemas.openxmlformats.org/officeDocument/2006/relationships/image" Target="../media/image587.png"/><Relationship Id="rId407" Type="http://schemas.openxmlformats.org/officeDocument/2006/relationships/image" Target="../media/image594.png"/><Relationship Id="rId449" Type="http://schemas.openxmlformats.org/officeDocument/2006/relationships/image" Target="../media/image721.png"/><Relationship Id="rId211" Type="http://schemas.openxmlformats.org/officeDocument/2006/relationships/image" Target="../media/image542.png"/><Relationship Id="rId253" Type="http://schemas.openxmlformats.org/officeDocument/2006/relationships/customXml" Target="../ink/ink8504.xml"/><Relationship Id="rId295" Type="http://schemas.openxmlformats.org/officeDocument/2006/relationships/customXml" Target="../ink/ink8525.xml"/><Relationship Id="rId309" Type="http://schemas.openxmlformats.org/officeDocument/2006/relationships/customXml" Target="../ink/ink8532.xml"/><Relationship Id="rId460" Type="http://schemas.openxmlformats.org/officeDocument/2006/relationships/image" Target="../media/image726.png"/><Relationship Id="rId48" Type="http://schemas.openxmlformats.org/officeDocument/2006/relationships/customXml" Target="../ink/ink8401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2.png"/><Relationship Id="rId418" Type="http://schemas.openxmlformats.org/officeDocument/2006/relationships/customXml" Target="../ink/ink8587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8614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8439.xml"/><Relationship Id="rId70" Type="http://schemas.openxmlformats.org/officeDocument/2006/relationships/customXml" Target="../ink/ink8412.xml"/><Relationship Id="rId166" Type="http://schemas.openxmlformats.org/officeDocument/2006/relationships/customXml" Target="../ink/ink8460.xml"/><Relationship Id="rId331" Type="http://schemas.openxmlformats.org/officeDocument/2006/relationships/customXml" Target="../ink/ink8543.xml"/><Relationship Id="rId373" Type="http://schemas.openxmlformats.org/officeDocument/2006/relationships/image" Target="../media/image577.png"/><Relationship Id="rId429" Type="http://schemas.openxmlformats.org/officeDocument/2006/relationships/image" Target="../media/image695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8494.xml"/><Relationship Id="rId440" Type="http://schemas.openxmlformats.org/officeDocument/2006/relationships/customXml" Target="../ink/ink8598.xml"/><Relationship Id="rId28" Type="http://schemas.openxmlformats.org/officeDocument/2006/relationships/customXml" Target="../ink/ink8391.xml"/><Relationship Id="rId275" Type="http://schemas.openxmlformats.org/officeDocument/2006/relationships/customXml" Target="../ink/ink8515.xml"/><Relationship Id="rId300" Type="http://schemas.openxmlformats.org/officeDocument/2006/relationships/image" Target="../media/image372.png"/><Relationship Id="rId482" Type="http://schemas.openxmlformats.org/officeDocument/2006/relationships/image" Target="../media/image751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34.png"/><Relationship Id="rId384" Type="http://schemas.openxmlformats.org/officeDocument/2006/relationships/customXml" Target="../ink/ink8570.xml"/><Relationship Id="rId202" Type="http://schemas.openxmlformats.org/officeDocument/2006/relationships/customXml" Target="../ink/ink8478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2.png"/><Relationship Id="rId493" Type="http://schemas.openxmlformats.org/officeDocument/2006/relationships/customXml" Target="../ink/ink8625.xml"/><Relationship Id="rId50" Type="http://schemas.openxmlformats.org/officeDocument/2006/relationships/customXml" Target="../ink/ink8402.xml"/><Relationship Id="rId104" Type="http://schemas.openxmlformats.org/officeDocument/2006/relationships/customXml" Target="../ink/ink8429.xml"/><Relationship Id="rId146" Type="http://schemas.openxmlformats.org/officeDocument/2006/relationships/customXml" Target="../ink/ink8450.xml"/><Relationship Id="rId188" Type="http://schemas.openxmlformats.org/officeDocument/2006/relationships/customXml" Target="../ink/ink8471.xml"/><Relationship Id="rId311" Type="http://schemas.openxmlformats.org/officeDocument/2006/relationships/customXml" Target="../ink/ink8533.xml"/><Relationship Id="rId353" Type="http://schemas.openxmlformats.org/officeDocument/2006/relationships/customXml" Target="../ink/ink8554.xml"/><Relationship Id="rId395" Type="http://schemas.openxmlformats.org/officeDocument/2006/relationships/image" Target="../media/image588.png"/><Relationship Id="rId409" Type="http://schemas.openxmlformats.org/officeDocument/2006/relationships/image" Target="../media/image667.png"/><Relationship Id="rId92" Type="http://schemas.openxmlformats.org/officeDocument/2006/relationships/customXml" Target="../ink/ink8423.xml"/><Relationship Id="rId213" Type="http://schemas.openxmlformats.org/officeDocument/2006/relationships/image" Target="../media/image543.png"/><Relationship Id="rId420" Type="http://schemas.openxmlformats.org/officeDocument/2006/relationships/customXml" Target="../ink/ink8588.xml"/><Relationship Id="rId255" Type="http://schemas.openxmlformats.org/officeDocument/2006/relationships/customXml" Target="../ink/ink8505.xml"/><Relationship Id="rId297" Type="http://schemas.openxmlformats.org/officeDocument/2006/relationships/customXml" Target="../ink/ink8526.xml"/><Relationship Id="rId462" Type="http://schemas.openxmlformats.org/officeDocument/2006/relationships/image" Target="../media/image727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3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6.png"/><Relationship Id="rId473" Type="http://schemas.openxmlformats.org/officeDocument/2006/relationships/customXml" Target="../ink/ink8615.xml"/><Relationship Id="rId30" Type="http://schemas.openxmlformats.org/officeDocument/2006/relationships/customXml" Target="../ink/ink8392.xml"/><Relationship Id="rId126" Type="http://schemas.openxmlformats.org/officeDocument/2006/relationships/customXml" Target="../ink/ink8440.xml"/><Relationship Id="rId168" Type="http://schemas.openxmlformats.org/officeDocument/2006/relationships/customXml" Target="../ink/ink8461.xml"/><Relationship Id="rId333" Type="http://schemas.openxmlformats.org/officeDocument/2006/relationships/customXml" Target="../ink/ink8544.xml"/><Relationship Id="rId72" Type="http://schemas.openxmlformats.org/officeDocument/2006/relationships/customXml" Target="../ink/ink8413.xml"/><Relationship Id="rId375" Type="http://schemas.openxmlformats.org/officeDocument/2006/relationships/image" Target="../media/image578.png"/><Relationship Id="rId3" Type="http://schemas.openxmlformats.org/officeDocument/2006/relationships/image" Target="../media/image810.png"/><Relationship Id="rId235" Type="http://schemas.openxmlformats.org/officeDocument/2006/relationships/customXml" Target="../ink/ink8495.xml"/><Relationship Id="rId277" Type="http://schemas.openxmlformats.org/officeDocument/2006/relationships/customXml" Target="../ink/ink8516.xml"/><Relationship Id="rId400" Type="http://schemas.openxmlformats.org/officeDocument/2006/relationships/customXml" Target="../ink/ink8578.xml"/><Relationship Id="rId442" Type="http://schemas.openxmlformats.org/officeDocument/2006/relationships/customXml" Target="../ink/ink8599.xml"/><Relationship Id="rId484" Type="http://schemas.openxmlformats.org/officeDocument/2006/relationships/image" Target="../media/image752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35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8571.xml"/><Relationship Id="rId190" Type="http://schemas.openxmlformats.org/officeDocument/2006/relationships/customXml" Target="../ink/ink8472.xml"/><Relationship Id="rId204" Type="http://schemas.openxmlformats.org/officeDocument/2006/relationships/customXml" Target="../ink/ink8479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68.png"/><Relationship Id="rId453" Type="http://schemas.openxmlformats.org/officeDocument/2006/relationships/image" Target="../media/image723.png"/><Relationship Id="rId106" Type="http://schemas.openxmlformats.org/officeDocument/2006/relationships/customXml" Target="../ink/ink8430.xml"/><Relationship Id="rId313" Type="http://schemas.openxmlformats.org/officeDocument/2006/relationships/customXml" Target="../ink/ink8534.xml"/><Relationship Id="rId495" Type="http://schemas.openxmlformats.org/officeDocument/2006/relationships/customXml" Target="../ink/ink8626.xml"/><Relationship Id="rId10" Type="http://schemas.openxmlformats.org/officeDocument/2006/relationships/customXml" Target="../ink/ink8382.xml"/><Relationship Id="rId52" Type="http://schemas.openxmlformats.org/officeDocument/2006/relationships/customXml" Target="../ink/ink8403.xml"/><Relationship Id="rId94" Type="http://schemas.openxmlformats.org/officeDocument/2006/relationships/customXml" Target="../ink/ink8424.xml"/><Relationship Id="rId148" Type="http://schemas.openxmlformats.org/officeDocument/2006/relationships/customXml" Target="../ink/ink8451.xml"/><Relationship Id="rId355" Type="http://schemas.openxmlformats.org/officeDocument/2006/relationships/customXml" Target="../ink/ink8555.xml"/><Relationship Id="rId397" Type="http://schemas.openxmlformats.org/officeDocument/2006/relationships/image" Target="../media/image589.png"/></Relationships>
</file>

<file path=ppt/slides/_rels/slide5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8781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73.png"/><Relationship Id="rId170" Type="http://schemas.openxmlformats.org/officeDocument/2006/relationships/customXml" Target="../ink/ink8716.xml"/><Relationship Id="rId226" Type="http://schemas.openxmlformats.org/officeDocument/2006/relationships/image" Target="../media/image549.png"/><Relationship Id="rId433" Type="http://schemas.openxmlformats.org/officeDocument/2006/relationships/image" Target="../media/image696.png"/><Relationship Id="rId268" Type="http://schemas.openxmlformats.org/officeDocument/2006/relationships/image" Target="../media/image559.png"/><Relationship Id="rId475" Type="http://schemas.openxmlformats.org/officeDocument/2006/relationships/customXml" Target="../ink/ink8870.xml"/><Relationship Id="rId32" Type="http://schemas.openxmlformats.org/officeDocument/2006/relationships/customXml" Target="../ink/ink8647.xml"/><Relationship Id="rId74" Type="http://schemas.openxmlformats.org/officeDocument/2006/relationships/customXml" Target="../ink/ink8668.xml"/><Relationship Id="rId128" Type="http://schemas.openxmlformats.org/officeDocument/2006/relationships/customXml" Target="../ink/ink8695.xml"/><Relationship Id="rId335" Type="http://schemas.openxmlformats.org/officeDocument/2006/relationships/customXml" Target="../ink/ink8799.xml"/><Relationship Id="rId377" Type="http://schemas.openxmlformats.org/officeDocument/2006/relationships/image" Target="../media/image578.png"/><Relationship Id="rId500" Type="http://schemas.openxmlformats.org/officeDocument/2006/relationships/image" Target="../media/image772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8750.xml"/><Relationship Id="rId402" Type="http://schemas.openxmlformats.org/officeDocument/2006/relationships/customXml" Target="../ink/ink8833.xml"/><Relationship Id="rId279" Type="http://schemas.openxmlformats.org/officeDocument/2006/relationships/customXml" Target="../ink/ink8771.xml"/><Relationship Id="rId444" Type="http://schemas.openxmlformats.org/officeDocument/2006/relationships/customXml" Target="../ink/ink8854.xml"/><Relationship Id="rId486" Type="http://schemas.openxmlformats.org/officeDocument/2006/relationships/image" Target="../media/image753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35.png"/><Relationship Id="rId388" Type="http://schemas.openxmlformats.org/officeDocument/2006/relationships/customXml" Target="../ink/ink8826.xml"/><Relationship Id="rId85" Type="http://schemas.openxmlformats.org/officeDocument/2006/relationships/image" Target="../media/image526.png"/><Relationship Id="rId150" Type="http://schemas.openxmlformats.org/officeDocument/2006/relationships/customXml" Target="../ink/ink8706.xml"/><Relationship Id="rId192" Type="http://schemas.openxmlformats.org/officeDocument/2006/relationships/customXml" Target="../ink/ink8727.xml"/><Relationship Id="rId206" Type="http://schemas.openxmlformats.org/officeDocument/2006/relationships/customXml" Target="../ink/ink8734.xml"/><Relationship Id="rId413" Type="http://schemas.openxmlformats.org/officeDocument/2006/relationships/image" Target="../media/image668.png"/><Relationship Id="rId248" Type="http://schemas.openxmlformats.org/officeDocument/2006/relationships/image" Target="../media/image350.png"/><Relationship Id="rId455" Type="http://schemas.openxmlformats.org/officeDocument/2006/relationships/image" Target="../media/image723.png"/><Relationship Id="rId497" Type="http://schemas.openxmlformats.org/officeDocument/2006/relationships/customXml" Target="../ink/ink8881.xml"/><Relationship Id="rId12" Type="http://schemas.openxmlformats.org/officeDocument/2006/relationships/customXml" Target="../ink/ink8637.xml"/><Relationship Id="rId108" Type="http://schemas.openxmlformats.org/officeDocument/2006/relationships/customXml" Target="../ink/ink8685.xml"/><Relationship Id="rId315" Type="http://schemas.openxmlformats.org/officeDocument/2006/relationships/customXml" Target="../ink/ink8789.xml"/><Relationship Id="rId357" Type="http://schemas.openxmlformats.org/officeDocument/2006/relationships/customXml" Target="../ink/ink8810.xml"/><Relationship Id="rId54" Type="http://schemas.openxmlformats.org/officeDocument/2006/relationships/customXml" Target="../ink/ink8658.xml"/><Relationship Id="rId96" Type="http://schemas.openxmlformats.org/officeDocument/2006/relationships/customXml" Target="../ink/ink8679.xml"/><Relationship Id="rId161" Type="http://schemas.openxmlformats.org/officeDocument/2006/relationships/image" Target="../media/image335.png"/><Relationship Id="rId217" Type="http://schemas.openxmlformats.org/officeDocument/2006/relationships/customXml" Target="../ink/ink8740.xml"/><Relationship Id="rId399" Type="http://schemas.openxmlformats.org/officeDocument/2006/relationships/image" Target="../media/image589.png"/><Relationship Id="rId259" Type="http://schemas.openxmlformats.org/officeDocument/2006/relationships/customXml" Target="../ink/ink8761.xml"/><Relationship Id="rId424" Type="http://schemas.openxmlformats.org/officeDocument/2006/relationships/customXml" Target="../ink/ink8844.xml"/><Relationship Id="rId466" Type="http://schemas.openxmlformats.org/officeDocument/2006/relationships/image" Target="../media/image728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8696.xml"/><Relationship Id="rId368" Type="http://schemas.openxmlformats.org/officeDocument/2006/relationships/customXml" Target="../ink/ink8816.xml"/><Relationship Id="rId172" Type="http://schemas.openxmlformats.org/officeDocument/2006/relationships/customXml" Target="../ink/ink8717.xml"/><Relationship Id="rId228" Type="http://schemas.openxmlformats.org/officeDocument/2006/relationships/image" Target="../media/image550.png"/><Relationship Id="rId435" Type="http://schemas.openxmlformats.org/officeDocument/2006/relationships/image" Target="../media/image697.png"/><Relationship Id="rId477" Type="http://schemas.openxmlformats.org/officeDocument/2006/relationships/customXml" Target="../ink/ink8871.xml"/><Relationship Id="rId281" Type="http://schemas.openxmlformats.org/officeDocument/2006/relationships/customXml" Target="../ink/ink8772.xml"/><Relationship Id="rId337" Type="http://schemas.openxmlformats.org/officeDocument/2006/relationships/customXml" Target="../ink/ink8800.xml"/><Relationship Id="rId502" Type="http://schemas.openxmlformats.org/officeDocument/2006/relationships/image" Target="../media/image773.png"/><Relationship Id="rId34" Type="http://schemas.openxmlformats.org/officeDocument/2006/relationships/customXml" Target="../ink/ink8648.xml"/><Relationship Id="rId76" Type="http://schemas.openxmlformats.org/officeDocument/2006/relationships/customXml" Target="../ink/ink8669.xml"/><Relationship Id="rId141" Type="http://schemas.openxmlformats.org/officeDocument/2006/relationships/image" Target="../media/image325.png"/><Relationship Id="rId379" Type="http://schemas.openxmlformats.org/officeDocument/2006/relationships/image" Target="../media/image579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8751.xml"/><Relationship Id="rId390" Type="http://schemas.openxmlformats.org/officeDocument/2006/relationships/customXml" Target="../ink/ink8827.xml"/><Relationship Id="rId404" Type="http://schemas.openxmlformats.org/officeDocument/2006/relationships/customXml" Target="../ink/ink8834.xml"/><Relationship Id="rId446" Type="http://schemas.openxmlformats.org/officeDocument/2006/relationships/customXml" Target="../ink/ink8855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54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8686.xml"/><Relationship Id="rId348" Type="http://schemas.openxmlformats.org/officeDocument/2006/relationships/image" Target="../media/image564.png"/><Relationship Id="rId152" Type="http://schemas.openxmlformats.org/officeDocument/2006/relationships/customXml" Target="../ink/ink8707.xml"/><Relationship Id="rId194" Type="http://schemas.openxmlformats.org/officeDocument/2006/relationships/customXml" Target="../ink/ink8728.xml"/><Relationship Id="rId208" Type="http://schemas.openxmlformats.org/officeDocument/2006/relationships/customXml" Target="../ink/ink8735.xml"/><Relationship Id="rId415" Type="http://schemas.openxmlformats.org/officeDocument/2006/relationships/image" Target="../media/image669.png"/><Relationship Id="rId457" Type="http://schemas.openxmlformats.org/officeDocument/2006/relationships/image" Target="../media/image724.png"/><Relationship Id="rId261" Type="http://schemas.openxmlformats.org/officeDocument/2006/relationships/customXml" Target="../ink/ink8762.xml"/><Relationship Id="rId499" Type="http://schemas.openxmlformats.org/officeDocument/2006/relationships/customXml" Target="../ink/ink8882.xml"/><Relationship Id="rId14" Type="http://schemas.openxmlformats.org/officeDocument/2006/relationships/customXml" Target="../ink/ink8638.xml"/><Relationship Id="rId56" Type="http://schemas.openxmlformats.org/officeDocument/2006/relationships/customXml" Target="../ink/ink8659.xml"/><Relationship Id="rId317" Type="http://schemas.openxmlformats.org/officeDocument/2006/relationships/customXml" Target="../ink/ink8790.xml"/><Relationship Id="rId359" Type="http://schemas.openxmlformats.org/officeDocument/2006/relationships/customXml" Target="../ink/ink8811.xml"/><Relationship Id="rId98" Type="http://schemas.openxmlformats.org/officeDocument/2006/relationships/customXml" Target="../ink/ink8680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8741.xml"/><Relationship Id="rId370" Type="http://schemas.openxmlformats.org/officeDocument/2006/relationships/customXml" Target="../ink/ink8817.xml"/><Relationship Id="rId426" Type="http://schemas.openxmlformats.org/officeDocument/2006/relationships/customXml" Target="../ink/ink8845.xml"/><Relationship Id="rId230" Type="http://schemas.openxmlformats.org/officeDocument/2006/relationships/image" Target="../media/image551.png"/><Relationship Id="rId468" Type="http://schemas.openxmlformats.org/officeDocument/2006/relationships/image" Target="../media/image735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8697.xml"/><Relationship Id="rId174" Type="http://schemas.openxmlformats.org/officeDocument/2006/relationships/customXml" Target="../ink/ink8718.xml"/><Relationship Id="rId381" Type="http://schemas.openxmlformats.org/officeDocument/2006/relationships/image" Target="../media/image580.png"/><Relationship Id="rId241" Type="http://schemas.openxmlformats.org/officeDocument/2006/relationships/customXml" Target="../ink/ink8752.xml"/><Relationship Id="rId437" Type="http://schemas.openxmlformats.org/officeDocument/2006/relationships/image" Target="../media/image698.png"/><Relationship Id="rId479" Type="http://schemas.openxmlformats.org/officeDocument/2006/relationships/customXml" Target="../ink/ink8872.xml"/><Relationship Id="rId36" Type="http://schemas.openxmlformats.org/officeDocument/2006/relationships/customXml" Target="../ink/ink8649.xml"/><Relationship Id="rId283" Type="http://schemas.openxmlformats.org/officeDocument/2006/relationships/customXml" Target="../ink/ink8773.xml"/><Relationship Id="rId339" Type="http://schemas.openxmlformats.org/officeDocument/2006/relationships/customXml" Target="../ink/ink8801.xml"/><Relationship Id="rId490" Type="http://schemas.openxmlformats.org/officeDocument/2006/relationships/image" Target="../media/image767.png"/><Relationship Id="rId504" Type="http://schemas.openxmlformats.org/officeDocument/2006/relationships/image" Target="../media/image774.png"/><Relationship Id="rId78" Type="http://schemas.openxmlformats.org/officeDocument/2006/relationships/customXml" Target="../ink/ink8670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5.png"/><Relationship Id="rId406" Type="http://schemas.openxmlformats.org/officeDocument/2006/relationships/customXml" Target="../ink/ink8835.xml"/><Relationship Id="rId9" Type="http://schemas.openxmlformats.org/officeDocument/2006/relationships/image" Target="../media/image1110.png"/><Relationship Id="rId210" Type="http://schemas.openxmlformats.org/officeDocument/2006/relationships/customXml" Target="../ink/ink8736.xml"/><Relationship Id="rId392" Type="http://schemas.openxmlformats.org/officeDocument/2006/relationships/customXml" Target="../ink/ink8828.xml"/><Relationship Id="rId448" Type="http://schemas.openxmlformats.org/officeDocument/2006/relationships/customXml" Target="../ink/ink8856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8687.xml"/><Relationship Id="rId154" Type="http://schemas.openxmlformats.org/officeDocument/2006/relationships/customXml" Target="../ink/ink8708.xml"/><Relationship Id="rId361" Type="http://schemas.openxmlformats.org/officeDocument/2006/relationships/customXml" Target="../ink/ink8812.xml"/><Relationship Id="rId196" Type="http://schemas.openxmlformats.org/officeDocument/2006/relationships/customXml" Target="../ink/ink8729.xml"/><Relationship Id="rId417" Type="http://schemas.openxmlformats.org/officeDocument/2006/relationships/image" Target="../media/image670.png"/><Relationship Id="rId459" Type="http://schemas.openxmlformats.org/officeDocument/2006/relationships/customXml" Target="../ink/ink8862.xml"/><Relationship Id="rId16" Type="http://schemas.openxmlformats.org/officeDocument/2006/relationships/customXml" Target="../ink/ink8639.xml"/><Relationship Id="rId221" Type="http://schemas.openxmlformats.org/officeDocument/2006/relationships/customXml" Target="../ink/ink8742.xml"/><Relationship Id="rId263" Type="http://schemas.openxmlformats.org/officeDocument/2006/relationships/customXml" Target="../ink/ink8763.xml"/><Relationship Id="rId319" Type="http://schemas.openxmlformats.org/officeDocument/2006/relationships/customXml" Target="../ink/ink8791.xml"/><Relationship Id="rId470" Type="http://schemas.openxmlformats.org/officeDocument/2006/relationships/image" Target="../media/image736.png"/><Relationship Id="rId58" Type="http://schemas.openxmlformats.org/officeDocument/2006/relationships/customXml" Target="../ink/ink8660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8818.xml"/><Relationship Id="rId428" Type="http://schemas.openxmlformats.org/officeDocument/2006/relationships/customXml" Target="../ink/ink8846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8873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8698.xml"/><Relationship Id="rId80" Type="http://schemas.openxmlformats.org/officeDocument/2006/relationships/customXml" Target="../ink/ink8671.xml"/><Relationship Id="rId176" Type="http://schemas.openxmlformats.org/officeDocument/2006/relationships/customXml" Target="../ink/ink8719.xml"/><Relationship Id="rId341" Type="http://schemas.openxmlformats.org/officeDocument/2006/relationships/customXml" Target="../ink/ink8802.xml"/><Relationship Id="rId383" Type="http://schemas.openxmlformats.org/officeDocument/2006/relationships/image" Target="../media/image581.png"/><Relationship Id="rId439" Type="http://schemas.openxmlformats.org/officeDocument/2006/relationships/image" Target="../media/image699.png"/><Relationship Id="rId201" Type="http://schemas.openxmlformats.org/officeDocument/2006/relationships/image" Target="../media/image537.png"/><Relationship Id="rId243" Type="http://schemas.openxmlformats.org/officeDocument/2006/relationships/customXml" Target="../ink/ink8753.xml"/><Relationship Id="rId285" Type="http://schemas.openxmlformats.org/officeDocument/2006/relationships/customXml" Target="../ink/ink8774.xml"/><Relationship Id="rId450" Type="http://schemas.openxmlformats.org/officeDocument/2006/relationships/customXml" Target="../ink/ink8857.xml"/><Relationship Id="rId38" Type="http://schemas.openxmlformats.org/officeDocument/2006/relationships/customXml" Target="../ink/ink8650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68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6.png"/><Relationship Id="rId394" Type="http://schemas.openxmlformats.org/officeDocument/2006/relationships/customXml" Target="../ink/ink8829.xml"/><Relationship Id="rId408" Type="http://schemas.openxmlformats.org/officeDocument/2006/relationships/customXml" Target="../ink/ink8836.xml"/><Relationship Id="rId212" Type="http://schemas.openxmlformats.org/officeDocument/2006/relationships/customXml" Target="../ink/ink8737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8688.xml"/><Relationship Id="rId296" Type="http://schemas.openxmlformats.org/officeDocument/2006/relationships/image" Target="../media/image370.png"/><Relationship Id="rId461" Type="http://schemas.openxmlformats.org/officeDocument/2006/relationships/customXml" Target="../ink/ink8863.xml"/><Relationship Id="rId60" Type="http://schemas.openxmlformats.org/officeDocument/2006/relationships/customXml" Target="../ink/ink8661.xml"/><Relationship Id="rId156" Type="http://schemas.openxmlformats.org/officeDocument/2006/relationships/customXml" Target="../ink/ink8709.xml"/><Relationship Id="rId198" Type="http://schemas.openxmlformats.org/officeDocument/2006/relationships/customXml" Target="../ink/ink8730.xml"/><Relationship Id="rId321" Type="http://schemas.openxmlformats.org/officeDocument/2006/relationships/customXml" Target="../ink/ink8792.xml"/><Relationship Id="rId363" Type="http://schemas.openxmlformats.org/officeDocument/2006/relationships/customXml" Target="../ink/ink8813.xml"/><Relationship Id="rId419" Type="http://schemas.openxmlformats.org/officeDocument/2006/relationships/image" Target="../media/image671.png"/><Relationship Id="rId223" Type="http://schemas.openxmlformats.org/officeDocument/2006/relationships/customXml" Target="../ink/ink8743.xml"/><Relationship Id="rId430" Type="http://schemas.openxmlformats.org/officeDocument/2006/relationships/customXml" Target="../ink/ink8847.xml"/><Relationship Id="rId18" Type="http://schemas.openxmlformats.org/officeDocument/2006/relationships/customXml" Target="../ink/ink8640.xml"/><Relationship Id="rId265" Type="http://schemas.openxmlformats.org/officeDocument/2006/relationships/customXml" Target="../ink/ink8764.xml"/><Relationship Id="rId472" Type="http://schemas.openxmlformats.org/officeDocument/2006/relationships/image" Target="../media/image737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8819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8632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00.png"/><Relationship Id="rId483" Type="http://schemas.openxmlformats.org/officeDocument/2006/relationships/customXml" Target="../ink/ink8874.xml"/><Relationship Id="rId40" Type="http://schemas.openxmlformats.org/officeDocument/2006/relationships/customXml" Target="../ink/ink8651.xml"/><Relationship Id="rId136" Type="http://schemas.openxmlformats.org/officeDocument/2006/relationships/customXml" Target="../ink/ink8699.xml"/><Relationship Id="rId178" Type="http://schemas.openxmlformats.org/officeDocument/2006/relationships/customXml" Target="../ink/ink8720.xml"/><Relationship Id="rId301" Type="http://schemas.openxmlformats.org/officeDocument/2006/relationships/customXml" Target="../ink/ink8782.xml"/><Relationship Id="rId343" Type="http://schemas.openxmlformats.org/officeDocument/2006/relationships/customXml" Target="../ink/ink8803.xml"/><Relationship Id="rId82" Type="http://schemas.openxmlformats.org/officeDocument/2006/relationships/customXml" Target="../ink/ink8672.xml"/><Relationship Id="rId203" Type="http://schemas.openxmlformats.org/officeDocument/2006/relationships/image" Target="../media/image538.png"/><Relationship Id="rId385" Type="http://schemas.openxmlformats.org/officeDocument/2006/relationships/image" Target="../media/image582.png"/><Relationship Id="rId245" Type="http://schemas.openxmlformats.org/officeDocument/2006/relationships/customXml" Target="../ink/ink8754.xml"/><Relationship Id="rId287" Type="http://schemas.openxmlformats.org/officeDocument/2006/relationships/customXml" Target="../ink/ink8775.xml"/><Relationship Id="rId410" Type="http://schemas.openxmlformats.org/officeDocument/2006/relationships/customXml" Target="../ink/ink8837.xml"/><Relationship Id="rId452" Type="http://schemas.openxmlformats.org/officeDocument/2006/relationships/customXml" Target="../ink/ink8858.xml"/><Relationship Id="rId494" Type="http://schemas.openxmlformats.org/officeDocument/2006/relationships/image" Target="../media/image769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7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8830.xml"/><Relationship Id="rId214" Type="http://schemas.openxmlformats.org/officeDocument/2006/relationships/customXml" Target="../ink/ink8738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72.png"/><Relationship Id="rId463" Type="http://schemas.openxmlformats.org/officeDocument/2006/relationships/customXml" Target="../ink/ink8864.xml"/><Relationship Id="rId116" Type="http://schemas.openxmlformats.org/officeDocument/2006/relationships/customXml" Target="../ink/ink8689.xml"/><Relationship Id="rId158" Type="http://schemas.openxmlformats.org/officeDocument/2006/relationships/customXml" Target="../ink/ink8710.xml"/><Relationship Id="rId323" Type="http://schemas.openxmlformats.org/officeDocument/2006/relationships/customXml" Target="../ink/ink8793.xml"/><Relationship Id="rId20" Type="http://schemas.openxmlformats.org/officeDocument/2006/relationships/customXml" Target="../ink/ink8641.xml"/><Relationship Id="rId62" Type="http://schemas.openxmlformats.org/officeDocument/2006/relationships/customXml" Target="../ink/ink8662.xml"/><Relationship Id="rId365" Type="http://schemas.openxmlformats.org/officeDocument/2006/relationships/customXml" Target="../ink/ink8814.xml"/><Relationship Id="rId225" Type="http://schemas.openxmlformats.org/officeDocument/2006/relationships/customXml" Target="../ink/ink8744.xml"/><Relationship Id="rId267" Type="http://schemas.openxmlformats.org/officeDocument/2006/relationships/customXml" Target="../ink/ink8765.xml"/><Relationship Id="rId432" Type="http://schemas.openxmlformats.org/officeDocument/2006/relationships/customXml" Target="../ink/ink8848.xml"/><Relationship Id="rId474" Type="http://schemas.openxmlformats.org/officeDocument/2006/relationships/image" Target="../media/image739.png"/><Relationship Id="rId127" Type="http://schemas.openxmlformats.org/officeDocument/2006/relationships/image" Target="../media/image176.png"/><Relationship Id="rId10" Type="http://schemas.openxmlformats.org/officeDocument/2006/relationships/customXml" Target="../ink/ink8636.xml"/><Relationship Id="rId31" Type="http://schemas.openxmlformats.org/officeDocument/2006/relationships/image" Target="../media/image22.png"/><Relationship Id="rId52" Type="http://schemas.openxmlformats.org/officeDocument/2006/relationships/customXml" Target="../ink/ink8657.xml"/><Relationship Id="rId73" Type="http://schemas.openxmlformats.org/officeDocument/2006/relationships/image" Target="../media/image520.png"/><Relationship Id="rId94" Type="http://schemas.openxmlformats.org/officeDocument/2006/relationships/customXml" Target="../ink/ink8678.xml"/><Relationship Id="rId148" Type="http://schemas.openxmlformats.org/officeDocument/2006/relationships/customXml" Target="../ink/ink8705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8809.xml"/><Relationship Id="rId376" Type="http://schemas.openxmlformats.org/officeDocument/2006/relationships/customXml" Target="../ink/ink8820.xml"/><Relationship Id="rId397" Type="http://schemas.openxmlformats.org/officeDocument/2006/relationships/image" Target="../media/image588.png"/><Relationship Id="rId4" Type="http://schemas.openxmlformats.org/officeDocument/2006/relationships/customXml" Target="../ink/ink8633.xml"/><Relationship Id="rId180" Type="http://schemas.openxmlformats.org/officeDocument/2006/relationships/customXml" Target="../ink/ink8721.xml"/><Relationship Id="rId215" Type="http://schemas.openxmlformats.org/officeDocument/2006/relationships/customXml" Target="../ink/ink8739.xml"/><Relationship Id="rId236" Type="http://schemas.openxmlformats.org/officeDocument/2006/relationships/image" Target="../media/image554.png"/><Relationship Id="rId257" Type="http://schemas.openxmlformats.org/officeDocument/2006/relationships/customXml" Target="../ink/ink8760.xml"/><Relationship Id="rId278" Type="http://schemas.openxmlformats.org/officeDocument/2006/relationships/image" Target="../media/image361.png"/><Relationship Id="rId401" Type="http://schemas.openxmlformats.org/officeDocument/2006/relationships/image" Target="../media/image590.png"/><Relationship Id="rId422" Type="http://schemas.openxmlformats.org/officeDocument/2006/relationships/customXml" Target="../ink/ink8843.xml"/><Relationship Id="rId443" Type="http://schemas.openxmlformats.org/officeDocument/2006/relationships/image" Target="../media/image701.png"/><Relationship Id="rId464" Type="http://schemas.openxmlformats.org/officeDocument/2006/relationships/image" Target="../media/image727.png"/><Relationship Id="rId303" Type="http://schemas.openxmlformats.org/officeDocument/2006/relationships/customXml" Target="../ink/ink8783.xml"/><Relationship Id="rId485" Type="http://schemas.openxmlformats.org/officeDocument/2006/relationships/customXml" Target="../ink/ink8875.xml"/><Relationship Id="rId42" Type="http://schemas.openxmlformats.org/officeDocument/2006/relationships/customXml" Target="../ink/ink8652.xml"/><Relationship Id="rId84" Type="http://schemas.openxmlformats.org/officeDocument/2006/relationships/customXml" Target="../ink/ink8673.xml"/><Relationship Id="rId138" Type="http://schemas.openxmlformats.org/officeDocument/2006/relationships/customXml" Target="../ink/ink8700.xml"/><Relationship Id="rId345" Type="http://schemas.openxmlformats.org/officeDocument/2006/relationships/customXml" Target="../ink/ink8804.xml"/><Relationship Id="rId387" Type="http://schemas.openxmlformats.org/officeDocument/2006/relationships/image" Target="../media/image583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8755.xml"/><Relationship Id="rId412" Type="http://schemas.openxmlformats.org/officeDocument/2006/relationships/customXml" Target="../ink/ink8838.xml"/><Relationship Id="rId107" Type="http://schemas.openxmlformats.org/officeDocument/2006/relationships/image" Target="../media/image165.png"/><Relationship Id="rId289" Type="http://schemas.openxmlformats.org/officeDocument/2006/relationships/customXml" Target="../ink/ink8776.xml"/><Relationship Id="rId454" Type="http://schemas.openxmlformats.org/officeDocument/2006/relationships/customXml" Target="../ink/ink8859.xml"/><Relationship Id="rId496" Type="http://schemas.openxmlformats.org/officeDocument/2006/relationships/image" Target="../media/image770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8.png"/><Relationship Id="rId398" Type="http://schemas.openxmlformats.org/officeDocument/2006/relationships/customXml" Target="../ink/ink8831.xml"/><Relationship Id="rId95" Type="http://schemas.openxmlformats.org/officeDocument/2006/relationships/image" Target="../media/image531.png"/><Relationship Id="rId160" Type="http://schemas.openxmlformats.org/officeDocument/2006/relationships/customXml" Target="../ink/ink8711.xml"/><Relationship Id="rId216" Type="http://schemas.openxmlformats.org/officeDocument/2006/relationships/image" Target="../media/image544.png"/><Relationship Id="rId423" Type="http://schemas.openxmlformats.org/officeDocument/2006/relationships/image" Target="../media/image682.png"/><Relationship Id="rId258" Type="http://schemas.openxmlformats.org/officeDocument/2006/relationships/image" Target="../media/image355.png"/><Relationship Id="rId465" Type="http://schemas.openxmlformats.org/officeDocument/2006/relationships/customXml" Target="../ink/ink8865.xml"/><Relationship Id="rId22" Type="http://schemas.openxmlformats.org/officeDocument/2006/relationships/customXml" Target="../ink/ink8642.xml"/><Relationship Id="rId64" Type="http://schemas.openxmlformats.org/officeDocument/2006/relationships/customXml" Target="../ink/ink8663.xml"/><Relationship Id="rId118" Type="http://schemas.openxmlformats.org/officeDocument/2006/relationships/customXml" Target="../ink/ink8690.xml"/><Relationship Id="rId325" Type="http://schemas.openxmlformats.org/officeDocument/2006/relationships/customXml" Target="../ink/ink8794.xml"/><Relationship Id="rId367" Type="http://schemas.openxmlformats.org/officeDocument/2006/relationships/customXml" Target="../ink/ink8815.xml"/><Relationship Id="rId171" Type="http://schemas.openxmlformats.org/officeDocument/2006/relationships/image" Target="../media/image340.png"/><Relationship Id="rId227" Type="http://schemas.openxmlformats.org/officeDocument/2006/relationships/customXml" Target="../ink/ink8745.xml"/><Relationship Id="rId269" Type="http://schemas.openxmlformats.org/officeDocument/2006/relationships/customXml" Target="../ink/ink8766.xml"/><Relationship Id="rId434" Type="http://schemas.openxmlformats.org/officeDocument/2006/relationships/customXml" Target="../ink/ink8849.xml"/><Relationship Id="rId476" Type="http://schemas.openxmlformats.org/officeDocument/2006/relationships/image" Target="../media/image740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501" Type="http://schemas.openxmlformats.org/officeDocument/2006/relationships/customXml" Target="../ink/ink8883.xml"/><Relationship Id="rId75" Type="http://schemas.openxmlformats.org/officeDocument/2006/relationships/image" Target="../media/image521.png"/><Relationship Id="rId140" Type="http://schemas.openxmlformats.org/officeDocument/2006/relationships/customXml" Target="../ink/ink8701.xml"/><Relationship Id="rId182" Type="http://schemas.openxmlformats.org/officeDocument/2006/relationships/customXml" Target="../ink/ink8722.xml"/><Relationship Id="rId378" Type="http://schemas.openxmlformats.org/officeDocument/2006/relationships/customXml" Target="../ink/ink8821.xml"/><Relationship Id="rId403" Type="http://schemas.openxmlformats.org/officeDocument/2006/relationships/image" Target="../media/image591.png"/><Relationship Id="rId6" Type="http://schemas.openxmlformats.org/officeDocument/2006/relationships/customXml" Target="../ink/ink8634.xml"/><Relationship Id="rId238" Type="http://schemas.openxmlformats.org/officeDocument/2006/relationships/image" Target="../media/image555.png"/><Relationship Id="rId445" Type="http://schemas.openxmlformats.org/officeDocument/2006/relationships/image" Target="../media/image702.png"/><Relationship Id="rId487" Type="http://schemas.openxmlformats.org/officeDocument/2006/relationships/customXml" Target="../ink/ink8876.xml"/><Relationship Id="rId291" Type="http://schemas.openxmlformats.org/officeDocument/2006/relationships/customXml" Target="../ink/ink8777.xml"/><Relationship Id="rId305" Type="http://schemas.openxmlformats.org/officeDocument/2006/relationships/customXml" Target="../ink/ink8784.xml"/><Relationship Id="rId347" Type="http://schemas.openxmlformats.org/officeDocument/2006/relationships/customXml" Target="../ink/ink8805.xml"/><Relationship Id="rId44" Type="http://schemas.openxmlformats.org/officeDocument/2006/relationships/customXml" Target="../ink/ink8653.xml"/><Relationship Id="rId86" Type="http://schemas.openxmlformats.org/officeDocument/2006/relationships/customXml" Target="../ink/ink8674.xml"/><Relationship Id="rId151" Type="http://schemas.openxmlformats.org/officeDocument/2006/relationships/image" Target="../media/image330.png"/><Relationship Id="rId389" Type="http://schemas.openxmlformats.org/officeDocument/2006/relationships/image" Target="../media/image584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8756.xml"/><Relationship Id="rId414" Type="http://schemas.openxmlformats.org/officeDocument/2006/relationships/customXml" Target="../ink/ink8839.xml"/><Relationship Id="rId456" Type="http://schemas.openxmlformats.org/officeDocument/2006/relationships/customXml" Target="../ink/ink8860.xml"/><Relationship Id="rId498" Type="http://schemas.openxmlformats.org/officeDocument/2006/relationships/image" Target="../media/image771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8691.xml"/><Relationship Id="rId358" Type="http://schemas.openxmlformats.org/officeDocument/2006/relationships/image" Target="../media/image569.png"/><Relationship Id="rId162" Type="http://schemas.openxmlformats.org/officeDocument/2006/relationships/customXml" Target="../ink/ink8712.xml"/><Relationship Id="rId218" Type="http://schemas.openxmlformats.org/officeDocument/2006/relationships/image" Target="../media/image545.png"/><Relationship Id="rId425" Type="http://schemas.openxmlformats.org/officeDocument/2006/relationships/image" Target="../media/image683.png"/><Relationship Id="rId467" Type="http://schemas.openxmlformats.org/officeDocument/2006/relationships/customXml" Target="../ink/ink8866.xml"/><Relationship Id="rId271" Type="http://schemas.openxmlformats.org/officeDocument/2006/relationships/customXml" Target="../ink/ink8767.xml"/><Relationship Id="rId24" Type="http://schemas.openxmlformats.org/officeDocument/2006/relationships/customXml" Target="../ink/ink8643.xml"/><Relationship Id="rId66" Type="http://schemas.openxmlformats.org/officeDocument/2006/relationships/customXml" Target="../ink/ink8664.xml"/><Relationship Id="rId131" Type="http://schemas.openxmlformats.org/officeDocument/2006/relationships/image" Target="../media/image320.png"/><Relationship Id="rId327" Type="http://schemas.openxmlformats.org/officeDocument/2006/relationships/customXml" Target="../ink/ink8795.xml"/><Relationship Id="rId369" Type="http://schemas.openxmlformats.org/officeDocument/2006/relationships/image" Target="../media/image574.png"/><Relationship Id="rId173" Type="http://schemas.openxmlformats.org/officeDocument/2006/relationships/image" Target="../media/image59.png"/><Relationship Id="rId229" Type="http://schemas.openxmlformats.org/officeDocument/2006/relationships/customXml" Target="../ink/ink8746.xml"/><Relationship Id="rId380" Type="http://schemas.openxmlformats.org/officeDocument/2006/relationships/customXml" Target="../ink/ink8822.xml"/><Relationship Id="rId436" Type="http://schemas.openxmlformats.org/officeDocument/2006/relationships/customXml" Target="../ink/ink8850.xml"/><Relationship Id="rId240" Type="http://schemas.openxmlformats.org/officeDocument/2006/relationships/image" Target="../media/image556.png"/><Relationship Id="rId478" Type="http://schemas.openxmlformats.org/officeDocument/2006/relationships/image" Target="../media/image764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8681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503" Type="http://schemas.openxmlformats.org/officeDocument/2006/relationships/customXml" Target="../ink/ink8884.xml"/><Relationship Id="rId8" Type="http://schemas.openxmlformats.org/officeDocument/2006/relationships/customXml" Target="../ink/ink8635.xml"/><Relationship Id="rId142" Type="http://schemas.openxmlformats.org/officeDocument/2006/relationships/customXml" Target="../ink/ink8702.xml"/><Relationship Id="rId184" Type="http://schemas.openxmlformats.org/officeDocument/2006/relationships/customXml" Target="../ink/ink8723.xml"/><Relationship Id="rId391" Type="http://schemas.openxmlformats.org/officeDocument/2006/relationships/image" Target="../media/image585.png"/><Relationship Id="rId405" Type="http://schemas.openxmlformats.org/officeDocument/2006/relationships/image" Target="../media/image592.png"/><Relationship Id="rId447" Type="http://schemas.openxmlformats.org/officeDocument/2006/relationships/image" Target="../media/image703.png"/><Relationship Id="rId251" Type="http://schemas.openxmlformats.org/officeDocument/2006/relationships/customXml" Target="../ink/ink8757.xml"/><Relationship Id="rId489" Type="http://schemas.openxmlformats.org/officeDocument/2006/relationships/customXml" Target="../ink/ink8877.xml"/><Relationship Id="rId46" Type="http://schemas.openxmlformats.org/officeDocument/2006/relationships/customXml" Target="../ink/ink8654.xml"/><Relationship Id="rId293" Type="http://schemas.openxmlformats.org/officeDocument/2006/relationships/customXml" Target="../ink/ink8778.xml"/><Relationship Id="rId307" Type="http://schemas.openxmlformats.org/officeDocument/2006/relationships/customXml" Target="../ink/ink8785.xml"/><Relationship Id="rId349" Type="http://schemas.openxmlformats.org/officeDocument/2006/relationships/customXml" Target="../ink/ink8806.xml"/><Relationship Id="rId88" Type="http://schemas.openxmlformats.org/officeDocument/2006/relationships/customXml" Target="../ink/ink8675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70.png"/><Relationship Id="rId416" Type="http://schemas.openxmlformats.org/officeDocument/2006/relationships/customXml" Target="../ink/ink8840.xml"/><Relationship Id="rId220" Type="http://schemas.openxmlformats.org/officeDocument/2006/relationships/image" Target="../media/image546.png"/><Relationship Id="rId458" Type="http://schemas.openxmlformats.org/officeDocument/2006/relationships/customXml" Target="../ink/ink8861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8692.xml"/><Relationship Id="rId164" Type="http://schemas.openxmlformats.org/officeDocument/2006/relationships/customXml" Target="../ink/ink8713.xml"/><Relationship Id="rId371" Type="http://schemas.openxmlformats.org/officeDocument/2006/relationships/image" Target="../media/image575.png"/><Relationship Id="rId427" Type="http://schemas.openxmlformats.org/officeDocument/2006/relationships/image" Target="../media/image693.png"/><Relationship Id="rId469" Type="http://schemas.openxmlformats.org/officeDocument/2006/relationships/customXml" Target="../ink/ink8867.xml"/><Relationship Id="rId26" Type="http://schemas.openxmlformats.org/officeDocument/2006/relationships/customXml" Target="../ink/ink8644.xml"/><Relationship Id="rId231" Type="http://schemas.openxmlformats.org/officeDocument/2006/relationships/customXml" Target="../ink/ink8747.xml"/><Relationship Id="rId273" Type="http://schemas.openxmlformats.org/officeDocument/2006/relationships/customXml" Target="../ink/ink8768.xml"/><Relationship Id="rId329" Type="http://schemas.openxmlformats.org/officeDocument/2006/relationships/customXml" Target="../ink/ink8796.xml"/><Relationship Id="rId480" Type="http://schemas.openxmlformats.org/officeDocument/2006/relationships/image" Target="../media/image765.png"/><Relationship Id="rId68" Type="http://schemas.openxmlformats.org/officeDocument/2006/relationships/customXml" Target="../ink/ink8665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8731.xml"/><Relationship Id="rId382" Type="http://schemas.openxmlformats.org/officeDocument/2006/relationships/customXml" Target="../ink/ink8823.xml"/><Relationship Id="rId438" Type="http://schemas.openxmlformats.org/officeDocument/2006/relationships/customXml" Target="../ink/ink8851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8878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8682.xml"/><Relationship Id="rId144" Type="http://schemas.openxmlformats.org/officeDocument/2006/relationships/customXml" Target="../ink/ink8703.xml"/><Relationship Id="rId90" Type="http://schemas.openxmlformats.org/officeDocument/2006/relationships/customXml" Target="../ink/ink8676.xml"/><Relationship Id="rId186" Type="http://schemas.openxmlformats.org/officeDocument/2006/relationships/customXml" Target="../ink/ink8724.xml"/><Relationship Id="rId351" Type="http://schemas.openxmlformats.org/officeDocument/2006/relationships/customXml" Target="../ink/ink8807.xml"/><Relationship Id="rId393" Type="http://schemas.openxmlformats.org/officeDocument/2006/relationships/image" Target="../media/image586.png"/><Relationship Id="rId407" Type="http://schemas.openxmlformats.org/officeDocument/2006/relationships/image" Target="../media/image593.png"/><Relationship Id="rId449" Type="http://schemas.openxmlformats.org/officeDocument/2006/relationships/image" Target="../media/image720.png"/><Relationship Id="rId211" Type="http://schemas.openxmlformats.org/officeDocument/2006/relationships/image" Target="../media/image542.png"/><Relationship Id="rId253" Type="http://schemas.openxmlformats.org/officeDocument/2006/relationships/customXml" Target="../ink/ink8758.xml"/><Relationship Id="rId295" Type="http://schemas.openxmlformats.org/officeDocument/2006/relationships/customXml" Target="../ink/ink8779.xml"/><Relationship Id="rId309" Type="http://schemas.openxmlformats.org/officeDocument/2006/relationships/customXml" Target="../ink/ink8786.xml"/><Relationship Id="rId460" Type="http://schemas.openxmlformats.org/officeDocument/2006/relationships/image" Target="../media/image725.png"/><Relationship Id="rId48" Type="http://schemas.openxmlformats.org/officeDocument/2006/relationships/customXml" Target="../ink/ink8655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1.png"/><Relationship Id="rId418" Type="http://schemas.openxmlformats.org/officeDocument/2006/relationships/customXml" Target="../ink/ink8841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8868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8693.xml"/><Relationship Id="rId70" Type="http://schemas.openxmlformats.org/officeDocument/2006/relationships/customXml" Target="../ink/ink8666.xml"/><Relationship Id="rId166" Type="http://schemas.openxmlformats.org/officeDocument/2006/relationships/customXml" Target="../ink/ink8714.xml"/><Relationship Id="rId331" Type="http://schemas.openxmlformats.org/officeDocument/2006/relationships/customXml" Target="../ink/ink8797.xml"/><Relationship Id="rId373" Type="http://schemas.openxmlformats.org/officeDocument/2006/relationships/image" Target="../media/image576.png"/><Relationship Id="rId429" Type="http://schemas.openxmlformats.org/officeDocument/2006/relationships/image" Target="../media/image694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8748.xml"/><Relationship Id="rId440" Type="http://schemas.openxmlformats.org/officeDocument/2006/relationships/customXml" Target="../ink/ink8852.xml"/><Relationship Id="rId28" Type="http://schemas.openxmlformats.org/officeDocument/2006/relationships/customXml" Target="../ink/ink8645.xml"/><Relationship Id="rId275" Type="http://schemas.openxmlformats.org/officeDocument/2006/relationships/customXml" Target="../ink/ink8769.xml"/><Relationship Id="rId300" Type="http://schemas.openxmlformats.org/officeDocument/2006/relationships/image" Target="../media/image372.png"/><Relationship Id="rId482" Type="http://schemas.openxmlformats.org/officeDocument/2006/relationships/image" Target="../media/image766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8824.xml"/><Relationship Id="rId202" Type="http://schemas.openxmlformats.org/officeDocument/2006/relationships/customXml" Target="../ink/ink8732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1.png"/><Relationship Id="rId493" Type="http://schemas.openxmlformats.org/officeDocument/2006/relationships/customXml" Target="../ink/ink8879.xml"/><Relationship Id="rId50" Type="http://schemas.openxmlformats.org/officeDocument/2006/relationships/customXml" Target="../ink/ink8656.xml"/><Relationship Id="rId104" Type="http://schemas.openxmlformats.org/officeDocument/2006/relationships/customXml" Target="../ink/ink8683.xml"/><Relationship Id="rId146" Type="http://schemas.openxmlformats.org/officeDocument/2006/relationships/customXml" Target="../ink/ink8704.xml"/><Relationship Id="rId188" Type="http://schemas.openxmlformats.org/officeDocument/2006/relationships/customXml" Target="../ink/ink8725.xml"/><Relationship Id="rId311" Type="http://schemas.openxmlformats.org/officeDocument/2006/relationships/customXml" Target="../ink/ink8787.xml"/><Relationship Id="rId353" Type="http://schemas.openxmlformats.org/officeDocument/2006/relationships/customXml" Target="../ink/ink8808.xml"/><Relationship Id="rId395" Type="http://schemas.openxmlformats.org/officeDocument/2006/relationships/image" Target="../media/image587.png"/><Relationship Id="rId409" Type="http://schemas.openxmlformats.org/officeDocument/2006/relationships/image" Target="../media/image594.png"/><Relationship Id="rId92" Type="http://schemas.openxmlformats.org/officeDocument/2006/relationships/customXml" Target="../ink/ink8677.xml"/><Relationship Id="rId213" Type="http://schemas.openxmlformats.org/officeDocument/2006/relationships/image" Target="../media/image543.png"/><Relationship Id="rId420" Type="http://schemas.openxmlformats.org/officeDocument/2006/relationships/customXml" Target="../ink/ink8842.xml"/><Relationship Id="rId255" Type="http://schemas.openxmlformats.org/officeDocument/2006/relationships/customXml" Target="../ink/ink8759.xml"/><Relationship Id="rId297" Type="http://schemas.openxmlformats.org/officeDocument/2006/relationships/customXml" Target="../ink/ink8780.xml"/><Relationship Id="rId462" Type="http://schemas.openxmlformats.org/officeDocument/2006/relationships/image" Target="../media/image726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2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5.png"/><Relationship Id="rId473" Type="http://schemas.openxmlformats.org/officeDocument/2006/relationships/customXml" Target="../ink/ink8869.xml"/><Relationship Id="rId30" Type="http://schemas.openxmlformats.org/officeDocument/2006/relationships/customXml" Target="../ink/ink8646.xml"/><Relationship Id="rId126" Type="http://schemas.openxmlformats.org/officeDocument/2006/relationships/customXml" Target="../ink/ink8694.xml"/><Relationship Id="rId168" Type="http://schemas.openxmlformats.org/officeDocument/2006/relationships/customXml" Target="../ink/ink8715.xml"/><Relationship Id="rId333" Type="http://schemas.openxmlformats.org/officeDocument/2006/relationships/customXml" Target="../ink/ink8798.xml"/><Relationship Id="rId72" Type="http://schemas.openxmlformats.org/officeDocument/2006/relationships/customXml" Target="../ink/ink8667.xml"/><Relationship Id="rId375" Type="http://schemas.openxmlformats.org/officeDocument/2006/relationships/image" Target="../media/image577.png"/><Relationship Id="rId3" Type="http://schemas.openxmlformats.org/officeDocument/2006/relationships/image" Target="../media/image810.png"/><Relationship Id="rId235" Type="http://schemas.openxmlformats.org/officeDocument/2006/relationships/customXml" Target="../ink/ink8749.xml"/><Relationship Id="rId277" Type="http://schemas.openxmlformats.org/officeDocument/2006/relationships/customXml" Target="../ink/ink8770.xml"/><Relationship Id="rId400" Type="http://schemas.openxmlformats.org/officeDocument/2006/relationships/customXml" Target="../ink/ink8832.xml"/><Relationship Id="rId442" Type="http://schemas.openxmlformats.org/officeDocument/2006/relationships/customXml" Target="../ink/ink8853.xml"/><Relationship Id="rId484" Type="http://schemas.openxmlformats.org/officeDocument/2006/relationships/image" Target="../media/image752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34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8825.xml"/><Relationship Id="rId190" Type="http://schemas.openxmlformats.org/officeDocument/2006/relationships/customXml" Target="../ink/ink8726.xml"/><Relationship Id="rId204" Type="http://schemas.openxmlformats.org/officeDocument/2006/relationships/customXml" Target="../ink/ink8733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67.png"/><Relationship Id="rId453" Type="http://schemas.openxmlformats.org/officeDocument/2006/relationships/image" Target="../media/image722.png"/><Relationship Id="rId106" Type="http://schemas.openxmlformats.org/officeDocument/2006/relationships/customXml" Target="../ink/ink8684.xml"/><Relationship Id="rId313" Type="http://schemas.openxmlformats.org/officeDocument/2006/relationships/customXml" Target="../ink/ink8788.xml"/><Relationship Id="rId495" Type="http://schemas.openxmlformats.org/officeDocument/2006/relationships/customXml" Target="../ink/ink8880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.png"/><Relationship Id="rId21" Type="http://schemas.openxmlformats.org/officeDocument/2006/relationships/image" Target="../media/image17.png"/><Relationship Id="rId42" Type="http://schemas.openxmlformats.org/officeDocument/2006/relationships/customXml" Target="../ink/ink21.xml"/><Relationship Id="rId63" Type="http://schemas.openxmlformats.org/officeDocument/2006/relationships/image" Target="../media/image38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86.png"/><Relationship Id="rId170" Type="http://schemas.openxmlformats.org/officeDocument/2006/relationships/customXml" Target="../ink/ink85.xml"/><Relationship Id="rId191" Type="http://schemas.openxmlformats.org/officeDocument/2006/relationships/image" Target="../media/image102.png"/><Relationship Id="rId205" Type="http://schemas.openxmlformats.org/officeDocument/2006/relationships/image" Target="../media/image109.png"/><Relationship Id="rId107" Type="http://schemas.openxmlformats.org/officeDocument/2006/relationships/image" Target="../media/image60.png"/><Relationship Id="rId11" Type="http://schemas.openxmlformats.org/officeDocument/2006/relationships/image" Target="../media/image12.png"/><Relationship Id="rId32" Type="http://schemas.openxmlformats.org/officeDocument/2006/relationships/customXml" Target="../ink/ink16.xml"/><Relationship Id="rId53" Type="http://schemas.openxmlformats.org/officeDocument/2006/relationships/image" Target="../media/image33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81.png"/><Relationship Id="rId5" Type="http://schemas.openxmlformats.org/officeDocument/2006/relationships/image" Target="../media/image910.png"/><Relationship Id="rId95" Type="http://schemas.openxmlformats.org/officeDocument/2006/relationships/image" Target="../media/image54.png"/><Relationship Id="rId160" Type="http://schemas.openxmlformats.org/officeDocument/2006/relationships/customXml" Target="../ink/ink80.xml"/><Relationship Id="rId181" Type="http://schemas.openxmlformats.org/officeDocument/2006/relationships/image" Target="../media/image97.png"/><Relationship Id="rId216" Type="http://schemas.openxmlformats.org/officeDocument/2006/relationships/customXml" Target="../ink/ink108.xml"/><Relationship Id="rId22" Type="http://schemas.openxmlformats.org/officeDocument/2006/relationships/customXml" Target="../ink/ink11.xml"/><Relationship Id="rId43" Type="http://schemas.openxmlformats.org/officeDocument/2006/relationships/image" Target="../media/image28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76.png"/><Relationship Id="rId85" Type="http://schemas.openxmlformats.org/officeDocument/2006/relationships/image" Target="../media/image49.png"/><Relationship Id="rId150" Type="http://schemas.openxmlformats.org/officeDocument/2006/relationships/customXml" Target="../ink/ink75.xml"/><Relationship Id="rId171" Type="http://schemas.openxmlformats.org/officeDocument/2006/relationships/image" Target="../media/image92.png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12" Type="http://schemas.openxmlformats.org/officeDocument/2006/relationships/customXml" Target="../ink/ink6.xml"/><Relationship Id="rId33" Type="http://schemas.openxmlformats.org/officeDocument/2006/relationships/image" Target="../media/image23.png"/><Relationship Id="rId108" Type="http://schemas.openxmlformats.org/officeDocument/2006/relationships/customXml" Target="../ink/ink54.xml"/><Relationship Id="rId129" Type="http://schemas.openxmlformats.org/officeDocument/2006/relationships/image" Target="../media/image71.png"/><Relationship Id="rId54" Type="http://schemas.openxmlformats.org/officeDocument/2006/relationships/customXml" Target="../ink/ink27.xml"/><Relationship Id="rId75" Type="http://schemas.openxmlformats.org/officeDocument/2006/relationships/image" Target="../media/image44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61" Type="http://schemas.openxmlformats.org/officeDocument/2006/relationships/image" Target="../media/image87.png"/><Relationship Id="rId182" Type="http://schemas.openxmlformats.org/officeDocument/2006/relationships/customXml" Target="../ink/ink91.xml"/><Relationship Id="rId217" Type="http://schemas.openxmlformats.org/officeDocument/2006/relationships/image" Target="../media/image115.png"/><Relationship Id="rId6" Type="http://schemas.openxmlformats.org/officeDocument/2006/relationships/customXml" Target="../ink/ink3.xml"/><Relationship Id="rId23" Type="http://schemas.openxmlformats.org/officeDocument/2006/relationships/image" Target="../media/image18.png"/><Relationship Id="rId119" Type="http://schemas.openxmlformats.org/officeDocument/2006/relationships/image" Target="../media/image66.png"/><Relationship Id="rId44" Type="http://schemas.openxmlformats.org/officeDocument/2006/relationships/customXml" Target="../ink/ink22.xml"/><Relationship Id="rId65" Type="http://schemas.openxmlformats.org/officeDocument/2006/relationships/image" Target="../media/image39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82.png"/><Relationship Id="rId172" Type="http://schemas.openxmlformats.org/officeDocument/2006/relationships/customXml" Target="../ink/ink86.xml"/><Relationship Id="rId193" Type="http://schemas.openxmlformats.org/officeDocument/2006/relationships/image" Target="../media/image103.png"/><Relationship Id="rId207" Type="http://schemas.openxmlformats.org/officeDocument/2006/relationships/image" Target="../media/image110.png"/><Relationship Id="rId13" Type="http://schemas.openxmlformats.org/officeDocument/2006/relationships/image" Target="../media/image13.png"/><Relationship Id="rId109" Type="http://schemas.openxmlformats.org/officeDocument/2006/relationships/image" Target="../media/image61.png"/><Relationship Id="rId34" Type="http://schemas.openxmlformats.org/officeDocument/2006/relationships/customXml" Target="../ink/ink17.xml"/><Relationship Id="rId55" Type="http://schemas.openxmlformats.org/officeDocument/2006/relationships/image" Target="../media/image34.png"/><Relationship Id="rId76" Type="http://schemas.openxmlformats.org/officeDocument/2006/relationships/customXml" Target="../ink/ink38.xml"/><Relationship Id="rId97" Type="http://schemas.openxmlformats.org/officeDocument/2006/relationships/image" Target="../media/image55.png"/><Relationship Id="rId120" Type="http://schemas.openxmlformats.org/officeDocument/2006/relationships/customXml" Target="../ink/ink60.xml"/><Relationship Id="rId141" Type="http://schemas.openxmlformats.org/officeDocument/2006/relationships/image" Target="../media/image77.png"/><Relationship Id="rId7" Type="http://schemas.openxmlformats.org/officeDocument/2006/relationships/image" Target="../media/image1010.png"/><Relationship Id="rId162" Type="http://schemas.openxmlformats.org/officeDocument/2006/relationships/customXml" Target="../ink/ink81.xml"/><Relationship Id="rId183" Type="http://schemas.openxmlformats.org/officeDocument/2006/relationships/image" Target="../media/image98.png"/><Relationship Id="rId24" Type="http://schemas.openxmlformats.org/officeDocument/2006/relationships/customXml" Target="../ink/ink12.xml"/><Relationship Id="rId45" Type="http://schemas.openxmlformats.org/officeDocument/2006/relationships/image" Target="../media/image29.png"/><Relationship Id="rId66" Type="http://schemas.openxmlformats.org/officeDocument/2006/relationships/customXml" Target="../ink/ink33.xml"/><Relationship Id="rId87" Type="http://schemas.openxmlformats.org/officeDocument/2006/relationships/image" Target="../media/image50.png"/><Relationship Id="rId110" Type="http://schemas.openxmlformats.org/officeDocument/2006/relationships/customXml" Target="../ink/ink55.xml"/><Relationship Id="rId131" Type="http://schemas.openxmlformats.org/officeDocument/2006/relationships/image" Target="../media/image72.png"/><Relationship Id="rId152" Type="http://schemas.openxmlformats.org/officeDocument/2006/relationships/customXml" Target="../ink/ink76.xml"/><Relationship Id="rId173" Type="http://schemas.openxmlformats.org/officeDocument/2006/relationships/image" Target="../media/image93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24.png"/><Relationship Id="rId56" Type="http://schemas.openxmlformats.org/officeDocument/2006/relationships/customXml" Target="../ink/ink28.xml"/><Relationship Id="rId77" Type="http://schemas.openxmlformats.org/officeDocument/2006/relationships/image" Target="../media/image45.png"/><Relationship Id="rId100" Type="http://schemas.openxmlformats.org/officeDocument/2006/relationships/customXml" Target="../ink/ink50.xml"/><Relationship Id="rId105" Type="http://schemas.openxmlformats.org/officeDocument/2006/relationships/image" Target="../media/image59.png"/><Relationship Id="rId126" Type="http://schemas.openxmlformats.org/officeDocument/2006/relationships/customXml" Target="../ink/ink63.xml"/><Relationship Id="rId147" Type="http://schemas.openxmlformats.org/officeDocument/2006/relationships/image" Target="../media/image80.png"/><Relationship Id="rId168" Type="http://schemas.openxmlformats.org/officeDocument/2006/relationships/customXml" Target="../ink/ink84.xml"/><Relationship Id="rId8" Type="http://schemas.openxmlformats.org/officeDocument/2006/relationships/customXml" Target="../ink/ink4.xml"/><Relationship Id="rId51" Type="http://schemas.openxmlformats.org/officeDocument/2006/relationships/image" Target="../media/image32.png"/><Relationship Id="rId72" Type="http://schemas.openxmlformats.org/officeDocument/2006/relationships/customXml" Target="../ink/ink36.xml"/><Relationship Id="rId93" Type="http://schemas.openxmlformats.org/officeDocument/2006/relationships/image" Target="../media/image53.png"/><Relationship Id="rId98" Type="http://schemas.openxmlformats.org/officeDocument/2006/relationships/customXml" Target="../ink/ink49.xml"/><Relationship Id="rId121" Type="http://schemas.openxmlformats.org/officeDocument/2006/relationships/image" Target="../media/image67.png"/><Relationship Id="rId142" Type="http://schemas.openxmlformats.org/officeDocument/2006/relationships/customXml" Target="../ink/ink71.xml"/><Relationship Id="rId163" Type="http://schemas.openxmlformats.org/officeDocument/2006/relationships/image" Target="../media/image88.png"/><Relationship Id="rId184" Type="http://schemas.openxmlformats.org/officeDocument/2006/relationships/customXml" Target="../ink/ink92.xml"/><Relationship Id="rId189" Type="http://schemas.openxmlformats.org/officeDocument/2006/relationships/image" Target="../media/image101.png"/><Relationship Id="rId3" Type="http://schemas.openxmlformats.org/officeDocument/2006/relationships/image" Target="../media/image810.png"/><Relationship Id="rId214" Type="http://schemas.openxmlformats.org/officeDocument/2006/relationships/customXml" Target="../ink/ink107.xml"/><Relationship Id="rId25" Type="http://schemas.openxmlformats.org/officeDocument/2006/relationships/image" Target="../media/image19.png"/><Relationship Id="rId46" Type="http://schemas.openxmlformats.org/officeDocument/2006/relationships/customXml" Target="../ink/ink23.xml"/><Relationship Id="rId67" Type="http://schemas.openxmlformats.org/officeDocument/2006/relationships/image" Target="../media/image40.png"/><Relationship Id="rId116" Type="http://schemas.openxmlformats.org/officeDocument/2006/relationships/customXml" Target="../ink/ink58.xml"/><Relationship Id="rId137" Type="http://schemas.openxmlformats.org/officeDocument/2006/relationships/image" Target="../media/image75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7.png"/><Relationship Id="rId62" Type="http://schemas.openxmlformats.org/officeDocument/2006/relationships/customXml" Target="../ink/ink31.xml"/><Relationship Id="rId83" Type="http://schemas.openxmlformats.org/officeDocument/2006/relationships/image" Target="../media/image48.png"/><Relationship Id="rId88" Type="http://schemas.openxmlformats.org/officeDocument/2006/relationships/customXml" Target="../ink/ink44.xml"/><Relationship Id="rId111" Type="http://schemas.openxmlformats.org/officeDocument/2006/relationships/image" Target="../media/image62.png"/><Relationship Id="rId132" Type="http://schemas.openxmlformats.org/officeDocument/2006/relationships/customXml" Target="../ink/ink66.xml"/><Relationship Id="rId153" Type="http://schemas.openxmlformats.org/officeDocument/2006/relationships/image" Target="../media/image83.png"/><Relationship Id="rId174" Type="http://schemas.openxmlformats.org/officeDocument/2006/relationships/customXml" Target="../ink/ink87.xml"/><Relationship Id="rId179" Type="http://schemas.openxmlformats.org/officeDocument/2006/relationships/image" Target="../media/image96.png"/><Relationship Id="rId195" Type="http://schemas.openxmlformats.org/officeDocument/2006/relationships/image" Target="../media/image104.png"/><Relationship Id="rId209" Type="http://schemas.openxmlformats.org/officeDocument/2006/relationships/image" Target="../media/image111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15" Type="http://schemas.openxmlformats.org/officeDocument/2006/relationships/image" Target="../media/image14.png"/><Relationship Id="rId36" Type="http://schemas.openxmlformats.org/officeDocument/2006/relationships/customXml" Target="../ink/ink18.xml"/><Relationship Id="rId57" Type="http://schemas.openxmlformats.org/officeDocument/2006/relationships/image" Target="../media/image35.png"/><Relationship Id="rId106" Type="http://schemas.openxmlformats.org/officeDocument/2006/relationships/customXml" Target="../ink/ink53.xml"/><Relationship Id="rId127" Type="http://schemas.openxmlformats.org/officeDocument/2006/relationships/image" Target="../media/image70.png"/><Relationship Id="rId10" Type="http://schemas.openxmlformats.org/officeDocument/2006/relationships/customXml" Target="../ink/ink5.xml"/><Relationship Id="rId31" Type="http://schemas.openxmlformats.org/officeDocument/2006/relationships/image" Target="../media/image22.png"/><Relationship Id="rId52" Type="http://schemas.openxmlformats.org/officeDocument/2006/relationships/customXml" Target="../ink/ink26.xml"/><Relationship Id="rId73" Type="http://schemas.openxmlformats.org/officeDocument/2006/relationships/image" Target="../media/image43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56.png"/><Relationship Id="rId101" Type="http://schemas.openxmlformats.org/officeDocument/2006/relationships/image" Target="../media/image57.png"/><Relationship Id="rId122" Type="http://schemas.openxmlformats.org/officeDocument/2006/relationships/customXml" Target="../ink/ink61.xml"/><Relationship Id="rId143" Type="http://schemas.openxmlformats.org/officeDocument/2006/relationships/image" Target="../media/image78.png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169" Type="http://schemas.openxmlformats.org/officeDocument/2006/relationships/image" Target="../media/image91.png"/><Relationship Id="rId185" Type="http://schemas.openxmlformats.org/officeDocument/2006/relationships/image" Target="../media/image99.png"/><Relationship Id="rId4" Type="http://schemas.openxmlformats.org/officeDocument/2006/relationships/customXml" Target="../ink/ink2.xml"/><Relationship Id="rId9" Type="http://schemas.openxmlformats.org/officeDocument/2006/relationships/image" Target="../media/image1110.png"/><Relationship Id="rId180" Type="http://schemas.openxmlformats.org/officeDocument/2006/relationships/customXml" Target="../ink/ink90.xml"/><Relationship Id="rId210" Type="http://schemas.openxmlformats.org/officeDocument/2006/relationships/customXml" Target="../ink/ink105.xml"/><Relationship Id="rId215" Type="http://schemas.openxmlformats.org/officeDocument/2006/relationships/image" Target="../media/image114.png"/><Relationship Id="rId26" Type="http://schemas.openxmlformats.org/officeDocument/2006/relationships/customXml" Target="../ink/ink13.xml"/><Relationship Id="rId47" Type="http://schemas.openxmlformats.org/officeDocument/2006/relationships/image" Target="../media/image30.png"/><Relationship Id="rId68" Type="http://schemas.openxmlformats.org/officeDocument/2006/relationships/customXml" Target="../ink/ink34.xml"/><Relationship Id="rId89" Type="http://schemas.openxmlformats.org/officeDocument/2006/relationships/image" Target="../media/image51.png"/><Relationship Id="rId112" Type="http://schemas.openxmlformats.org/officeDocument/2006/relationships/customXml" Target="../ink/ink56.xml"/><Relationship Id="rId133" Type="http://schemas.openxmlformats.org/officeDocument/2006/relationships/image" Target="../media/image73.png"/><Relationship Id="rId154" Type="http://schemas.openxmlformats.org/officeDocument/2006/relationships/customXml" Target="../ink/ink77.xml"/><Relationship Id="rId175" Type="http://schemas.openxmlformats.org/officeDocument/2006/relationships/image" Target="../media/image94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37" Type="http://schemas.openxmlformats.org/officeDocument/2006/relationships/image" Target="../media/image25.png"/><Relationship Id="rId58" Type="http://schemas.openxmlformats.org/officeDocument/2006/relationships/customXml" Target="../ink/ink29.xml"/><Relationship Id="rId79" Type="http://schemas.openxmlformats.org/officeDocument/2006/relationships/image" Target="../media/image46.png"/><Relationship Id="rId102" Type="http://schemas.openxmlformats.org/officeDocument/2006/relationships/customXml" Target="../ink/ink51.xml"/><Relationship Id="rId123" Type="http://schemas.openxmlformats.org/officeDocument/2006/relationships/image" Target="../media/image68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89.png"/><Relationship Id="rId186" Type="http://schemas.openxmlformats.org/officeDocument/2006/relationships/customXml" Target="../ink/ink93.xml"/><Relationship Id="rId211" Type="http://schemas.openxmlformats.org/officeDocument/2006/relationships/image" Target="../media/image112.png"/><Relationship Id="rId27" Type="http://schemas.openxmlformats.org/officeDocument/2006/relationships/image" Target="../media/image20.png"/><Relationship Id="rId48" Type="http://schemas.openxmlformats.org/officeDocument/2006/relationships/customXml" Target="../ink/ink24.xml"/><Relationship Id="rId69" Type="http://schemas.openxmlformats.org/officeDocument/2006/relationships/image" Target="../media/image41.png"/><Relationship Id="rId113" Type="http://schemas.openxmlformats.org/officeDocument/2006/relationships/image" Target="../media/image63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84.png"/><Relationship Id="rId176" Type="http://schemas.openxmlformats.org/officeDocument/2006/relationships/customXml" Target="../ink/ink88.xml"/><Relationship Id="rId197" Type="http://schemas.openxmlformats.org/officeDocument/2006/relationships/image" Target="../media/image105.png"/><Relationship Id="rId201" Type="http://schemas.openxmlformats.org/officeDocument/2006/relationships/image" Target="../media/image107.png"/><Relationship Id="rId17" Type="http://schemas.openxmlformats.org/officeDocument/2006/relationships/image" Target="../media/image15.png"/><Relationship Id="rId38" Type="http://schemas.openxmlformats.org/officeDocument/2006/relationships/customXml" Target="../ink/ink19.xml"/><Relationship Id="rId59" Type="http://schemas.openxmlformats.org/officeDocument/2006/relationships/image" Target="../media/image36.png"/><Relationship Id="rId103" Type="http://schemas.openxmlformats.org/officeDocument/2006/relationships/image" Target="../media/image58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52.png"/><Relationship Id="rId145" Type="http://schemas.openxmlformats.org/officeDocument/2006/relationships/image" Target="../media/image79.png"/><Relationship Id="rId166" Type="http://schemas.openxmlformats.org/officeDocument/2006/relationships/customXml" Target="../ink/ink83.xml"/><Relationship Id="rId187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106.xml"/><Relationship Id="rId28" Type="http://schemas.openxmlformats.org/officeDocument/2006/relationships/customXml" Target="../ink/ink14.xml"/><Relationship Id="rId49" Type="http://schemas.openxmlformats.org/officeDocument/2006/relationships/image" Target="../media/image31.png"/><Relationship Id="rId114" Type="http://schemas.openxmlformats.org/officeDocument/2006/relationships/customXml" Target="../ink/ink57.xml"/><Relationship Id="rId60" Type="http://schemas.openxmlformats.org/officeDocument/2006/relationships/customXml" Target="../ink/ink30.xml"/><Relationship Id="rId81" Type="http://schemas.openxmlformats.org/officeDocument/2006/relationships/image" Target="../media/image47.png"/><Relationship Id="rId135" Type="http://schemas.openxmlformats.org/officeDocument/2006/relationships/image" Target="../media/image74.png"/><Relationship Id="rId156" Type="http://schemas.openxmlformats.org/officeDocument/2006/relationships/customXml" Target="../ink/ink78.xml"/><Relationship Id="rId177" Type="http://schemas.openxmlformats.org/officeDocument/2006/relationships/image" Target="../media/image95.png"/><Relationship Id="rId198" Type="http://schemas.openxmlformats.org/officeDocument/2006/relationships/customXml" Target="../ink/ink99.xml"/><Relationship Id="rId202" Type="http://schemas.openxmlformats.org/officeDocument/2006/relationships/customXml" Target="../ink/ink101.xml"/><Relationship Id="rId18" Type="http://schemas.openxmlformats.org/officeDocument/2006/relationships/customXml" Target="../ink/ink9.xml"/><Relationship Id="rId39" Type="http://schemas.openxmlformats.org/officeDocument/2006/relationships/image" Target="../media/image26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9.png"/><Relationship Id="rId146" Type="http://schemas.openxmlformats.org/officeDocument/2006/relationships/customXml" Target="../ink/ink73.xml"/><Relationship Id="rId167" Type="http://schemas.openxmlformats.org/officeDocument/2006/relationships/image" Target="../media/image90.png"/><Relationship Id="rId188" Type="http://schemas.openxmlformats.org/officeDocument/2006/relationships/customXml" Target="../ink/ink94.xml"/><Relationship Id="rId71" Type="http://schemas.openxmlformats.org/officeDocument/2006/relationships/image" Target="../media/image42.png"/><Relationship Id="rId92" Type="http://schemas.openxmlformats.org/officeDocument/2006/relationships/customXml" Target="../ink/ink46.xml"/><Relationship Id="rId213" Type="http://schemas.openxmlformats.org/officeDocument/2006/relationships/image" Target="../media/image113.png"/><Relationship Id="rId2" Type="http://schemas.openxmlformats.org/officeDocument/2006/relationships/customXml" Target="../ink/ink1.xml"/><Relationship Id="rId29" Type="http://schemas.openxmlformats.org/officeDocument/2006/relationships/image" Target="../media/image21.png"/><Relationship Id="rId40" Type="http://schemas.openxmlformats.org/officeDocument/2006/relationships/customXml" Target="../ink/ink20.xml"/><Relationship Id="rId115" Type="http://schemas.openxmlformats.org/officeDocument/2006/relationships/image" Target="../media/image64.png"/><Relationship Id="rId136" Type="http://schemas.openxmlformats.org/officeDocument/2006/relationships/customXml" Target="../ink/ink68.xml"/><Relationship Id="rId157" Type="http://schemas.openxmlformats.org/officeDocument/2006/relationships/image" Target="../media/image85.png"/><Relationship Id="rId178" Type="http://schemas.openxmlformats.org/officeDocument/2006/relationships/customXml" Target="../ink/ink89.xml"/><Relationship Id="rId61" Type="http://schemas.openxmlformats.org/officeDocument/2006/relationships/image" Target="../media/image37.png"/><Relationship Id="rId82" Type="http://schemas.openxmlformats.org/officeDocument/2006/relationships/customXml" Target="../ink/ink41.xml"/><Relationship Id="rId199" Type="http://schemas.openxmlformats.org/officeDocument/2006/relationships/image" Target="../media/image106.png"/><Relationship Id="rId203" Type="http://schemas.openxmlformats.org/officeDocument/2006/relationships/image" Target="../media/image108.png"/><Relationship Id="rId1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9034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73.png"/><Relationship Id="rId170" Type="http://schemas.openxmlformats.org/officeDocument/2006/relationships/customXml" Target="../ink/ink8969.xml"/><Relationship Id="rId226" Type="http://schemas.openxmlformats.org/officeDocument/2006/relationships/image" Target="../media/image549.png"/><Relationship Id="rId433" Type="http://schemas.openxmlformats.org/officeDocument/2006/relationships/image" Target="../media/image696.png"/><Relationship Id="rId268" Type="http://schemas.openxmlformats.org/officeDocument/2006/relationships/image" Target="../media/image559.png"/><Relationship Id="rId475" Type="http://schemas.openxmlformats.org/officeDocument/2006/relationships/customXml" Target="../ink/ink9123.xml"/><Relationship Id="rId32" Type="http://schemas.openxmlformats.org/officeDocument/2006/relationships/customXml" Target="../ink/ink8900.xml"/><Relationship Id="rId74" Type="http://schemas.openxmlformats.org/officeDocument/2006/relationships/customXml" Target="../ink/ink8921.xml"/><Relationship Id="rId128" Type="http://schemas.openxmlformats.org/officeDocument/2006/relationships/customXml" Target="../ink/ink8948.xml"/><Relationship Id="rId335" Type="http://schemas.openxmlformats.org/officeDocument/2006/relationships/customXml" Target="../ink/ink9052.xml"/><Relationship Id="rId377" Type="http://schemas.openxmlformats.org/officeDocument/2006/relationships/image" Target="../media/image578.png"/><Relationship Id="rId500" Type="http://schemas.openxmlformats.org/officeDocument/2006/relationships/image" Target="../media/image775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9003.xml"/><Relationship Id="rId402" Type="http://schemas.openxmlformats.org/officeDocument/2006/relationships/customXml" Target="../ink/ink9086.xml"/><Relationship Id="rId279" Type="http://schemas.openxmlformats.org/officeDocument/2006/relationships/customXml" Target="../ink/ink9024.xml"/><Relationship Id="rId444" Type="http://schemas.openxmlformats.org/officeDocument/2006/relationships/customXml" Target="../ink/ink9107.xml"/><Relationship Id="rId486" Type="http://schemas.openxmlformats.org/officeDocument/2006/relationships/image" Target="../media/image753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35.png"/><Relationship Id="rId388" Type="http://schemas.openxmlformats.org/officeDocument/2006/relationships/customXml" Target="../ink/ink9079.xml"/><Relationship Id="rId85" Type="http://schemas.openxmlformats.org/officeDocument/2006/relationships/image" Target="../media/image526.png"/><Relationship Id="rId150" Type="http://schemas.openxmlformats.org/officeDocument/2006/relationships/customXml" Target="../ink/ink8959.xml"/><Relationship Id="rId192" Type="http://schemas.openxmlformats.org/officeDocument/2006/relationships/customXml" Target="../ink/ink8980.xml"/><Relationship Id="rId206" Type="http://schemas.openxmlformats.org/officeDocument/2006/relationships/customXml" Target="../ink/ink8987.xml"/><Relationship Id="rId413" Type="http://schemas.openxmlformats.org/officeDocument/2006/relationships/image" Target="../media/image668.png"/><Relationship Id="rId248" Type="http://schemas.openxmlformats.org/officeDocument/2006/relationships/image" Target="../media/image350.png"/><Relationship Id="rId455" Type="http://schemas.openxmlformats.org/officeDocument/2006/relationships/image" Target="../media/image723.png"/><Relationship Id="rId497" Type="http://schemas.openxmlformats.org/officeDocument/2006/relationships/customXml" Target="../ink/ink9134.xml"/><Relationship Id="rId12" Type="http://schemas.openxmlformats.org/officeDocument/2006/relationships/customXml" Target="../ink/ink8890.xml"/><Relationship Id="rId108" Type="http://schemas.openxmlformats.org/officeDocument/2006/relationships/customXml" Target="../ink/ink8938.xml"/><Relationship Id="rId315" Type="http://schemas.openxmlformats.org/officeDocument/2006/relationships/customXml" Target="../ink/ink9042.xml"/><Relationship Id="rId357" Type="http://schemas.openxmlformats.org/officeDocument/2006/relationships/customXml" Target="../ink/ink9063.xml"/><Relationship Id="rId54" Type="http://schemas.openxmlformats.org/officeDocument/2006/relationships/customXml" Target="../ink/ink8911.xml"/><Relationship Id="rId96" Type="http://schemas.openxmlformats.org/officeDocument/2006/relationships/customXml" Target="../ink/ink8932.xml"/><Relationship Id="rId161" Type="http://schemas.openxmlformats.org/officeDocument/2006/relationships/image" Target="../media/image335.png"/><Relationship Id="rId217" Type="http://schemas.openxmlformats.org/officeDocument/2006/relationships/customXml" Target="../ink/ink8993.xml"/><Relationship Id="rId399" Type="http://schemas.openxmlformats.org/officeDocument/2006/relationships/image" Target="../media/image589.png"/><Relationship Id="rId259" Type="http://schemas.openxmlformats.org/officeDocument/2006/relationships/customXml" Target="../ink/ink9014.xml"/><Relationship Id="rId424" Type="http://schemas.openxmlformats.org/officeDocument/2006/relationships/customXml" Target="../ink/ink9097.xml"/><Relationship Id="rId466" Type="http://schemas.openxmlformats.org/officeDocument/2006/relationships/image" Target="../media/image728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8949.xml"/><Relationship Id="rId368" Type="http://schemas.openxmlformats.org/officeDocument/2006/relationships/customXml" Target="../ink/ink9069.xml"/><Relationship Id="rId172" Type="http://schemas.openxmlformats.org/officeDocument/2006/relationships/customXml" Target="../ink/ink8970.xml"/><Relationship Id="rId228" Type="http://schemas.openxmlformats.org/officeDocument/2006/relationships/image" Target="../media/image550.png"/><Relationship Id="rId435" Type="http://schemas.openxmlformats.org/officeDocument/2006/relationships/image" Target="../media/image697.png"/><Relationship Id="rId477" Type="http://schemas.openxmlformats.org/officeDocument/2006/relationships/customXml" Target="../ink/ink9124.xml"/><Relationship Id="rId281" Type="http://schemas.openxmlformats.org/officeDocument/2006/relationships/customXml" Target="../ink/ink9025.xml"/><Relationship Id="rId337" Type="http://schemas.openxmlformats.org/officeDocument/2006/relationships/customXml" Target="../ink/ink9053.xml"/><Relationship Id="rId502" Type="http://schemas.openxmlformats.org/officeDocument/2006/relationships/image" Target="../media/image776.png"/><Relationship Id="rId34" Type="http://schemas.openxmlformats.org/officeDocument/2006/relationships/customXml" Target="../ink/ink8901.xml"/><Relationship Id="rId76" Type="http://schemas.openxmlformats.org/officeDocument/2006/relationships/customXml" Target="../ink/ink8922.xml"/><Relationship Id="rId141" Type="http://schemas.openxmlformats.org/officeDocument/2006/relationships/image" Target="../media/image325.png"/><Relationship Id="rId379" Type="http://schemas.openxmlformats.org/officeDocument/2006/relationships/image" Target="../media/image579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9004.xml"/><Relationship Id="rId390" Type="http://schemas.openxmlformats.org/officeDocument/2006/relationships/customXml" Target="../ink/ink9080.xml"/><Relationship Id="rId404" Type="http://schemas.openxmlformats.org/officeDocument/2006/relationships/customXml" Target="../ink/ink9087.xml"/><Relationship Id="rId446" Type="http://schemas.openxmlformats.org/officeDocument/2006/relationships/customXml" Target="../ink/ink9108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54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8939.xml"/><Relationship Id="rId348" Type="http://schemas.openxmlformats.org/officeDocument/2006/relationships/image" Target="../media/image564.png"/><Relationship Id="rId152" Type="http://schemas.openxmlformats.org/officeDocument/2006/relationships/customXml" Target="../ink/ink8960.xml"/><Relationship Id="rId194" Type="http://schemas.openxmlformats.org/officeDocument/2006/relationships/customXml" Target="../ink/ink8981.xml"/><Relationship Id="rId208" Type="http://schemas.openxmlformats.org/officeDocument/2006/relationships/customXml" Target="../ink/ink8988.xml"/><Relationship Id="rId415" Type="http://schemas.openxmlformats.org/officeDocument/2006/relationships/image" Target="../media/image669.png"/><Relationship Id="rId457" Type="http://schemas.openxmlformats.org/officeDocument/2006/relationships/image" Target="../media/image724.png"/><Relationship Id="rId261" Type="http://schemas.openxmlformats.org/officeDocument/2006/relationships/customXml" Target="../ink/ink9015.xml"/><Relationship Id="rId499" Type="http://schemas.openxmlformats.org/officeDocument/2006/relationships/customXml" Target="../ink/ink9135.xml"/><Relationship Id="rId14" Type="http://schemas.openxmlformats.org/officeDocument/2006/relationships/customXml" Target="../ink/ink8891.xml"/><Relationship Id="rId56" Type="http://schemas.openxmlformats.org/officeDocument/2006/relationships/customXml" Target="../ink/ink8912.xml"/><Relationship Id="rId317" Type="http://schemas.openxmlformats.org/officeDocument/2006/relationships/customXml" Target="../ink/ink9043.xml"/><Relationship Id="rId359" Type="http://schemas.openxmlformats.org/officeDocument/2006/relationships/customXml" Target="../ink/ink9064.xml"/><Relationship Id="rId98" Type="http://schemas.openxmlformats.org/officeDocument/2006/relationships/customXml" Target="../ink/ink8933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8994.xml"/><Relationship Id="rId370" Type="http://schemas.openxmlformats.org/officeDocument/2006/relationships/customXml" Target="../ink/ink9070.xml"/><Relationship Id="rId426" Type="http://schemas.openxmlformats.org/officeDocument/2006/relationships/customXml" Target="../ink/ink9098.xml"/><Relationship Id="rId230" Type="http://schemas.openxmlformats.org/officeDocument/2006/relationships/image" Target="../media/image551.png"/><Relationship Id="rId468" Type="http://schemas.openxmlformats.org/officeDocument/2006/relationships/image" Target="../media/image735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8950.xml"/><Relationship Id="rId174" Type="http://schemas.openxmlformats.org/officeDocument/2006/relationships/customXml" Target="../ink/ink8971.xml"/><Relationship Id="rId381" Type="http://schemas.openxmlformats.org/officeDocument/2006/relationships/image" Target="../media/image580.png"/><Relationship Id="rId241" Type="http://schemas.openxmlformats.org/officeDocument/2006/relationships/customXml" Target="../ink/ink9005.xml"/><Relationship Id="rId437" Type="http://schemas.openxmlformats.org/officeDocument/2006/relationships/image" Target="../media/image698.png"/><Relationship Id="rId479" Type="http://schemas.openxmlformats.org/officeDocument/2006/relationships/customXml" Target="../ink/ink9125.xml"/><Relationship Id="rId36" Type="http://schemas.openxmlformats.org/officeDocument/2006/relationships/customXml" Target="../ink/ink8902.xml"/><Relationship Id="rId283" Type="http://schemas.openxmlformats.org/officeDocument/2006/relationships/customXml" Target="../ink/ink9026.xml"/><Relationship Id="rId339" Type="http://schemas.openxmlformats.org/officeDocument/2006/relationships/customXml" Target="../ink/ink9054.xml"/><Relationship Id="rId490" Type="http://schemas.openxmlformats.org/officeDocument/2006/relationships/image" Target="../media/image768.png"/><Relationship Id="rId504" Type="http://schemas.openxmlformats.org/officeDocument/2006/relationships/image" Target="../media/image777.png"/><Relationship Id="rId78" Type="http://schemas.openxmlformats.org/officeDocument/2006/relationships/customXml" Target="../ink/ink8923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5.png"/><Relationship Id="rId406" Type="http://schemas.openxmlformats.org/officeDocument/2006/relationships/customXml" Target="../ink/ink9088.xml"/><Relationship Id="rId9" Type="http://schemas.openxmlformats.org/officeDocument/2006/relationships/image" Target="../media/image1110.png"/><Relationship Id="rId210" Type="http://schemas.openxmlformats.org/officeDocument/2006/relationships/customXml" Target="../ink/ink8989.xml"/><Relationship Id="rId392" Type="http://schemas.openxmlformats.org/officeDocument/2006/relationships/customXml" Target="../ink/ink9081.xml"/><Relationship Id="rId448" Type="http://schemas.openxmlformats.org/officeDocument/2006/relationships/customXml" Target="../ink/ink9109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8940.xml"/><Relationship Id="rId154" Type="http://schemas.openxmlformats.org/officeDocument/2006/relationships/customXml" Target="../ink/ink8961.xml"/><Relationship Id="rId361" Type="http://schemas.openxmlformats.org/officeDocument/2006/relationships/customXml" Target="../ink/ink9065.xml"/><Relationship Id="rId196" Type="http://schemas.openxmlformats.org/officeDocument/2006/relationships/customXml" Target="../ink/ink8982.xml"/><Relationship Id="rId417" Type="http://schemas.openxmlformats.org/officeDocument/2006/relationships/image" Target="../media/image670.png"/><Relationship Id="rId459" Type="http://schemas.openxmlformats.org/officeDocument/2006/relationships/customXml" Target="../ink/ink9115.xml"/><Relationship Id="rId16" Type="http://schemas.openxmlformats.org/officeDocument/2006/relationships/customXml" Target="../ink/ink8892.xml"/><Relationship Id="rId221" Type="http://schemas.openxmlformats.org/officeDocument/2006/relationships/customXml" Target="../ink/ink8995.xml"/><Relationship Id="rId263" Type="http://schemas.openxmlformats.org/officeDocument/2006/relationships/customXml" Target="../ink/ink9016.xml"/><Relationship Id="rId319" Type="http://schemas.openxmlformats.org/officeDocument/2006/relationships/customXml" Target="../ink/ink9044.xml"/><Relationship Id="rId470" Type="http://schemas.openxmlformats.org/officeDocument/2006/relationships/image" Target="../media/image736.png"/><Relationship Id="rId58" Type="http://schemas.openxmlformats.org/officeDocument/2006/relationships/customXml" Target="../ink/ink8913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9071.xml"/><Relationship Id="rId428" Type="http://schemas.openxmlformats.org/officeDocument/2006/relationships/customXml" Target="../ink/ink9099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9126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8951.xml"/><Relationship Id="rId80" Type="http://schemas.openxmlformats.org/officeDocument/2006/relationships/customXml" Target="../ink/ink8924.xml"/><Relationship Id="rId176" Type="http://schemas.openxmlformats.org/officeDocument/2006/relationships/customXml" Target="../ink/ink8972.xml"/><Relationship Id="rId341" Type="http://schemas.openxmlformats.org/officeDocument/2006/relationships/customXml" Target="../ink/ink9055.xml"/><Relationship Id="rId383" Type="http://schemas.openxmlformats.org/officeDocument/2006/relationships/image" Target="../media/image581.png"/><Relationship Id="rId439" Type="http://schemas.openxmlformats.org/officeDocument/2006/relationships/image" Target="../media/image699.png"/><Relationship Id="rId201" Type="http://schemas.openxmlformats.org/officeDocument/2006/relationships/image" Target="../media/image537.png"/><Relationship Id="rId243" Type="http://schemas.openxmlformats.org/officeDocument/2006/relationships/customXml" Target="../ink/ink9006.xml"/><Relationship Id="rId285" Type="http://schemas.openxmlformats.org/officeDocument/2006/relationships/customXml" Target="../ink/ink9027.xml"/><Relationship Id="rId450" Type="http://schemas.openxmlformats.org/officeDocument/2006/relationships/customXml" Target="../ink/ink9110.xml"/><Relationship Id="rId38" Type="http://schemas.openxmlformats.org/officeDocument/2006/relationships/customXml" Target="../ink/ink8903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69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6.png"/><Relationship Id="rId394" Type="http://schemas.openxmlformats.org/officeDocument/2006/relationships/customXml" Target="../ink/ink9082.xml"/><Relationship Id="rId408" Type="http://schemas.openxmlformats.org/officeDocument/2006/relationships/customXml" Target="../ink/ink9089.xml"/><Relationship Id="rId212" Type="http://schemas.openxmlformats.org/officeDocument/2006/relationships/customXml" Target="../ink/ink8990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8941.xml"/><Relationship Id="rId296" Type="http://schemas.openxmlformats.org/officeDocument/2006/relationships/image" Target="../media/image370.png"/><Relationship Id="rId461" Type="http://schemas.openxmlformats.org/officeDocument/2006/relationships/customXml" Target="../ink/ink9116.xml"/><Relationship Id="rId60" Type="http://schemas.openxmlformats.org/officeDocument/2006/relationships/customXml" Target="../ink/ink8914.xml"/><Relationship Id="rId156" Type="http://schemas.openxmlformats.org/officeDocument/2006/relationships/customXml" Target="../ink/ink8962.xml"/><Relationship Id="rId198" Type="http://schemas.openxmlformats.org/officeDocument/2006/relationships/customXml" Target="../ink/ink8983.xml"/><Relationship Id="rId321" Type="http://schemas.openxmlformats.org/officeDocument/2006/relationships/customXml" Target="../ink/ink9045.xml"/><Relationship Id="rId363" Type="http://schemas.openxmlformats.org/officeDocument/2006/relationships/customXml" Target="../ink/ink9066.xml"/><Relationship Id="rId419" Type="http://schemas.openxmlformats.org/officeDocument/2006/relationships/image" Target="../media/image671.png"/><Relationship Id="rId223" Type="http://schemas.openxmlformats.org/officeDocument/2006/relationships/customXml" Target="../ink/ink8996.xml"/><Relationship Id="rId430" Type="http://schemas.openxmlformats.org/officeDocument/2006/relationships/customXml" Target="../ink/ink9100.xml"/><Relationship Id="rId18" Type="http://schemas.openxmlformats.org/officeDocument/2006/relationships/customXml" Target="../ink/ink8893.xml"/><Relationship Id="rId265" Type="http://schemas.openxmlformats.org/officeDocument/2006/relationships/customXml" Target="../ink/ink9017.xml"/><Relationship Id="rId472" Type="http://schemas.openxmlformats.org/officeDocument/2006/relationships/image" Target="../media/image737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9072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8885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00.png"/><Relationship Id="rId483" Type="http://schemas.openxmlformats.org/officeDocument/2006/relationships/customXml" Target="../ink/ink9127.xml"/><Relationship Id="rId40" Type="http://schemas.openxmlformats.org/officeDocument/2006/relationships/customXml" Target="../ink/ink8904.xml"/><Relationship Id="rId136" Type="http://schemas.openxmlformats.org/officeDocument/2006/relationships/customXml" Target="../ink/ink8952.xml"/><Relationship Id="rId178" Type="http://schemas.openxmlformats.org/officeDocument/2006/relationships/customXml" Target="../ink/ink8973.xml"/><Relationship Id="rId301" Type="http://schemas.openxmlformats.org/officeDocument/2006/relationships/customXml" Target="../ink/ink9035.xml"/><Relationship Id="rId343" Type="http://schemas.openxmlformats.org/officeDocument/2006/relationships/customXml" Target="../ink/ink9056.xml"/><Relationship Id="rId82" Type="http://schemas.openxmlformats.org/officeDocument/2006/relationships/customXml" Target="../ink/ink8925.xml"/><Relationship Id="rId203" Type="http://schemas.openxmlformats.org/officeDocument/2006/relationships/image" Target="../media/image538.png"/><Relationship Id="rId385" Type="http://schemas.openxmlformats.org/officeDocument/2006/relationships/image" Target="../media/image582.png"/><Relationship Id="rId245" Type="http://schemas.openxmlformats.org/officeDocument/2006/relationships/customXml" Target="../ink/ink9007.xml"/><Relationship Id="rId287" Type="http://schemas.openxmlformats.org/officeDocument/2006/relationships/customXml" Target="../ink/ink9028.xml"/><Relationship Id="rId410" Type="http://schemas.openxmlformats.org/officeDocument/2006/relationships/customXml" Target="../ink/ink9090.xml"/><Relationship Id="rId452" Type="http://schemas.openxmlformats.org/officeDocument/2006/relationships/customXml" Target="../ink/ink9111.xml"/><Relationship Id="rId494" Type="http://schemas.openxmlformats.org/officeDocument/2006/relationships/image" Target="../media/image770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7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9083.xml"/><Relationship Id="rId214" Type="http://schemas.openxmlformats.org/officeDocument/2006/relationships/customXml" Target="../ink/ink8991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72.png"/><Relationship Id="rId463" Type="http://schemas.openxmlformats.org/officeDocument/2006/relationships/customXml" Target="../ink/ink9117.xml"/><Relationship Id="rId116" Type="http://schemas.openxmlformats.org/officeDocument/2006/relationships/customXml" Target="../ink/ink8942.xml"/><Relationship Id="rId158" Type="http://schemas.openxmlformats.org/officeDocument/2006/relationships/customXml" Target="../ink/ink8963.xml"/><Relationship Id="rId323" Type="http://schemas.openxmlformats.org/officeDocument/2006/relationships/customXml" Target="../ink/ink9046.xml"/><Relationship Id="rId20" Type="http://schemas.openxmlformats.org/officeDocument/2006/relationships/customXml" Target="../ink/ink8894.xml"/><Relationship Id="rId62" Type="http://schemas.openxmlformats.org/officeDocument/2006/relationships/customXml" Target="../ink/ink8915.xml"/><Relationship Id="rId365" Type="http://schemas.openxmlformats.org/officeDocument/2006/relationships/customXml" Target="../ink/ink9067.xml"/><Relationship Id="rId225" Type="http://schemas.openxmlformats.org/officeDocument/2006/relationships/customXml" Target="../ink/ink8997.xml"/><Relationship Id="rId267" Type="http://schemas.openxmlformats.org/officeDocument/2006/relationships/customXml" Target="../ink/ink9018.xml"/><Relationship Id="rId432" Type="http://schemas.openxmlformats.org/officeDocument/2006/relationships/customXml" Target="../ink/ink9101.xml"/><Relationship Id="rId474" Type="http://schemas.openxmlformats.org/officeDocument/2006/relationships/image" Target="../media/image739.png"/><Relationship Id="rId127" Type="http://schemas.openxmlformats.org/officeDocument/2006/relationships/image" Target="../media/image176.png"/><Relationship Id="rId10" Type="http://schemas.openxmlformats.org/officeDocument/2006/relationships/customXml" Target="../ink/ink8889.xml"/><Relationship Id="rId31" Type="http://schemas.openxmlformats.org/officeDocument/2006/relationships/image" Target="../media/image22.png"/><Relationship Id="rId52" Type="http://schemas.openxmlformats.org/officeDocument/2006/relationships/customXml" Target="../ink/ink8910.xml"/><Relationship Id="rId73" Type="http://schemas.openxmlformats.org/officeDocument/2006/relationships/image" Target="../media/image520.png"/><Relationship Id="rId94" Type="http://schemas.openxmlformats.org/officeDocument/2006/relationships/customXml" Target="../ink/ink8931.xml"/><Relationship Id="rId148" Type="http://schemas.openxmlformats.org/officeDocument/2006/relationships/customXml" Target="../ink/ink8958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9062.xml"/><Relationship Id="rId376" Type="http://schemas.openxmlformats.org/officeDocument/2006/relationships/customXml" Target="../ink/ink9073.xml"/><Relationship Id="rId397" Type="http://schemas.openxmlformats.org/officeDocument/2006/relationships/image" Target="../media/image588.png"/><Relationship Id="rId4" Type="http://schemas.openxmlformats.org/officeDocument/2006/relationships/customXml" Target="../ink/ink8886.xml"/><Relationship Id="rId180" Type="http://schemas.openxmlformats.org/officeDocument/2006/relationships/customXml" Target="../ink/ink8974.xml"/><Relationship Id="rId215" Type="http://schemas.openxmlformats.org/officeDocument/2006/relationships/customXml" Target="../ink/ink8992.xml"/><Relationship Id="rId236" Type="http://schemas.openxmlformats.org/officeDocument/2006/relationships/image" Target="../media/image554.png"/><Relationship Id="rId257" Type="http://schemas.openxmlformats.org/officeDocument/2006/relationships/customXml" Target="../ink/ink9013.xml"/><Relationship Id="rId278" Type="http://schemas.openxmlformats.org/officeDocument/2006/relationships/image" Target="../media/image361.png"/><Relationship Id="rId401" Type="http://schemas.openxmlformats.org/officeDocument/2006/relationships/image" Target="../media/image590.png"/><Relationship Id="rId422" Type="http://schemas.openxmlformats.org/officeDocument/2006/relationships/customXml" Target="../ink/ink9096.xml"/><Relationship Id="rId443" Type="http://schemas.openxmlformats.org/officeDocument/2006/relationships/image" Target="../media/image701.png"/><Relationship Id="rId464" Type="http://schemas.openxmlformats.org/officeDocument/2006/relationships/image" Target="../media/image727.png"/><Relationship Id="rId303" Type="http://schemas.openxmlformats.org/officeDocument/2006/relationships/customXml" Target="../ink/ink9036.xml"/><Relationship Id="rId485" Type="http://schemas.openxmlformats.org/officeDocument/2006/relationships/customXml" Target="../ink/ink9128.xml"/><Relationship Id="rId42" Type="http://schemas.openxmlformats.org/officeDocument/2006/relationships/customXml" Target="../ink/ink8905.xml"/><Relationship Id="rId84" Type="http://schemas.openxmlformats.org/officeDocument/2006/relationships/customXml" Target="../ink/ink8926.xml"/><Relationship Id="rId138" Type="http://schemas.openxmlformats.org/officeDocument/2006/relationships/customXml" Target="../ink/ink8953.xml"/><Relationship Id="rId345" Type="http://schemas.openxmlformats.org/officeDocument/2006/relationships/customXml" Target="../ink/ink9057.xml"/><Relationship Id="rId387" Type="http://schemas.openxmlformats.org/officeDocument/2006/relationships/image" Target="../media/image583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9008.xml"/><Relationship Id="rId412" Type="http://schemas.openxmlformats.org/officeDocument/2006/relationships/customXml" Target="../ink/ink9091.xml"/><Relationship Id="rId107" Type="http://schemas.openxmlformats.org/officeDocument/2006/relationships/image" Target="../media/image165.png"/><Relationship Id="rId289" Type="http://schemas.openxmlformats.org/officeDocument/2006/relationships/customXml" Target="../ink/ink9029.xml"/><Relationship Id="rId454" Type="http://schemas.openxmlformats.org/officeDocument/2006/relationships/customXml" Target="../ink/ink9112.xml"/><Relationship Id="rId496" Type="http://schemas.openxmlformats.org/officeDocument/2006/relationships/image" Target="../media/image771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8.png"/><Relationship Id="rId398" Type="http://schemas.openxmlformats.org/officeDocument/2006/relationships/customXml" Target="../ink/ink9084.xml"/><Relationship Id="rId95" Type="http://schemas.openxmlformats.org/officeDocument/2006/relationships/image" Target="../media/image531.png"/><Relationship Id="rId160" Type="http://schemas.openxmlformats.org/officeDocument/2006/relationships/customXml" Target="../ink/ink8964.xml"/><Relationship Id="rId216" Type="http://schemas.openxmlformats.org/officeDocument/2006/relationships/image" Target="../media/image544.png"/><Relationship Id="rId423" Type="http://schemas.openxmlformats.org/officeDocument/2006/relationships/image" Target="../media/image682.png"/><Relationship Id="rId258" Type="http://schemas.openxmlformats.org/officeDocument/2006/relationships/image" Target="../media/image355.png"/><Relationship Id="rId465" Type="http://schemas.openxmlformats.org/officeDocument/2006/relationships/customXml" Target="../ink/ink9118.xml"/><Relationship Id="rId22" Type="http://schemas.openxmlformats.org/officeDocument/2006/relationships/customXml" Target="../ink/ink8895.xml"/><Relationship Id="rId64" Type="http://schemas.openxmlformats.org/officeDocument/2006/relationships/customXml" Target="../ink/ink8916.xml"/><Relationship Id="rId118" Type="http://schemas.openxmlformats.org/officeDocument/2006/relationships/customXml" Target="../ink/ink8943.xml"/><Relationship Id="rId325" Type="http://schemas.openxmlformats.org/officeDocument/2006/relationships/customXml" Target="../ink/ink9047.xml"/><Relationship Id="rId367" Type="http://schemas.openxmlformats.org/officeDocument/2006/relationships/customXml" Target="../ink/ink9068.xml"/><Relationship Id="rId171" Type="http://schemas.openxmlformats.org/officeDocument/2006/relationships/image" Target="../media/image340.png"/><Relationship Id="rId227" Type="http://schemas.openxmlformats.org/officeDocument/2006/relationships/customXml" Target="../ink/ink8998.xml"/><Relationship Id="rId269" Type="http://schemas.openxmlformats.org/officeDocument/2006/relationships/customXml" Target="../ink/ink9019.xml"/><Relationship Id="rId434" Type="http://schemas.openxmlformats.org/officeDocument/2006/relationships/customXml" Target="../ink/ink9102.xml"/><Relationship Id="rId476" Type="http://schemas.openxmlformats.org/officeDocument/2006/relationships/image" Target="../media/image740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501" Type="http://schemas.openxmlformats.org/officeDocument/2006/relationships/customXml" Target="../ink/ink9136.xml"/><Relationship Id="rId75" Type="http://schemas.openxmlformats.org/officeDocument/2006/relationships/image" Target="../media/image521.png"/><Relationship Id="rId140" Type="http://schemas.openxmlformats.org/officeDocument/2006/relationships/customXml" Target="../ink/ink8954.xml"/><Relationship Id="rId182" Type="http://schemas.openxmlformats.org/officeDocument/2006/relationships/customXml" Target="../ink/ink8975.xml"/><Relationship Id="rId378" Type="http://schemas.openxmlformats.org/officeDocument/2006/relationships/customXml" Target="../ink/ink9074.xml"/><Relationship Id="rId403" Type="http://schemas.openxmlformats.org/officeDocument/2006/relationships/image" Target="../media/image591.png"/><Relationship Id="rId6" Type="http://schemas.openxmlformats.org/officeDocument/2006/relationships/customXml" Target="../ink/ink8887.xml"/><Relationship Id="rId238" Type="http://schemas.openxmlformats.org/officeDocument/2006/relationships/image" Target="../media/image555.png"/><Relationship Id="rId445" Type="http://schemas.openxmlformats.org/officeDocument/2006/relationships/image" Target="../media/image702.png"/><Relationship Id="rId487" Type="http://schemas.openxmlformats.org/officeDocument/2006/relationships/customXml" Target="../ink/ink9129.xml"/><Relationship Id="rId291" Type="http://schemas.openxmlformats.org/officeDocument/2006/relationships/customXml" Target="../ink/ink9030.xml"/><Relationship Id="rId305" Type="http://schemas.openxmlformats.org/officeDocument/2006/relationships/customXml" Target="../ink/ink9037.xml"/><Relationship Id="rId347" Type="http://schemas.openxmlformats.org/officeDocument/2006/relationships/customXml" Target="../ink/ink9058.xml"/><Relationship Id="rId44" Type="http://schemas.openxmlformats.org/officeDocument/2006/relationships/customXml" Target="../ink/ink8906.xml"/><Relationship Id="rId86" Type="http://schemas.openxmlformats.org/officeDocument/2006/relationships/customXml" Target="../ink/ink8927.xml"/><Relationship Id="rId151" Type="http://schemas.openxmlformats.org/officeDocument/2006/relationships/image" Target="../media/image330.png"/><Relationship Id="rId389" Type="http://schemas.openxmlformats.org/officeDocument/2006/relationships/image" Target="../media/image584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9009.xml"/><Relationship Id="rId414" Type="http://schemas.openxmlformats.org/officeDocument/2006/relationships/customXml" Target="../ink/ink9092.xml"/><Relationship Id="rId456" Type="http://schemas.openxmlformats.org/officeDocument/2006/relationships/customXml" Target="../ink/ink9113.xml"/><Relationship Id="rId498" Type="http://schemas.openxmlformats.org/officeDocument/2006/relationships/image" Target="../media/image772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8944.xml"/><Relationship Id="rId358" Type="http://schemas.openxmlformats.org/officeDocument/2006/relationships/image" Target="../media/image569.png"/><Relationship Id="rId162" Type="http://schemas.openxmlformats.org/officeDocument/2006/relationships/customXml" Target="../ink/ink8965.xml"/><Relationship Id="rId218" Type="http://schemas.openxmlformats.org/officeDocument/2006/relationships/image" Target="../media/image545.png"/><Relationship Id="rId425" Type="http://schemas.openxmlformats.org/officeDocument/2006/relationships/image" Target="../media/image683.png"/><Relationship Id="rId467" Type="http://schemas.openxmlformats.org/officeDocument/2006/relationships/customXml" Target="../ink/ink9119.xml"/><Relationship Id="rId271" Type="http://schemas.openxmlformats.org/officeDocument/2006/relationships/customXml" Target="../ink/ink9020.xml"/><Relationship Id="rId24" Type="http://schemas.openxmlformats.org/officeDocument/2006/relationships/customXml" Target="../ink/ink8896.xml"/><Relationship Id="rId66" Type="http://schemas.openxmlformats.org/officeDocument/2006/relationships/customXml" Target="../ink/ink8917.xml"/><Relationship Id="rId131" Type="http://schemas.openxmlformats.org/officeDocument/2006/relationships/image" Target="../media/image320.png"/><Relationship Id="rId327" Type="http://schemas.openxmlformats.org/officeDocument/2006/relationships/customXml" Target="../ink/ink9048.xml"/><Relationship Id="rId369" Type="http://schemas.openxmlformats.org/officeDocument/2006/relationships/image" Target="../media/image574.png"/><Relationship Id="rId173" Type="http://schemas.openxmlformats.org/officeDocument/2006/relationships/image" Target="../media/image59.png"/><Relationship Id="rId229" Type="http://schemas.openxmlformats.org/officeDocument/2006/relationships/customXml" Target="../ink/ink8999.xml"/><Relationship Id="rId380" Type="http://schemas.openxmlformats.org/officeDocument/2006/relationships/customXml" Target="../ink/ink9075.xml"/><Relationship Id="rId436" Type="http://schemas.openxmlformats.org/officeDocument/2006/relationships/customXml" Target="../ink/ink9103.xml"/><Relationship Id="rId240" Type="http://schemas.openxmlformats.org/officeDocument/2006/relationships/image" Target="../media/image556.png"/><Relationship Id="rId478" Type="http://schemas.openxmlformats.org/officeDocument/2006/relationships/image" Target="../media/image764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8934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503" Type="http://schemas.openxmlformats.org/officeDocument/2006/relationships/customXml" Target="../ink/ink9137.xml"/><Relationship Id="rId8" Type="http://schemas.openxmlformats.org/officeDocument/2006/relationships/customXml" Target="../ink/ink8888.xml"/><Relationship Id="rId142" Type="http://schemas.openxmlformats.org/officeDocument/2006/relationships/customXml" Target="../ink/ink8955.xml"/><Relationship Id="rId184" Type="http://schemas.openxmlformats.org/officeDocument/2006/relationships/customXml" Target="../ink/ink8976.xml"/><Relationship Id="rId391" Type="http://schemas.openxmlformats.org/officeDocument/2006/relationships/image" Target="../media/image585.png"/><Relationship Id="rId405" Type="http://schemas.openxmlformats.org/officeDocument/2006/relationships/image" Target="../media/image592.png"/><Relationship Id="rId447" Type="http://schemas.openxmlformats.org/officeDocument/2006/relationships/image" Target="../media/image703.png"/><Relationship Id="rId251" Type="http://schemas.openxmlformats.org/officeDocument/2006/relationships/customXml" Target="../ink/ink9010.xml"/><Relationship Id="rId489" Type="http://schemas.openxmlformats.org/officeDocument/2006/relationships/customXml" Target="../ink/ink9130.xml"/><Relationship Id="rId46" Type="http://schemas.openxmlformats.org/officeDocument/2006/relationships/customXml" Target="../ink/ink8907.xml"/><Relationship Id="rId293" Type="http://schemas.openxmlformats.org/officeDocument/2006/relationships/customXml" Target="../ink/ink9031.xml"/><Relationship Id="rId307" Type="http://schemas.openxmlformats.org/officeDocument/2006/relationships/customXml" Target="../ink/ink9038.xml"/><Relationship Id="rId349" Type="http://schemas.openxmlformats.org/officeDocument/2006/relationships/customXml" Target="../ink/ink9059.xml"/><Relationship Id="rId88" Type="http://schemas.openxmlformats.org/officeDocument/2006/relationships/customXml" Target="../ink/ink8928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70.png"/><Relationship Id="rId416" Type="http://schemas.openxmlformats.org/officeDocument/2006/relationships/customXml" Target="../ink/ink9093.xml"/><Relationship Id="rId220" Type="http://schemas.openxmlformats.org/officeDocument/2006/relationships/image" Target="../media/image546.png"/><Relationship Id="rId458" Type="http://schemas.openxmlformats.org/officeDocument/2006/relationships/customXml" Target="../ink/ink9114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8945.xml"/><Relationship Id="rId164" Type="http://schemas.openxmlformats.org/officeDocument/2006/relationships/customXml" Target="../ink/ink8966.xml"/><Relationship Id="rId371" Type="http://schemas.openxmlformats.org/officeDocument/2006/relationships/image" Target="../media/image575.png"/><Relationship Id="rId427" Type="http://schemas.openxmlformats.org/officeDocument/2006/relationships/image" Target="../media/image693.png"/><Relationship Id="rId469" Type="http://schemas.openxmlformats.org/officeDocument/2006/relationships/customXml" Target="../ink/ink9120.xml"/><Relationship Id="rId26" Type="http://schemas.openxmlformats.org/officeDocument/2006/relationships/customXml" Target="../ink/ink8897.xml"/><Relationship Id="rId231" Type="http://schemas.openxmlformats.org/officeDocument/2006/relationships/customXml" Target="../ink/ink9000.xml"/><Relationship Id="rId273" Type="http://schemas.openxmlformats.org/officeDocument/2006/relationships/customXml" Target="../ink/ink9021.xml"/><Relationship Id="rId329" Type="http://schemas.openxmlformats.org/officeDocument/2006/relationships/customXml" Target="../ink/ink9049.xml"/><Relationship Id="rId480" Type="http://schemas.openxmlformats.org/officeDocument/2006/relationships/image" Target="../media/image765.png"/><Relationship Id="rId68" Type="http://schemas.openxmlformats.org/officeDocument/2006/relationships/customXml" Target="../ink/ink8918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8984.xml"/><Relationship Id="rId382" Type="http://schemas.openxmlformats.org/officeDocument/2006/relationships/customXml" Target="../ink/ink9076.xml"/><Relationship Id="rId438" Type="http://schemas.openxmlformats.org/officeDocument/2006/relationships/customXml" Target="../ink/ink9104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9131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8935.xml"/><Relationship Id="rId144" Type="http://schemas.openxmlformats.org/officeDocument/2006/relationships/customXml" Target="../ink/ink8956.xml"/><Relationship Id="rId90" Type="http://schemas.openxmlformats.org/officeDocument/2006/relationships/customXml" Target="../ink/ink8929.xml"/><Relationship Id="rId186" Type="http://schemas.openxmlformats.org/officeDocument/2006/relationships/customXml" Target="../ink/ink8977.xml"/><Relationship Id="rId351" Type="http://schemas.openxmlformats.org/officeDocument/2006/relationships/customXml" Target="../ink/ink9060.xml"/><Relationship Id="rId393" Type="http://schemas.openxmlformats.org/officeDocument/2006/relationships/image" Target="../media/image586.png"/><Relationship Id="rId407" Type="http://schemas.openxmlformats.org/officeDocument/2006/relationships/image" Target="../media/image593.png"/><Relationship Id="rId449" Type="http://schemas.openxmlformats.org/officeDocument/2006/relationships/image" Target="../media/image720.png"/><Relationship Id="rId211" Type="http://schemas.openxmlformats.org/officeDocument/2006/relationships/image" Target="../media/image542.png"/><Relationship Id="rId253" Type="http://schemas.openxmlformats.org/officeDocument/2006/relationships/customXml" Target="../ink/ink9011.xml"/><Relationship Id="rId295" Type="http://schemas.openxmlformats.org/officeDocument/2006/relationships/customXml" Target="../ink/ink9032.xml"/><Relationship Id="rId309" Type="http://schemas.openxmlformats.org/officeDocument/2006/relationships/customXml" Target="../ink/ink9039.xml"/><Relationship Id="rId460" Type="http://schemas.openxmlformats.org/officeDocument/2006/relationships/image" Target="../media/image725.png"/><Relationship Id="rId48" Type="http://schemas.openxmlformats.org/officeDocument/2006/relationships/customXml" Target="../ink/ink8908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1.png"/><Relationship Id="rId418" Type="http://schemas.openxmlformats.org/officeDocument/2006/relationships/customXml" Target="../ink/ink9094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9121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8946.xml"/><Relationship Id="rId70" Type="http://schemas.openxmlformats.org/officeDocument/2006/relationships/customXml" Target="../ink/ink8919.xml"/><Relationship Id="rId166" Type="http://schemas.openxmlformats.org/officeDocument/2006/relationships/customXml" Target="../ink/ink8967.xml"/><Relationship Id="rId331" Type="http://schemas.openxmlformats.org/officeDocument/2006/relationships/customXml" Target="../ink/ink9050.xml"/><Relationship Id="rId373" Type="http://schemas.openxmlformats.org/officeDocument/2006/relationships/image" Target="../media/image576.png"/><Relationship Id="rId429" Type="http://schemas.openxmlformats.org/officeDocument/2006/relationships/image" Target="../media/image694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9001.xml"/><Relationship Id="rId440" Type="http://schemas.openxmlformats.org/officeDocument/2006/relationships/customXml" Target="../ink/ink9105.xml"/><Relationship Id="rId28" Type="http://schemas.openxmlformats.org/officeDocument/2006/relationships/customXml" Target="../ink/ink8898.xml"/><Relationship Id="rId275" Type="http://schemas.openxmlformats.org/officeDocument/2006/relationships/customXml" Target="../ink/ink9022.xml"/><Relationship Id="rId300" Type="http://schemas.openxmlformats.org/officeDocument/2006/relationships/image" Target="../media/image372.png"/><Relationship Id="rId482" Type="http://schemas.openxmlformats.org/officeDocument/2006/relationships/image" Target="../media/image766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9077.xml"/><Relationship Id="rId202" Type="http://schemas.openxmlformats.org/officeDocument/2006/relationships/customXml" Target="../ink/ink8985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1.png"/><Relationship Id="rId493" Type="http://schemas.openxmlformats.org/officeDocument/2006/relationships/customXml" Target="../ink/ink9132.xml"/><Relationship Id="rId50" Type="http://schemas.openxmlformats.org/officeDocument/2006/relationships/customXml" Target="../ink/ink8909.xml"/><Relationship Id="rId104" Type="http://schemas.openxmlformats.org/officeDocument/2006/relationships/customXml" Target="../ink/ink8936.xml"/><Relationship Id="rId146" Type="http://schemas.openxmlformats.org/officeDocument/2006/relationships/customXml" Target="../ink/ink8957.xml"/><Relationship Id="rId188" Type="http://schemas.openxmlformats.org/officeDocument/2006/relationships/customXml" Target="../ink/ink8978.xml"/><Relationship Id="rId311" Type="http://schemas.openxmlformats.org/officeDocument/2006/relationships/customXml" Target="../ink/ink9040.xml"/><Relationship Id="rId353" Type="http://schemas.openxmlformats.org/officeDocument/2006/relationships/customXml" Target="../ink/ink9061.xml"/><Relationship Id="rId395" Type="http://schemas.openxmlformats.org/officeDocument/2006/relationships/image" Target="../media/image587.png"/><Relationship Id="rId409" Type="http://schemas.openxmlformats.org/officeDocument/2006/relationships/image" Target="../media/image594.png"/><Relationship Id="rId92" Type="http://schemas.openxmlformats.org/officeDocument/2006/relationships/customXml" Target="../ink/ink8930.xml"/><Relationship Id="rId213" Type="http://schemas.openxmlformats.org/officeDocument/2006/relationships/image" Target="../media/image543.png"/><Relationship Id="rId420" Type="http://schemas.openxmlformats.org/officeDocument/2006/relationships/customXml" Target="../ink/ink9095.xml"/><Relationship Id="rId255" Type="http://schemas.openxmlformats.org/officeDocument/2006/relationships/customXml" Target="../ink/ink9012.xml"/><Relationship Id="rId297" Type="http://schemas.openxmlformats.org/officeDocument/2006/relationships/customXml" Target="../ink/ink9033.xml"/><Relationship Id="rId462" Type="http://schemas.openxmlformats.org/officeDocument/2006/relationships/image" Target="../media/image726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2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5.png"/><Relationship Id="rId473" Type="http://schemas.openxmlformats.org/officeDocument/2006/relationships/customXml" Target="../ink/ink9122.xml"/><Relationship Id="rId30" Type="http://schemas.openxmlformats.org/officeDocument/2006/relationships/customXml" Target="../ink/ink8899.xml"/><Relationship Id="rId126" Type="http://schemas.openxmlformats.org/officeDocument/2006/relationships/customXml" Target="../ink/ink8947.xml"/><Relationship Id="rId168" Type="http://schemas.openxmlformats.org/officeDocument/2006/relationships/customXml" Target="../ink/ink8968.xml"/><Relationship Id="rId333" Type="http://schemas.openxmlformats.org/officeDocument/2006/relationships/customXml" Target="../ink/ink9051.xml"/><Relationship Id="rId72" Type="http://schemas.openxmlformats.org/officeDocument/2006/relationships/customXml" Target="../ink/ink8920.xml"/><Relationship Id="rId375" Type="http://schemas.openxmlformats.org/officeDocument/2006/relationships/image" Target="../media/image577.png"/><Relationship Id="rId3" Type="http://schemas.openxmlformats.org/officeDocument/2006/relationships/image" Target="../media/image810.png"/><Relationship Id="rId235" Type="http://schemas.openxmlformats.org/officeDocument/2006/relationships/customXml" Target="../ink/ink9002.xml"/><Relationship Id="rId277" Type="http://schemas.openxmlformats.org/officeDocument/2006/relationships/customXml" Target="../ink/ink9023.xml"/><Relationship Id="rId400" Type="http://schemas.openxmlformats.org/officeDocument/2006/relationships/customXml" Target="../ink/ink9085.xml"/><Relationship Id="rId442" Type="http://schemas.openxmlformats.org/officeDocument/2006/relationships/customXml" Target="../ink/ink9106.xml"/><Relationship Id="rId484" Type="http://schemas.openxmlformats.org/officeDocument/2006/relationships/image" Target="../media/image752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34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9078.xml"/><Relationship Id="rId190" Type="http://schemas.openxmlformats.org/officeDocument/2006/relationships/customXml" Target="../ink/ink8979.xml"/><Relationship Id="rId204" Type="http://schemas.openxmlformats.org/officeDocument/2006/relationships/customXml" Target="../ink/ink8986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67.png"/><Relationship Id="rId453" Type="http://schemas.openxmlformats.org/officeDocument/2006/relationships/image" Target="../media/image722.png"/><Relationship Id="rId106" Type="http://schemas.openxmlformats.org/officeDocument/2006/relationships/customXml" Target="../ink/ink8937.xml"/><Relationship Id="rId313" Type="http://schemas.openxmlformats.org/officeDocument/2006/relationships/customXml" Target="../ink/ink9041.xml"/><Relationship Id="rId495" Type="http://schemas.openxmlformats.org/officeDocument/2006/relationships/customXml" Target="../ink/ink9133.xml"/></Relationships>
</file>

<file path=ppt/slides/_rels/slide6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9287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customXml" Target="../ink/ink9321.xml"/><Relationship Id="rId170" Type="http://schemas.openxmlformats.org/officeDocument/2006/relationships/customXml" Target="../ink/ink9222.xml"/><Relationship Id="rId226" Type="http://schemas.openxmlformats.org/officeDocument/2006/relationships/image" Target="../media/image549.png"/><Relationship Id="rId433" Type="http://schemas.openxmlformats.org/officeDocument/2006/relationships/image" Target="../media/image697.png"/><Relationship Id="rId268" Type="http://schemas.openxmlformats.org/officeDocument/2006/relationships/image" Target="../media/image559.png"/><Relationship Id="rId475" Type="http://schemas.openxmlformats.org/officeDocument/2006/relationships/customXml" Target="../ink/ink9376.xml"/><Relationship Id="rId32" Type="http://schemas.openxmlformats.org/officeDocument/2006/relationships/customXml" Target="../ink/ink9153.xml"/><Relationship Id="rId74" Type="http://schemas.openxmlformats.org/officeDocument/2006/relationships/customXml" Target="../ink/ink9174.xml"/><Relationship Id="rId128" Type="http://schemas.openxmlformats.org/officeDocument/2006/relationships/customXml" Target="../ink/ink9201.xml"/><Relationship Id="rId335" Type="http://schemas.openxmlformats.org/officeDocument/2006/relationships/customXml" Target="../ink/ink9305.xml"/><Relationship Id="rId377" Type="http://schemas.openxmlformats.org/officeDocument/2006/relationships/image" Target="../media/image579.png"/><Relationship Id="rId500" Type="http://schemas.openxmlformats.org/officeDocument/2006/relationships/image" Target="../media/image78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9256.xml"/><Relationship Id="rId402" Type="http://schemas.openxmlformats.org/officeDocument/2006/relationships/customXml" Target="../ink/ink9339.xml"/><Relationship Id="rId279" Type="http://schemas.openxmlformats.org/officeDocument/2006/relationships/customXml" Target="../ink/ink9277.xml"/><Relationship Id="rId444" Type="http://schemas.openxmlformats.org/officeDocument/2006/relationships/customXml" Target="../ink/ink9360.xml"/><Relationship Id="rId486" Type="http://schemas.openxmlformats.org/officeDocument/2006/relationships/image" Target="../media/image775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564.png"/><Relationship Id="rId388" Type="http://schemas.openxmlformats.org/officeDocument/2006/relationships/customXml" Target="../ink/ink9332.xml"/><Relationship Id="rId85" Type="http://schemas.openxmlformats.org/officeDocument/2006/relationships/image" Target="../media/image526.png"/><Relationship Id="rId150" Type="http://schemas.openxmlformats.org/officeDocument/2006/relationships/customXml" Target="../ink/ink9212.xml"/><Relationship Id="rId192" Type="http://schemas.openxmlformats.org/officeDocument/2006/relationships/customXml" Target="../ink/ink9233.xml"/><Relationship Id="rId206" Type="http://schemas.openxmlformats.org/officeDocument/2006/relationships/customXml" Target="../ink/ink9240.xml"/><Relationship Id="rId413" Type="http://schemas.openxmlformats.org/officeDocument/2006/relationships/image" Target="../media/image669.png"/><Relationship Id="rId248" Type="http://schemas.openxmlformats.org/officeDocument/2006/relationships/image" Target="../media/image350.png"/><Relationship Id="rId455" Type="http://schemas.openxmlformats.org/officeDocument/2006/relationships/image" Target="../media/image724.png"/><Relationship Id="rId497" Type="http://schemas.openxmlformats.org/officeDocument/2006/relationships/customXml" Target="../ink/ink9387.xml"/><Relationship Id="rId12" Type="http://schemas.openxmlformats.org/officeDocument/2006/relationships/customXml" Target="../ink/ink9143.xml"/><Relationship Id="rId108" Type="http://schemas.openxmlformats.org/officeDocument/2006/relationships/customXml" Target="../ink/ink9191.xml"/><Relationship Id="rId315" Type="http://schemas.openxmlformats.org/officeDocument/2006/relationships/customXml" Target="../ink/ink9295.xml"/><Relationship Id="rId357" Type="http://schemas.openxmlformats.org/officeDocument/2006/relationships/customXml" Target="../ink/ink9316.xml"/><Relationship Id="rId54" Type="http://schemas.openxmlformats.org/officeDocument/2006/relationships/customXml" Target="../ink/ink9164.xml"/><Relationship Id="rId96" Type="http://schemas.openxmlformats.org/officeDocument/2006/relationships/customXml" Target="../ink/ink9185.xml"/><Relationship Id="rId161" Type="http://schemas.openxmlformats.org/officeDocument/2006/relationships/image" Target="../media/image335.png"/><Relationship Id="rId217" Type="http://schemas.openxmlformats.org/officeDocument/2006/relationships/customXml" Target="../ink/ink9246.xml"/><Relationship Id="rId399" Type="http://schemas.openxmlformats.org/officeDocument/2006/relationships/image" Target="../media/image590.png"/><Relationship Id="rId259" Type="http://schemas.openxmlformats.org/officeDocument/2006/relationships/customXml" Target="../ink/ink9267.xml"/><Relationship Id="rId424" Type="http://schemas.openxmlformats.org/officeDocument/2006/relationships/customXml" Target="../ink/ink9350.xml"/><Relationship Id="rId466" Type="http://schemas.openxmlformats.org/officeDocument/2006/relationships/image" Target="../media/image735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9202.xml"/><Relationship Id="rId368" Type="http://schemas.openxmlformats.org/officeDocument/2006/relationships/customXml" Target="../ink/ink9322.xml"/><Relationship Id="rId172" Type="http://schemas.openxmlformats.org/officeDocument/2006/relationships/customXml" Target="../ink/ink9223.xml"/><Relationship Id="rId228" Type="http://schemas.openxmlformats.org/officeDocument/2006/relationships/image" Target="../media/image550.png"/><Relationship Id="rId435" Type="http://schemas.openxmlformats.org/officeDocument/2006/relationships/image" Target="../media/image698.png"/><Relationship Id="rId477" Type="http://schemas.openxmlformats.org/officeDocument/2006/relationships/customXml" Target="../ink/ink9377.xml"/><Relationship Id="rId281" Type="http://schemas.openxmlformats.org/officeDocument/2006/relationships/customXml" Target="../ink/ink9278.xml"/><Relationship Id="rId337" Type="http://schemas.openxmlformats.org/officeDocument/2006/relationships/customXml" Target="../ink/ink9306.xml"/><Relationship Id="rId502" Type="http://schemas.openxmlformats.org/officeDocument/2006/relationships/image" Target="../media/image785.png"/><Relationship Id="rId34" Type="http://schemas.openxmlformats.org/officeDocument/2006/relationships/customXml" Target="../ink/ink9154.xml"/><Relationship Id="rId76" Type="http://schemas.openxmlformats.org/officeDocument/2006/relationships/customXml" Target="../ink/ink9175.xml"/><Relationship Id="rId141" Type="http://schemas.openxmlformats.org/officeDocument/2006/relationships/image" Target="../media/image325.png"/><Relationship Id="rId379" Type="http://schemas.openxmlformats.org/officeDocument/2006/relationships/image" Target="../media/image580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9257.xml"/><Relationship Id="rId390" Type="http://schemas.openxmlformats.org/officeDocument/2006/relationships/customXml" Target="../ink/ink9333.xml"/><Relationship Id="rId404" Type="http://schemas.openxmlformats.org/officeDocument/2006/relationships/customXml" Target="../ink/ink9340.xml"/><Relationship Id="rId446" Type="http://schemas.openxmlformats.org/officeDocument/2006/relationships/customXml" Target="../ink/ink9361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78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9192.xml"/><Relationship Id="rId348" Type="http://schemas.openxmlformats.org/officeDocument/2006/relationships/image" Target="../media/image565.png"/><Relationship Id="rId152" Type="http://schemas.openxmlformats.org/officeDocument/2006/relationships/customXml" Target="../ink/ink9213.xml"/><Relationship Id="rId194" Type="http://schemas.openxmlformats.org/officeDocument/2006/relationships/customXml" Target="../ink/ink9234.xml"/><Relationship Id="rId208" Type="http://schemas.openxmlformats.org/officeDocument/2006/relationships/customXml" Target="../ink/ink9241.xml"/><Relationship Id="rId415" Type="http://schemas.openxmlformats.org/officeDocument/2006/relationships/image" Target="../media/image670.png"/><Relationship Id="rId457" Type="http://schemas.openxmlformats.org/officeDocument/2006/relationships/customXml" Target="../ink/ink9367.xml"/><Relationship Id="rId261" Type="http://schemas.openxmlformats.org/officeDocument/2006/relationships/customXml" Target="../ink/ink9268.xml"/><Relationship Id="rId499" Type="http://schemas.openxmlformats.org/officeDocument/2006/relationships/customXml" Target="../ink/ink9388.xml"/><Relationship Id="rId14" Type="http://schemas.openxmlformats.org/officeDocument/2006/relationships/customXml" Target="../ink/ink9144.xml"/><Relationship Id="rId56" Type="http://schemas.openxmlformats.org/officeDocument/2006/relationships/customXml" Target="../ink/ink9165.xml"/><Relationship Id="rId317" Type="http://schemas.openxmlformats.org/officeDocument/2006/relationships/customXml" Target="../ink/ink9296.xml"/><Relationship Id="rId359" Type="http://schemas.openxmlformats.org/officeDocument/2006/relationships/customXml" Target="../ink/ink9317.xml"/><Relationship Id="rId98" Type="http://schemas.openxmlformats.org/officeDocument/2006/relationships/customXml" Target="../ink/ink9186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9247.xml"/><Relationship Id="rId370" Type="http://schemas.openxmlformats.org/officeDocument/2006/relationships/customXml" Target="../ink/ink9323.xml"/><Relationship Id="rId426" Type="http://schemas.openxmlformats.org/officeDocument/2006/relationships/customXml" Target="../ink/ink9351.xml"/><Relationship Id="rId230" Type="http://schemas.openxmlformats.org/officeDocument/2006/relationships/image" Target="../media/image551.png"/><Relationship Id="rId468" Type="http://schemas.openxmlformats.org/officeDocument/2006/relationships/image" Target="../media/image736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9203.xml"/><Relationship Id="rId174" Type="http://schemas.openxmlformats.org/officeDocument/2006/relationships/customXml" Target="../ink/ink9224.xml"/><Relationship Id="rId381" Type="http://schemas.openxmlformats.org/officeDocument/2006/relationships/image" Target="../media/image581.png"/><Relationship Id="rId241" Type="http://schemas.openxmlformats.org/officeDocument/2006/relationships/customXml" Target="../ink/ink9258.xml"/><Relationship Id="rId437" Type="http://schemas.openxmlformats.org/officeDocument/2006/relationships/image" Target="../media/image699.png"/><Relationship Id="rId479" Type="http://schemas.openxmlformats.org/officeDocument/2006/relationships/customXml" Target="../ink/ink9378.xml"/><Relationship Id="rId36" Type="http://schemas.openxmlformats.org/officeDocument/2006/relationships/customXml" Target="../ink/ink9155.xml"/><Relationship Id="rId283" Type="http://schemas.openxmlformats.org/officeDocument/2006/relationships/customXml" Target="../ink/ink9279.xml"/><Relationship Id="rId339" Type="http://schemas.openxmlformats.org/officeDocument/2006/relationships/customXml" Target="../ink/ink9307.xml"/><Relationship Id="rId490" Type="http://schemas.openxmlformats.org/officeDocument/2006/relationships/image" Target="../media/image779.png"/><Relationship Id="rId504" Type="http://schemas.openxmlformats.org/officeDocument/2006/relationships/image" Target="../media/image786.png"/><Relationship Id="rId78" Type="http://schemas.openxmlformats.org/officeDocument/2006/relationships/customXml" Target="../ink/ink9176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6.png"/><Relationship Id="rId406" Type="http://schemas.openxmlformats.org/officeDocument/2006/relationships/customXml" Target="../ink/ink9341.xml"/><Relationship Id="rId9" Type="http://schemas.openxmlformats.org/officeDocument/2006/relationships/image" Target="../media/image1110.png"/><Relationship Id="rId210" Type="http://schemas.openxmlformats.org/officeDocument/2006/relationships/customXml" Target="../ink/ink9242.xml"/><Relationship Id="rId392" Type="http://schemas.openxmlformats.org/officeDocument/2006/relationships/customXml" Target="../ink/ink9334.xml"/><Relationship Id="rId448" Type="http://schemas.openxmlformats.org/officeDocument/2006/relationships/customXml" Target="../ink/ink9362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9193.xml"/><Relationship Id="rId154" Type="http://schemas.openxmlformats.org/officeDocument/2006/relationships/customXml" Target="../ink/ink9214.xml"/><Relationship Id="rId361" Type="http://schemas.openxmlformats.org/officeDocument/2006/relationships/customXml" Target="../ink/ink9318.xml"/><Relationship Id="rId196" Type="http://schemas.openxmlformats.org/officeDocument/2006/relationships/customXml" Target="../ink/ink9235.xml"/><Relationship Id="rId417" Type="http://schemas.openxmlformats.org/officeDocument/2006/relationships/image" Target="../media/image671.png"/><Relationship Id="rId459" Type="http://schemas.openxmlformats.org/officeDocument/2006/relationships/customXml" Target="../ink/ink9368.xml"/><Relationship Id="rId16" Type="http://schemas.openxmlformats.org/officeDocument/2006/relationships/customXml" Target="../ink/ink9145.xml"/><Relationship Id="rId221" Type="http://schemas.openxmlformats.org/officeDocument/2006/relationships/customXml" Target="../ink/ink9248.xml"/><Relationship Id="rId263" Type="http://schemas.openxmlformats.org/officeDocument/2006/relationships/customXml" Target="../ink/ink9269.xml"/><Relationship Id="rId319" Type="http://schemas.openxmlformats.org/officeDocument/2006/relationships/customXml" Target="../ink/ink9297.xml"/><Relationship Id="rId470" Type="http://schemas.openxmlformats.org/officeDocument/2006/relationships/image" Target="../media/image737.png"/><Relationship Id="rId58" Type="http://schemas.openxmlformats.org/officeDocument/2006/relationships/customXml" Target="../ink/ink9166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9324.xml"/><Relationship Id="rId428" Type="http://schemas.openxmlformats.org/officeDocument/2006/relationships/customXml" Target="../ink/ink9352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9379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9204.xml"/><Relationship Id="rId80" Type="http://schemas.openxmlformats.org/officeDocument/2006/relationships/customXml" Target="../ink/ink9177.xml"/><Relationship Id="rId176" Type="http://schemas.openxmlformats.org/officeDocument/2006/relationships/customXml" Target="../ink/ink9225.xml"/><Relationship Id="rId341" Type="http://schemas.openxmlformats.org/officeDocument/2006/relationships/customXml" Target="../ink/ink9308.xml"/><Relationship Id="rId383" Type="http://schemas.openxmlformats.org/officeDocument/2006/relationships/image" Target="../media/image582.png"/><Relationship Id="rId439" Type="http://schemas.openxmlformats.org/officeDocument/2006/relationships/image" Target="../media/image700.png"/><Relationship Id="rId201" Type="http://schemas.openxmlformats.org/officeDocument/2006/relationships/image" Target="../media/image537.png"/><Relationship Id="rId243" Type="http://schemas.openxmlformats.org/officeDocument/2006/relationships/customXml" Target="../ink/ink9259.xml"/><Relationship Id="rId285" Type="http://schemas.openxmlformats.org/officeDocument/2006/relationships/customXml" Target="../ink/ink9280.xml"/><Relationship Id="rId450" Type="http://schemas.openxmlformats.org/officeDocument/2006/relationships/customXml" Target="../ink/ink9363.xml"/><Relationship Id="rId38" Type="http://schemas.openxmlformats.org/officeDocument/2006/relationships/customXml" Target="../ink/ink9156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80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7.png"/><Relationship Id="rId394" Type="http://schemas.openxmlformats.org/officeDocument/2006/relationships/customXml" Target="../ink/ink9335.xml"/><Relationship Id="rId408" Type="http://schemas.openxmlformats.org/officeDocument/2006/relationships/customXml" Target="../ink/ink9342.xml"/><Relationship Id="rId212" Type="http://schemas.openxmlformats.org/officeDocument/2006/relationships/customXml" Target="../ink/ink9243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9194.xml"/><Relationship Id="rId296" Type="http://schemas.openxmlformats.org/officeDocument/2006/relationships/image" Target="../media/image370.png"/><Relationship Id="rId461" Type="http://schemas.openxmlformats.org/officeDocument/2006/relationships/customXml" Target="../ink/ink9369.xml"/><Relationship Id="rId60" Type="http://schemas.openxmlformats.org/officeDocument/2006/relationships/customXml" Target="../ink/ink9167.xml"/><Relationship Id="rId156" Type="http://schemas.openxmlformats.org/officeDocument/2006/relationships/customXml" Target="../ink/ink9215.xml"/><Relationship Id="rId198" Type="http://schemas.openxmlformats.org/officeDocument/2006/relationships/customXml" Target="../ink/ink9236.xml"/><Relationship Id="rId321" Type="http://schemas.openxmlformats.org/officeDocument/2006/relationships/customXml" Target="../ink/ink9298.xml"/><Relationship Id="rId363" Type="http://schemas.openxmlformats.org/officeDocument/2006/relationships/customXml" Target="../ink/ink9319.xml"/><Relationship Id="rId419" Type="http://schemas.openxmlformats.org/officeDocument/2006/relationships/image" Target="../media/image672.png"/><Relationship Id="rId223" Type="http://schemas.openxmlformats.org/officeDocument/2006/relationships/customXml" Target="../ink/ink9249.xml"/><Relationship Id="rId430" Type="http://schemas.openxmlformats.org/officeDocument/2006/relationships/customXml" Target="../ink/ink9353.xml"/><Relationship Id="rId18" Type="http://schemas.openxmlformats.org/officeDocument/2006/relationships/customXml" Target="../ink/ink9146.xml"/><Relationship Id="rId265" Type="http://schemas.openxmlformats.org/officeDocument/2006/relationships/customXml" Target="../ink/ink9270.xml"/><Relationship Id="rId472" Type="http://schemas.openxmlformats.org/officeDocument/2006/relationships/image" Target="../media/image739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9325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9138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01.png"/><Relationship Id="rId483" Type="http://schemas.openxmlformats.org/officeDocument/2006/relationships/customXml" Target="../ink/ink9380.xml"/><Relationship Id="rId40" Type="http://schemas.openxmlformats.org/officeDocument/2006/relationships/customXml" Target="../ink/ink9157.xml"/><Relationship Id="rId136" Type="http://schemas.openxmlformats.org/officeDocument/2006/relationships/customXml" Target="../ink/ink9205.xml"/><Relationship Id="rId178" Type="http://schemas.openxmlformats.org/officeDocument/2006/relationships/customXml" Target="../ink/ink9226.xml"/><Relationship Id="rId301" Type="http://schemas.openxmlformats.org/officeDocument/2006/relationships/customXml" Target="../ink/ink9288.xml"/><Relationship Id="rId343" Type="http://schemas.openxmlformats.org/officeDocument/2006/relationships/customXml" Target="../ink/ink9309.xml"/><Relationship Id="rId82" Type="http://schemas.openxmlformats.org/officeDocument/2006/relationships/customXml" Target="../ink/ink9178.xml"/><Relationship Id="rId203" Type="http://schemas.openxmlformats.org/officeDocument/2006/relationships/image" Target="../media/image538.png"/><Relationship Id="rId385" Type="http://schemas.openxmlformats.org/officeDocument/2006/relationships/image" Target="../media/image583.png"/><Relationship Id="rId245" Type="http://schemas.openxmlformats.org/officeDocument/2006/relationships/customXml" Target="../ink/ink9260.xml"/><Relationship Id="rId287" Type="http://schemas.openxmlformats.org/officeDocument/2006/relationships/customXml" Target="../ink/ink9281.xml"/><Relationship Id="rId410" Type="http://schemas.openxmlformats.org/officeDocument/2006/relationships/customXml" Target="../ink/ink9343.xml"/><Relationship Id="rId452" Type="http://schemas.openxmlformats.org/officeDocument/2006/relationships/customXml" Target="../ink/ink9364.xml"/><Relationship Id="rId494" Type="http://schemas.openxmlformats.org/officeDocument/2006/relationships/image" Target="../media/image781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8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9336.xml"/><Relationship Id="rId214" Type="http://schemas.openxmlformats.org/officeDocument/2006/relationships/customXml" Target="../ink/ink9244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82.png"/><Relationship Id="rId463" Type="http://schemas.openxmlformats.org/officeDocument/2006/relationships/customXml" Target="../ink/ink9370.xml"/><Relationship Id="rId116" Type="http://schemas.openxmlformats.org/officeDocument/2006/relationships/customXml" Target="../ink/ink9195.xml"/><Relationship Id="rId158" Type="http://schemas.openxmlformats.org/officeDocument/2006/relationships/customXml" Target="../ink/ink9216.xml"/><Relationship Id="rId323" Type="http://schemas.openxmlformats.org/officeDocument/2006/relationships/customXml" Target="../ink/ink9299.xml"/><Relationship Id="rId20" Type="http://schemas.openxmlformats.org/officeDocument/2006/relationships/customXml" Target="../ink/ink9147.xml"/><Relationship Id="rId62" Type="http://schemas.openxmlformats.org/officeDocument/2006/relationships/customXml" Target="../ink/ink9168.xml"/><Relationship Id="rId365" Type="http://schemas.openxmlformats.org/officeDocument/2006/relationships/customXml" Target="../ink/ink9320.xml"/><Relationship Id="rId225" Type="http://schemas.openxmlformats.org/officeDocument/2006/relationships/customXml" Target="../ink/ink9250.xml"/><Relationship Id="rId267" Type="http://schemas.openxmlformats.org/officeDocument/2006/relationships/customXml" Target="../ink/ink9271.xml"/><Relationship Id="rId432" Type="http://schemas.openxmlformats.org/officeDocument/2006/relationships/customXml" Target="../ink/ink9354.xml"/><Relationship Id="rId474" Type="http://schemas.openxmlformats.org/officeDocument/2006/relationships/image" Target="../media/image740.png"/><Relationship Id="rId127" Type="http://schemas.openxmlformats.org/officeDocument/2006/relationships/image" Target="../media/image176.png"/><Relationship Id="rId10" Type="http://schemas.openxmlformats.org/officeDocument/2006/relationships/customXml" Target="../ink/ink9142.xml"/><Relationship Id="rId31" Type="http://schemas.openxmlformats.org/officeDocument/2006/relationships/image" Target="../media/image22.png"/><Relationship Id="rId52" Type="http://schemas.openxmlformats.org/officeDocument/2006/relationships/customXml" Target="../ink/ink9163.xml"/><Relationship Id="rId73" Type="http://schemas.openxmlformats.org/officeDocument/2006/relationships/image" Target="../media/image520.png"/><Relationship Id="rId94" Type="http://schemas.openxmlformats.org/officeDocument/2006/relationships/customXml" Target="../ink/ink9184.xml"/><Relationship Id="rId148" Type="http://schemas.openxmlformats.org/officeDocument/2006/relationships/customXml" Target="../ink/ink9211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9315.xml"/><Relationship Id="rId376" Type="http://schemas.openxmlformats.org/officeDocument/2006/relationships/customXml" Target="../ink/ink9326.xml"/><Relationship Id="rId397" Type="http://schemas.openxmlformats.org/officeDocument/2006/relationships/image" Target="../media/image589.png"/><Relationship Id="rId4" Type="http://schemas.openxmlformats.org/officeDocument/2006/relationships/customXml" Target="../ink/ink9139.xml"/><Relationship Id="rId180" Type="http://schemas.openxmlformats.org/officeDocument/2006/relationships/customXml" Target="../ink/ink9227.xml"/><Relationship Id="rId215" Type="http://schemas.openxmlformats.org/officeDocument/2006/relationships/customXml" Target="../ink/ink9245.xml"/><Relationship Id="rId236" Type="http://schemas.openxmlformats.org/officeDocument/2006/relationships/image" Target="../media/image554.png"/><Relationship Id="rId257" Type="http://schemas.openxmlformats.org/officeDocument/2006/relationships/customXml" Target="../ink/ink9266.xml"/><Relationship Id="rId278" Type="http://schemas.openxmlformats.org/officeDocument/2006/relationships/image" Target="../media/image361.png"/><Relationship Id="rId401" Type="http://schemas.openxmlformats.org/officeDocument/2006/relationships/image" Target="../media/image591.png"/><Relationship Id="rId422" Type="http://schemas.openxmlformats.org/officeDocument/2006/relationships/customXml" Target="../ink/ink9349.xml"/><Relationship Id="rId443" Type="http://schemas.openxmlformats.org/officeDocument/2006/relationships/image" Target="../media/image702.png"/><Relationship Id="rId464" Type="http://schemas.openxmlformats.org/officeDocument/2006/relationships/image" Target="../media/image728.png"/><Relationship Id="rId303" Type="http://schemas.openxmlformats.org/officeDocument/2006/relationships/customXml" Target="../ink/ink9289.xml"/><Relationship Id="rId485" Type="http://schemas.openxmlformats.org/officeDocument/2006/relationships/customXml" Target="../ink/ink9381.xml"/><Relationship Id="rId42" Type="http://schemas.openxmlformats.org/officeDocument/2006/relationships/customXml" Target="../ink/ink9158.xml"/><Relationship Id="rId84" Type="http://schemas.openxmlformats.org/officeDocument/2006/relationships/customXml" Target="../ink/ink9179.xml"/><Relationship Id="rId138" Type="http://schemas.openxmlformats.org/officeDocument/2006/relationships/customXml" Target="../ink/ink9206.xml"/><Relationship Id="rId345" Type="http://schemas.openxmlformats.org/officeDocument/2006/relationships/customXml" Target="../ink/ink9310.xml"/><Relationship Id="rId387" Type="http://schemas.openxmlformats.org/officeDocument/2006/relationships/image" Target="../media/image584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9261.xml"/><Relationship Id="rId412" Type="http://schemas.openxmlformats.org/officeDocument/2006/relationships/customXml" Target="../ink/ink9344.xml"/><Relationship Id="rId107" Type="http://schemas.openxmlformats.org/officeDocument/2006/relationships/image" Target="../media/image165.png"/><Relationship Id="rId289" Type="http://schemas.openxmlformats.org/officeDocument/2006/relationships/customXml" Target="../ink/ink9282.xml"/><Relationship Id="rId454" Type="http://schemas.openxmlformats.org/officeDocument/2006/relationships/customXml" Target="../ink/ink9365.xml"/><Relationship Id="rId496" Type="http://schemas.openxmlformats.org/officeDocument/2006/relationships/image" Target="../media/image782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9.png"/><Relationship Id="rId398" Type="http://schemas.openxmlformats.org/officeDocument/2006/relationships/customXml" Target="../ink/ink9337.xml"/><Relationship Id="rId95" Type="http://schemas.openxmlformats.org/officeDocument/2006/relationships/image" Target="../media/image531.png"/><Relationship Id="rId160" Type="http://schemas.openxmlformats.org/officeDocument/2006/relationships/customXml" Target="../ink/ink9217.xml"/><Relationship Id="rId216" Type="http://schemas.openxmlformats.org/officeDocument/2006/relationships/image" Target="../media/image544.png"/><Relationship Id="rId423" Type="http://schemas.openxmlformats.org/officeDocument/2006/relationships/image" Target="../media/image683.png"/><Relationship Id="rId258" Type="http://schemas.openxmlformats.org/officeDocument/2006/relationships/image" Target="../media/image355.png"/><Relationship Id="rId465" Type="http://schemas.openxmlformats.org/officeDocument/2006/relationships/customXml" Target="../ink/ink9371.xml"/><Relationship Id="rId22" Type="http://schemas.openxmlformats.org/officeDocument/2006/relationships/customXml" Target="../ink/ink9148.xml"/><Relationship Id="rId64" Type="http://schemas.openxmlformats.org/officeDocument/2006/relationships/customXml" Target="../ink/ink9169.xml"/><Relationship Id="rId118" Type="http://schemas.openxmlformats.org/officeDocument/2006/relationships/customXml" Target="../ink/ink9196.xml"/><Relationship Id="rId325" Type="http://schemas.openxmlformats.org/officeDocument/2006/relationships/customXml" Target="../ink/ink9300.xml"/><Relationship Id="rId367" Type="http://schemas.openxmlformats.org/officeDocument/2006/relationships/image" Target="../media/image574.png"/><Relationship Id="rId171" Type="http://schemas.openxmlformats.org/officeDocument/2006/relationships/image" Target="../media/image340.png"/><Relationship Id="rId227" Type="http://schemas.openxmlformats.org/officeDocument/2006/relationships/customXml" Target="../ink/ink9251.xml"/><Relationship Id="rId269" Type="http://schemas.openxmlformats.org/officeDocument/2006/relationships/customXml" Target="../ink/ink9272.xml"/><Relationship Id="rId434" Type="http://schemas.openxmlformats.org/officeDocument/2006/relationships/customXml" Target="../ink/ink9355.xml"/><Relationship Id="rId476" Type="http://schemas.openxmlformats.org/officeDocument/2006/relationships/image" Target="../media/image752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501" Type="http://schemas.openxmlformats.org/officeDocument/2006/relationships/customXml" Target="../ink/ink9389.xml"/><Relationship Id="rId75" Type="http://schemas.openxmlformats.org/officeDocument/2006/relationships/image" Target="../media/image521.png"/><Relationship Id="rId140" Type="http://schemas.openxmlformats.org/officeDocument/2006/relationships/customXml" Target="../ink/ink9207.xml"/><Relationship Id="rId182" Type="http://schemas.openxmlformats.org/officeDocument/2006/relationships/customXml" Target="../ink/ink9228.xml"/><Relationship Id="rId378" Type="http://schemas.openxmlformats.org/officeDocument/2006/relationships/customXml" Target="../ink/ink9327.xml"/><Relationship Id="rId403" Type="http://schemas.openxmlformats.org/officeDocument/2006/relationships/image" Target="../media/image592.png"/><Relationship Id="rId6" Type="http://schemas.openxmlformats.org/officeDocument/2006/relationships/customXml" Target="../ink/ink9140.xml"/><Relationship Id="rId238" Type="http://schemas.openxmlformats.org/officeDocument/2006/relationships/image" Target="../media/image555.png"/><Relationship Id="rId445" Type="http://schemas.openxmlformats.org/officeDocument/2006/relationships/image" Target="../media/image703.png"/><Relationship Id="rId487" Type="http://schemas.openxmlformats.org/officeDocument/2006/relationships/customXml" Target="../ink/ink9382.xml"/><Relationship Id="rId291" Type="http://schemas.openxmlformats.org/officeDocument/2006/relationships/customXml" Target="../ink/ink9283.xml"/><Relationship Id="rId305" Type="http://schemas.openxmlformats.org/officeDocument/2006/relationships/customXml" Target="../ink/ink9290.xml"/><Relationship Id="rId347" Type="http://schemas.openxmlformats.org/officeDocument/2006/relationships/customXml" Target="../ink/ink9311.xml"/><Relationship Id="rId44" Type="http://schemas.openxmlformats.org/officeDocument/2006/relationships/customXml" Target="../ink/ink9159.xml"/><Relationship Id="rId86" Type="http://schemas.openxmlformats.org/officeDocument/2006/relationships/customXml" Target="../ink/ink9180.xml"/><Relationship Id="rId151" Type="http://schemas.openxmlformats.org/officeDocument/2006/relationships/image" Target="../media/image330.png"/><Relationship Id="rId389" Type="http://schemas.openxmlformats.org/officeDocument/2006/relationships/image" Target="../media/image585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9262.xml"/><Relationship Id="rId414" Type="http://schemas.openxmlformats.org/officeDocument/2006/relationships/customXml" Target="../ink/ink9345.xml"/><Relationship Id="rId456" Type="http://schemas.openxmlformats.org/officeDocument/2006/relationships/customXml" Target="../ink/ink9366.xml"/><Relationship Id="rId498" Type="http://schemas.openxmlformats.org/officeDocument/2006/relationships/image" Target="../media/image783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9197.xml"/><Relationship Id="rId358" Type="http://schemas.openxmlformats.org/officeDocument/2006/relationships/image" Target="../media/image570.png"/><Relationship Id="rId162" Type="http://schemas.openxmlformats.org/officeDocument/2006/relationships/customXml" Target="../ink/ink9218.xml"/><Relationship Id="rId218" Type="http://schemas.openxmlformats.org/officeDocument/2006/relationships/image" Target="../media/image545.png"/><Relationship Id="rId425" Type="http://schemas.openxmlformats.org/officeDocument/2006/relationships/image" Target="../media/image693.png"/><Relationship Id="rId467" Type="http://schemas.openxmlformats.org/officeDocument/2006/relationships/customXml" Target="../ink/ink9372.xml"/><Relationship Id="rId271" Type="http://schemas.openxmlformats.org/officeDocument/2006/relationships/customXml" Target="../ink/ink9273.xml"/><Relationship Id="rId24" Type="http://schemas.openxmlformats.org/officeDocument/2006/relationships/customXml" Target="../ink/ink9149.xml"/><Relationship Id="rId66" Type="http://schemas.openxmlformats.org/officeDocument/2006/relationships/customXml" Target="../ink/ink9170.xml"/><Relationship Id="rId131" Type="http://schemas.openxmlformats.org/officeDocument/2006/relationships/image" Target="../media/image320.png"/><Relationship Id="rId327" Type="http://schemas.openxmlformats.org/officeDocument/2006/relationships/customXml" Target="../ink/ink9301.xml"/><Relationship Id="rId369" Type="http://schemas.openxmlformats.org/officeDocument/2006/relationships/image" Target="../media/image575.png"/><Relationship Id="rId173" Type="http://schemas.openxmlformats.org/officeDocument/2006/relationships/image" Target="../media/image59.png"/><Relationship Id="rId229" Type="http://schemas.openxmlformats.org/officeDocument/2006/relationships/customXml" Target="../ink/ink9252.xml"/><Relationship Id="rId380" Type="http://schemas.openxmlformats.org/officeDocument/2006/relationships/customXml" Target="../ink/ink9328.xml"/><Relationship Id="rId436" Type="http://schemas.openxmlformats.org/officeDocument/2006/relationships/customXml" Target="../ink/ink9356.xml"/><Relationship Id="rId240" Type="http://schemas.openxmlformats.org/officeDocument/2006/relationships/image" Target="../media/image556.png"/><Relationship Id="rId478" Type="http://schemas.openxmlformats.org/officeDocument/2006/relationships/image" Target="../media/image753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9187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503" Type="http://schemas.openxmlformats.org/officeDocument/2006/relationships/customXml" Target="../ink/ink9390.xml"/><Relationship Id="rId8" Type="http://schemas.openxmlformats.org/officeDocument/2006/relationships/customXml" Target="../ink/ink9141.xml"/><Relationship Id="rId142" Type="http://schemas.openxmlformats.org/officeDocument/2006/relationships/customXml" Target="../ink/ink9208.xml"/><Relationship Id="rId184" Type="http://schemas.openxmlformats.org/officeDocument/2006/relationships/customXml" Target="../ink/ink9229.xml"/><Relationship Id="rId391" Type="http://schemas.openxmlformats.org/officeDocument/2006/relationships/image" Target="../media/image586.png"/><Relationship Id="rId405" Type="http://schemas.openxmlformats.org/officeDocument/2006/relationships/image" Target="../media/image593.png"/><Relationship Id="rId447" Type="http://schemas.openxmlformats.org/officeDocument/2006/relationships/image" Target="../media/image720.png"/><Relationship Id="rId251" Type="http://schemas.openxmlformats.org/officeDocument/2006/relationships/customXml" Target="../ink/ink9263.xml"/><Relationship Id="rId489" Type="http://schemas.openxmlformats.org/officeDocument/2006/relationships/customXml" Target="../ink/ink9383.xml"/><Relationship Id="rId46" Type="http://schemas.openxmlformats.org/officeDocument/2006/relationships/customXml" Target="../ink/ink9160.xml"/><Relationship Id="rId293" Type="http://schemas.openxmlformats.org/officeDocument/2006/relationships/customXml" Target="../ink/ink9284.xml"/><Relationship Id="rId307" Type="http://schemas.openxmlformats.org/officeDocument/2006/relationships/customXml" Target="../ink/ink9291.xml"/><Relationship Id="rId349" Type="http://schemas.openxmlformats.org/officeDocument/2006/relationships/customXml" Target="../ink/ink9312.xml"/><Relationship Id="rId88" Type="http://schemas.openxmlformats.org/officeDocument/2006/relationships/customXml" Target="../ink/ink9181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71.png"/><Relationship Id="rId416" Type="http://schemas.openxmlformats.org/officeDocument/2006/relationships/customXml" Target="../ink/ink9346.xml"/><Relationship Id="rId220" Type="http://schemas.openxmlformats.org/officeDocument/2006/relationships/image" Target="../media/image546.png"/><Relationship Id="rId458" Type="http://schemas.openxmlformats.org/officeDocument/2006/relationships/image" Target="../media/image725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9198.xml"/><Relationship Id="rId164" Type="http://schemas.openxmlformats.org/officeDocument/2006/relationships/customXml" Target="../ink/ink9219.xml"/><Relationship Id="rId371" Type="http://schemas.openxmlformats.org/officeDocument/2006/relationships/image" Target="../media/image576.png"/><Relationship Id="rId427" Type="http://schemas.openxmlformats.org/officeDocument/2006/relationships/image" Target="../media/image694.png"/><Relationship Id="rId469" Type="http://schemas.openxmlformats.org/officeDocument/2006/relationships/customXml" Target="../ink/ink9373.xml"/><Relationship Id="rId26" Type="http://schemas.openxmlformats.org/officeDocument/2006/relationships/customXml" Target="../ink/ink9150.xml"/><Relationship Id="rId231" Type="http://schemas.openxmlformats.org/officeDocument/2006/relationships/customXml" Target="../ink/ink9253.xml"/><Relationship Id="rId273" Type="http://schemas.openxmlformats.org/officeDocument/2006/relationships/customXml" Target="../ink/ink9274.xml"/><Relationship Id="rId329" Type="http://schemas.openxmlformats.org/officeDocument/2006/relationships/customXml" Target="../ink/ink9302.xml"/><Relationship Id="rId480" Type="http://schemas.openxmlformats.org/officeDocument/2006/relationships/image" Target="../media/image754.png"/><Relationship Id="rId68" Type="http://schemas.openxmlformats.org/officeDocument/2006/relationships/customXml" Target="../ink/ink9171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9237.xml"/><Relationship Id="rId382" Type="http://schemas.openxmlformats.org/officeDocument/2006/relationships/customXml" Target="../ink/ink9329.xml"/><Relationship Id="rId438" Type="http://schemas.openxmlformats.org/officeDocument/2006/relationships/customXml" Target="../ink/ink9357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9384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9188.xml"/><Relationship Id="rId144" Type="http://schemas.openxmlformats.org/officeDocument/2006/relationships/customXml" Target="../ink/ink9209.xml"/><Relationship Id="rId90" Type="http://schemas.openxmlformats.org/officeDocument/2006/relationships/customXml" Target="../ink/ink9182.xml"/><Relationship Id="rId186" Type="http://schemas.openxmlformats.org/officeDocument/2006/relationships/customXml" Target="../ink/ink9230.xml"/><Relationship Id="rId351" Type="http://schemas.openxmlformats.org/officeDocument/2006/relationships/customXml" Target="../ink/ink9313.xml"/><Relationship Id="rId393" Type="http://schemas.openxmlformats.org/officeDocument/2006/relationships/image" Target="../media/image587.png"/><Relationship Id="rId407" Type="http://schemas.openxmlformats.org/officeDocument/2006/relationships/image" Target="../media/image594.png"/><Relationship Id="rId449" Type="http://schemas.openxmlformats.org/officeDocument/2006/relationships/image" Target="../media/image721.png"/><Relationship Id="rId211" Type="http://schemas.openxmlformats.org/officeDocument/2006/relationships/image" Target="../media/image542.png"/><Relationship Id="rId253" Type="http://schemas.openxmlformats.org/officeDocument/2006/relationships/customXml" Target="../ink/ink9264.xml"/><Relationship Id="rId295" Type="http://schemas.openxmlformats.org/officeDocument/2006/relationships/customXml" Target="../ink/ink9285.xml"/><Relationship Id="rId309" Type="http://schemas.openxmlformats.org/officeDocument/2006/relationships/customXml" Target="../ink/ink9292.xml"/><Relationship Id="rId460" Type="http://schemas.openxmlformats.org/officeDocument/2006/relationships/image" Target="../media/image726.png"/><Relationship Id="rId48" Type="http://schemas.openxmlformats.org/officeDocument/2006/relationships/customXml" Target="../ink/ink9161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2.png"/><Relationship Id="rId418" Type="http://schemas.openxmlformats.org/officeDocument/2006/relationships/customXml" Target="../ink/ink9347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9374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9199.xml"/><Relationship Id="rId70" Type="http://schemas.openxmlformats.org/officeDocument/2006/relationships/customXml" Target="../ink/ink9172.xml"/><Relationship Id="rId166" Type="http://schemas.openxmlformats.org/officeDocument/2006/relationships/customXml" Target="../ink/ink9220.xml"/><Relationship Id="rId331" Type="http://schemas.openxmlformats.org/officeDocument/2006/relationships/customXml" Target="../ink/ink9303.xml"/><Relationship Id="rId373" Type="http://schemas.openxmlformats.org/officeDocument/2006/relationships/image" Target="../media/image577.png"/><Relationship Id="rId429" Type="http://schemas.openxmlformats.org/officeDocument/2006/relationships/image" Target="../media/image695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9254.xml"/><Relationship Id="rId440" Type="http://schemas.openxmlformats.org/officeDocument/2006/relationships/customXml" Target="../ink/ink9358.xml"/><Relationship Id="rId28" Type="http://schemas.openxmlformats.org/officeDocument/2006/relationships/customXml" Target="../ink/ink9151.xml"/><Relationship Id="rId275" Type="http://schemas.openxmlformats.org/officeDocument/2006/relationships/customXml" Target="../ink/ink9275.xml"/><Relationship Id="rId300" Type="http://schemas.openxmlformats.org/officeDocument/2006/relationships/image" Target="../media/image372.png"/><Relationship Id="rId482" Type="http://schemas.openxmlformats.org/officeDocument/2006/relationships/image" Target="../media/image771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34.png"/><Relationship Id="rId384" Type="http://schemas.openxmlformats.org/officeDocument/2006/relationships/customXml" Target="../ink/ink9330.xml"/><Relationship Id="rId202" Type="http://schemas.openxmlformats.org/officeDocument/2006/relationships/customXml" Target="../ink/ink9238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2.png"/><Relationship Id="rId493" Type="http://schemas.openxmlformats.org/officeDocument/2006/relationships/customXml" Target="../ink/ink9385.xml"/><Relationship Id="rId50" Type="http://schemas.openxmlformats.org/officeDocument/2006/relationships/customXml" Target="../ink/ink9162.xml"/><Relationship Id="rId104" Type="http://schemas.openxmlformats.org/officeDocument/2006/relationships/customXml" Target="../ink/ink9189.xml"/><Relationship Id="rId146" Type="http://schemas.openxmlformats.org/officeDocument/2006/relationships/customXml" Target="../ink/ink9210.xml"/><Relationship Id="rId188" Type="http://schemas.openxmlformats.org/officeDocument/2006/relationships/customXml" Target="../ink/ink9231.xml"/><Relationship Id="rId311" Type="http://schemas.openxmlformats.org/officeDocument/2006/relationships/customXml" Target="../ink/ink9293.xml"/><Relationship Id="rId353" Type="http://schemas.openxmlformats.org/officeDocument/2006/relationships/customXml" Target="../ink/ink9314.xml"/><Relationship Id="rId395" Type="http://schemas.openxmlformats.org/officeDocument/2006/relationships/image" Target="../media/image588.png"/><Relationship Id="rId409" Type="http://schemas.openxmlformats.org/officeDocument/2006/relationships/image" Target="../media/image667.png"/><Relationship Id="rId92" Type="http://schemas.openxmlformats.org/officeDocument/2006/relationships/customXml" Target="../ink/ink9183.xml"/><Relationship Id="rId213" Type="http://schemas.openxmlformats.org/officeDocument/2006/relationships/image" Target="../media/image543.png"/><Relationship Id="rId420" Type="http://schemas.openxmlformats.org/officeDocument/2006/relationships/customXml" Target="../ink/ink9348.xml"/><Relationship Id="rId255" Type="http://schemas.openxmlformats.org/officeDocument/2006/relationships/customXml" Target="../ink/ink9265.xml"/><Relationship Id="rId297" Type="http://schemas.openxmlformats.org/officeDocument/2006/relationships/customXml" Target="../ink/ink9286.xml"/><Relationship Id="rId462" Type="http://schemas.openxmlformats.org/officeDocument/2006/relationships/image" Target="../media/image727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3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6.png"/><Relationship Id="rId473" Type="http://schemas.openxmlformats.org/officeDocument/2006/relationships/customXml" Target="../ink/ink9375.xml"/><Relationship Id="rId30" Type="http://schemas.openxmlformats.org/officeDocument/2006/relationships/customXml" Target="../ink/ink9152.xml"/><Relationship Id="rId126" Type="http://schemas.openxmlformats.org/officeDocument/2006/relationships/customXml" Target="../ink/ink9200.xml"/><Relationship Id="rId168" Type="http://schemas.openxmlformats.org/officeDocument/2006/relationships/customXml" Target="../ink/ink9221.xml"/><Relationship Id="rId333" Type="http://schemas.openxmlformats.org/officeDocument/2006/relationships/customXml" Target="../ink/ink9304.xml"/><Relationship Id="rId72" Type="http://schemas.openxmlformats.org/officeDocument/2006/relationships/customXml" Target="../ink/ink9173.xml"/><Relationship Id="rId375" Type="http://schemas.openxmlformats.org/officeDocument/2006/relationships/image" Target="../media/image578.png"/><Relationship Id="rId3" Type="http://schemas.openxmlformats.org/officeDocument/2006/relationships/image" Target="../media/image810.png"/><Relationship Id="rId235" Type="http://schemas.openxmlformats.org/officeDocument/2006/relationships/customXml" Target="../ink/ink9255.xml"/><Relationship Id="rId277" Type="http://schemas.openxmlformats.org/officeDocument/2006/relationships/customXml" Target="../ink/ink9276.xml"/><Relationship Id="rId400" Type="http://schemas.openxmlformats.org/officeDocument/2006/relationships/customXml" Target="../ink/ink9338.xml"/><Relationship Id="rId442" Type="http://schemas.openxmlformats.org/officeDocument/2006/relationships/customXml" Target="../ink/ink9359.xml"/><Relationship Id="rId484" Type="http://schemas.openxmlformats.org/officeDocument/2006/relationships/image" Target="../media/image772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35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9331.xml"/><Relationship Id="rId190" Type="http://schemas.openxmlformats.org/officeDocument/2006/relationships/customXml" Target="../ink/ink9232.xml"/><Relationship Id="rId204" Type="http://schemas.openxmlformats.org/officeDocument/2006/relationships/customXml" Target="../ink/ink9239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68.png"/><Relationship Id="rId453" Type="http://schemas.openxmlformats.org/officeDocument/2006/relationships/image" Target="../media/image723.png"/><Relationship Id="rId106" Type="http://schemas.openxmlformats.org/officeDocument/2006/relationships/customXml" Target="../ink/ink9190.xml"/><Relationship Id="rId313" Type="http://schemas.openxmlformats.org/officeDocument/2006/relationships/customXml" Target="../ink/ink9294.xml"/><Relationship Id="rId495" Type="http://schemas.openxmlformats.org/officeDocument/2006/relationships/customXml" Target="../ink/ink9386.xml"/></Relationships>
</file>

<file path=ppt/slides/_rels/slide6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9540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customXml" Target="../ink/ink9574.xml"/><Relationship Id="rId170" Type="http://schemas.openxmlformats.org/officeDocument/2006/relationships/customXml" Target="../ink/ink9475.xml"/><Relationship Id="rId226" Type="http://schemas.openxmlformats.org/officeDocument/2006/relationships/image" Target="../media/image549.png"/><Relationship Id="rId433" Type="http://schemas.openxmlformats.org/officeDocument/2006/relationships/image" Target="../media/image697.png"/><Relationship Id="rId268" Type="http://schemas.openxmlformats.org/officeDocument/2006/relationships/image" Target="../media/image559.png"/><Relationship Id="rId475" Type="http://schemas.openxmlformats.org/officeDocument/2006/relationships/customXml" Target="../ink/ink9629.xml"/><Relationship Id="rId32" Type="http://schemas.openxmlformats.org/officeDocument/2006/relationships/customXml" Target="../ink/ink9406.xml"/><Relationship Id="rId74" Type="http://schemas.openxmlformats.org/officeDocument/2006/relationships/customXml" Target="../ink/ink9427.xml"/><Relationship Id="rId128" Type="http://schemas.openxmlformats.org/officeDocument/2006/relationships/customXml" Target="../ink/ink9454.xml"/><Relationship Id="rId335" Type="http://schemas.openxmlformats.org/officeDocument/2006/relationships/customXml" Target="../ink/ink9558.xml"/><Relationship Id="rId377" Type="http://schemas.openxmlformats.org/officeDocument/2006/relationships/image" Target="../media/image579.png"/><Relationship Id="rId500" Type="http://schemas.openxmlformats.org/officeDocument/2006/relationships/image" Target="../media/image787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9509.xml"/><Relationship Id="rId402" Type="http://schemas.openxmlformats.org/officeDocument/2006/relationships/customXml" Target="../ink/ink9592.xml"/><Relationship Id="rId279" Type="http://schemas.openxmlformats.org/officeDocument/2006/relationships/customXml" Target="../ink/ink9530.xml"/><Relationship Id="rId444" Type="http://schemas.openxmlformats.org/officeDocument/2006/relationships/customXml" Target="../ink/ink9613.xml"/><Relationship Id="rId486" Type="http://schemas.openxmlformats.org/officeDocument/2006/relationships/image" Target="../media/image775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564.png"/><Relationship Id="rId388" Type="http://schemas.openxmlformats.org/officeDocument/2006/relationships/customXml" Target="../ink/ink9585.xml"/><Relationship Id="rId85" Type="http://schemas.openxmlformats.org/officeDocument/2006/relationships/image" Target="../media/image526.png"/><Relationship Id="rId150" Type="http://schemas.openxmlformats.org/officeDocument/2006/relationships/customXml" Target="../ink/ink9465.xml"/><Relationship Id="rId192" Type="http://schemas.openxmlformats.org/officeDocument/2006/relationships/customXml" Target="../ink/ink9486.xml"/><Relationship Id="rId206" Type="http://schemas.openxmlformats.org/officeDocument/2006/relationships/customXml" Target="../ink/ink9493.xml"/><Relationship Id="rId413" Type="http://schemas.openxmlformats.org/officeDocument/2006/relationships/image" Target="../media/image669.png"/><Relationship Id="rId248" Type="http://schemas.openxmlformats.org/officeDocument/2006/relationships/image" Target="../media/image350.png"/><Relationship Id="rId455" Type="http://schemas.openxmlformats.org/officeDocument/2006/relationships/image" Target="../media/image724.png"/><Relationship Id="rId497" Type="http://schemas.openxmlformats.org/officeDocument/2006/relationships/customXml" Target="../ink/ink9640.xml"/><Relationship Id="rId12" Type="http://schemas.openxmlformats.org/officeDocument/2006/relationships/customXml" Target="../ink/ink9396.xml"/><Relationship Id="rId108" Type="http://schemas.openxmlformats.org/officeDocument/2006/relationships/customXml" Target="../ink/ink9444.xml"/><Relationship Id="rId315" Type="http://schemas.openxmlformats.org/officeDocument/2006/relationships/customXml" Target="../ink/ink9548.xml"/><Relationship Id="rId357" Type="http://schemas.openxmlformats.org/officeDocument/2006/relationships/customXml" Target="../ink/ink9569.xml"/><Relationship Id="rId54" Type="http://schemas.openxmlformats.org/officeDocument/2006/relationships/customXml" Target="../ink/ink9417.xml"/><Relationship Id="rId96" Type="http://schemas.openxmlformats.org/officeDocument/2006/relationships/customXml" Target="../ink/ink9438.xml"/><Relationship Id="rId161" Type="http://schemas.openxmlformats.org/officeDocument/2006/relationships/image" Target="../media/image335.png"/><Relationship Id="rId217" Type="http://schemas.openxmlformats.org/officeDocument/2006/relationships/customXml" Target="../ink/ink9499.xml"/><Relationship Id="rId399" Type="http://schemas.openxmlformats.org/officeDocument/2006/relationships/image" Target="../media/image590.png"/><Relationship Id="rId259" Type="http://schemas.openxmlformats.org/officeDocument/2006/relationships/customXml" Target="../ink/ink9520.xml"/><Relationship Id="rId424" Type="http://schemas.openxmlformats.org/officeDocument/2006/relationships/customXml" Target="../ink/ink9603.xml"/><Relationship Id="rId466" Type="http://schemas.openxmlformats.org/officeDocument/2006/relationships/image" Target="../media/image735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9455.xml"/><Relationship Id="rId368" Type="http://schemas.openxmlformats.org/officeDocument/2006/relationships/customXml" Target="../ink/ink9575.xml"/><Relationship Id="rId172" Type="http://schemas.openxmlformats.org/officeDocument/2006/relationships/customXml" Target="../ink/ink9476.xml"/><Relationship Id="rId228" Type="http://schemas.openxmlformats.org/officeDocument/2006/relationships/image" Target="../media/image550.png"/><Relationship Id="rId435" Type="http://schemas.openxmlformats.org/officeDocument/2006/relationships/image" Target="../media/image698.png"/><Relationship Id="rId477" Type="http://schemas.openxmlformats.org/officeDocument/2006/relationships/customXml" Target="../ink/ink9630.xml"/><Relationship Id="rId281" Type="http://schemas.openxmlformats.org/officeDocument/2006/relationships/customXml" Target="../ink/ink9531.xml"/><Relationship Id="rId337" Type="http://schemas.openxmlformats.org/officeDocument/2006/relationships/customXml" Target="../ink/ink9559.xml"/><Relationship Id="rId502" Type="http://schemas.openxmlformats.org/officeDocument/2006/relationships/image" Target="../media/image788.png"/><Relationship Id="rId34" Type="http://schemas.openxmlformats.org/officeDocument/2006/relationships/customXml" Target="../ink/ink9407.xml"/><Relationship Id="rId76" Type="http://schemas.openxmlformats.org/officeDocument/2006/relationships/customXml" Target="../ink/ink9428.xml"/><Relationship Id="rId141" Type="http://schemas.openxmlformats.org/officeDocument/2006/relationships/image" Target="../media/image325.png"/><Relationship Id="rId379" Type="http://schemas.openxmlformats.org/officeDocument/2006/relationships/image" Target="../media/image580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9510.xml"/><Relationship Id="rId390" Type="http://schemas.openxmlformats.org/officeDocument/2006/relationships/customXml" Target="../ink/ink9586.xml"/><Relationship Id="rId404" Type="http://schemas.openxmlformats.org/officeDocument/2006/relationships/customXml" Target="../ink/ink9593.xml"/><Relationship Id="rId446" Type="http://schemas.openxmlformats.org/officeDocument/2006/relationships/customXml" Target="../ink/ink9614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81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9445.xml"/><Relationship Id="rId348" Type="http://schemas.openxmlformats.org/officeDocument/2006/relationships/image" Target="../media/image565.png"/><Relationship Id="rId152" Type="http://schemas.openxmlformats.org/officeDocument/2006/relationships/customXml" Target="../ink/ink9466.xml"/><Relationship Id="rId194" Type="http://schemas.openxmlformats.org/officeDocument/2006/relationships/customXml" Target="../ink/ink9487.xml"/><Relationship Id="rId208" Type="http://schemas.openxmlformats.org/officeDocument/2006/relationships/customXml" Target="../ink/ink9494.xml"/><Relationship Id="rId415" Type="http://schemas.openxmlformats.org/officeDocument/2006/relationships/image" Target="../media/image670.png"/><Relationship Id="rId457" Type="http://schemas.openxmlformats.org/officeDocument/2006/relationships/customXml" Target="../ink/ink9620.xml"/><Relationship Id="rId261" Type="http://schemas.openxmlformats.org/officeDocument/2006/relationships/customXml" Target="../ink/ink9521.xml"/><Relationship Id="rId499" Type="http://schemas.openxmlformats.org/officeDocument/2006/relationships/customXml" Target="../ink/ink9641.xml"/><Relationship Id="rId14" Type="http://schemas.openxmlformats.org/officeDocument/2006/relationships/customXml" Target="../ink/ink9397.xml"/><Relationship Id="rId56" Type="http://schemas.openxmlformats.org/officeDocument/2006/relationships/customXml" Target="../ink/ink9418.xml"/><Relationship Id="rId317" Type="http://schemas.openxmlformats.org/officeDocument/2006/relationships/customXml" Target="../ink/ink9549.xml"/><Relationship Id="rId359" Type="http://schemas.openxmlformats.org/officeDocument/2006/relationships/customXml" Target="../ink/ink9570.xml"/><Relationship Id="rId98" Type="http://schemas.openxmlformats.org/officeDocument/2006/relationships/customXml" Target="../ink/ink9439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9500.xml"/><Relationship Id="rId370" Type="http://schemas.openxmlformats.org/officeDocument/2006/relationships/customXml" Target="../ink/ink9576.xml"/><Relationship Id="rId426" Type="http://schemas.openxmlformats.org/officeDocument/2006/relationships/customXml" Target="../ink/ink9604.xml"/><Relationship Id="rId230" Type="http://schemas.openxmlformats.org/officeDocument/2006/relationships/image" Target="../media/image551.png"/><Relationship Id="rId468" Type="http://schemas.openxmlformats.org/officeDocument/2006/relationships/image" Target="../media/image736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9456.xml"/><Relationship Id="rId174" Type="http://schemas.openxmlformats.org/officeDocument/2006/relationships/customXml" Target="../ink/ink9477.xml"/><Relationship Id="rId381" Type="http://schemas.openxmlformats.org/officeDocument/2006/relationships/image" Target="../media/image581.png"/><Relationship Id="rId241" Type="http://schemas.openxmlformats.org/officeDocument/2006/relationships/customXml" Target="../ink/ink9511.xml"/><Relationship Id="rId437" Type="http://schemas.openxmlformats.org/officeDocument/2006/relationships/image" Target="../media/image699.png"/><Relationship Id="rId479" Type="http://schemas.openxmlformats.org/officeDocument/2006/relationships/customXml" Target="../ink/ink9631.xml"/><Relationship Id="rId36" Type="http://schemas.openxmlformats.org/officeDocument/2006/relationships/customXml" Target="../ink/ink9408.xml"/><Relationship Id="rId283" Type="http://schemas.openxmlformats.org/officeDocument/2006/relationships/customXml" Target="../ink/ink9532.xml"/><Relationship Id="rId339" Type="http://schemas.openxmlformats.org/officeDocument/2006/relationships/customXml" Target="../ink/ink9560.xml"/><Relationship Id="rId490" Type="http://schemas.openxmlformats.org/officeDocument/2006/relationships/image" Target="../media/image782.png"/><Relationship Id="rId504" Type="http://schemas.openxmlformats.org/officeDocument/2006/relationships/image" Target="../media/image789.png"/><Relationship Id="rId78" Type="http://schemas.openxmlformats.org/officeDocument/2006/relationships/customXml" Target="../ink/ink9429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6.png"/><Relationship Id="rId406" Type="http://schemas.openxmlformats.org/officeDocument/2006/relationships/customXml" Target="../ink/ink9594.xml"/><Relationship Id="rId9" Type="http://schemas.openxmlformats.org/officeDocument/2006/relationships/image" Target="../media/image1110.png"/><Relationship Id="rId210" Type="http://schemas.openxmlformats.org/officeDocument/2006/relationships/customXml" Target="../ink/ink9495.xml"/><Relationship Id="rId392" Type="http://schemas.openxmlformats.org/officeDocument/2006/relationships/customXml" Target="../ink/ink9587.xml"/><Relationship Id="rId448" Type="http://schemas.openxmlformats.org/officeDocument/2006/relationships/customXml" Target="../ink/ink9615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9446.xml"/><Relationship Id="rId154" Type="http://schemas.openxmlformats.org/officeDocument/2006/relationships/customXml" Target="../ink/ink9467.xml"/><Relationship Id="rId361" Type="http://schemas.openxmlformats.org/officeDocument/2006/relationships/customXml" Target="../ink/ink9571.xml"/><Relationship Id="rId196" Type="http://schemas.openxmlformats.org/officeDocument/2006/relationships/customXml" Target="../ink/ink9488.xml"/><Relationship Id="rId417" Type="http://schemas.openxmlformats.org/officeDocument/2006/relationships/image" Target="../media/image671.png"/><Relationship Id="rId459" Type="http://schemas.openxmlformats.org/officeDocument/2006/relationships/customXml" Target="../ink/ink9621.xml"/><Relationship Id="rId16" Type="http://schemas.openxmlformats.org/officeDocument/2006/relationships/customXml" Target="../ink/ink9398.xml"/><Relationship Id="rId221" Type="http://schemas.openxmlformats.org/officeDocument/2006/relationships/customXml" Target="../ink/ink9501.xml"/><Relationship Id="rId263" Type="http://schemas.openxmlformats.org/officeDocument/2006/relationships/customXml" Target="../ink/ink9522.xml"/><Relationship Id="rId319" Type="http://schemas.openxmlformats.org/officeDocument/2006/relationships/customXml" Target="../ink/ink9550.xml"/><Relationship Id="rId470" Type="http://schemas.openxmlformats.org/officeDocument/2006/relationships/image" Target="../media/image737.png"/><Relationship Id="rId58" Type="http://schemas.openxmlformats.org/officeDocument/2006/relationships/customXml" Target="../ink/ink9419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9577.xml"/><Relationship Id="rId428" Type="http://schemas.openxmlformats.org/officeDocument/2006/relationships/customXml" Target="../ink/ink9605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9632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9457.xml"/><Relationship Id="rId80" Type="http://schemas.openxmlformats.org/officeDocument/2006/relationships/customXml" Target="../ink/ink9430.xml"/><Relationship Id="rId176" Type="http://schemas.openxmlformats.org/officeDocument/2006/relationships/customXml" Target="../ink/ink9478.xml"/><Relationship Id="rId341" Type="http://schemas.openxmlformats.org/officeDocument/2006/relationships/customXml" Target="../ink/ink9561.xml"/><Relationship Id="rId383" Type="http://schemas.openxmlformats.org/officeDocument/2006/relationships/image" Target="../media/image582.png"/><Relationship Id="rId439" Type="http://schemas.openxmlformats.org/officeDocument/2006/relationships/image" Target="../media/image700.png"/><Relationship Id="rId201" Type="http://schemas.openxmlformats.org/officeDocument/2006/relationships/image" Target="../media/image537.png"/><Relationship Id="rId243" Type="http://schemas.openxmlformats.org/officeDocument/2006/relationships/customXml" Target="../ink/ink9512.xml"/><Relationship Id="rId285" Type="http://schemas.openxmlformats.org/officeDocument/2006/relationships/customXml" Target="../ink/ink9533.xml"/><Relationship Id="rId450" Type="http://schemas.openxmlformats.org/officeDocument/2006/relationships/customXml" Target="../ink/ink9616.xml"/><Relationship Id="rId506" Type="http://schemas.openxmlformats.org/officeDocument/2006/relationships/image" Target="../media/image790.png"/><Relationship Id="rId38" Type="http://schemas.openxmlformats.org/officeDocument/2006/relationships/customXml" Target="../ink/ink9409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83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7.png"/><Relationship Id="rId394" Type="http://schemas.openxmlformats.org/officeDocument/2006/relationships/customXml" Target="../ink/ink9588.xml"/><Relationship Id="rId408" Type="http://schemas.openxmlformats.org/officeDocument/2006/relationships/customXml" Target="../ink/ink9595.xml"/><Relationship Id="rId212" Type="http://schemas.openxmlformats.org/officeDocument/2006/relationships/customXml" Target="../ink/ink9496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9447.xml"/><Relationship Id="rId296" Type="http://schemas.openxmlformats.org/officeDocument/2006/relationships/image" Target="../media/image370.png"/><Relationship Id="rId461" Type="http://schemas.openxmlformats.org/officeDocument/2006/relationships/customXml" Target="../ink/ink9622.xml"/><Relationship Id="rId60" Type="http://schemas.openxmlformats.org/officeDocument/2006/relationships/customXml" Target="../ink/ink9420.xml"/><Relationship Id="rId156" Type="http://schemas.openxmlformats.org/officeDocument/2006/relationships/customXml" Target="../ink/ink9468.xml"/><Relationship Id="rId198" Type="http://schemas.openxmlformats.org/officeDocument/2006/relationships/customXml" Target="../ink/ink9489.xml"/><Relationship Id="rId321" Type="http://schemas.openxmlformats.org/officeDocument/2006/relationships/customXml" Target="../ink/ink9551.xml"/><Relationship Id="rId363" Type="http://schemas.openxmlformats.org/officeDocument/2006/relationships/customXml" Target="../ink/ink9572.xml"/><Relationship Id="rId419" Type="http://schemas.openxmlformats.org/officeDocument/2006/relationships/image" Target="../media/image672.png"/><Relationship Id="rId223" Type="http://schemas.openxmlformats.org/officeDocument/2006/relationships/customXml" Target="../ink/ink9502.xml"/><Relationship Id="rId430" Type="http://schemas.openxmlformats.org/officeDocument/2006/relationships/customXml" Target="../ink/ink9606.xml"/><Relationship Id="rId18" Type="http://schemas.openxmlformats.org/officeDocument/2006/relationships/customXml" Target="../ink/ink9399.xml"/><Relationship Id="rId265" Type="http://schemas.openxmlformats.org/officeDocument/2006/relationships/customXml" Target="../ink/ink9523.xml"/><Relationship Id="rId472" Type="http://schemas.openxmlformats.org/officeDocument/2006/relationships/image" Target="../media/image739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9578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9391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01.png"/><Relationship Id="rId483" Type="http://schemas.openxmlformats.org/officeDocument/2006/relationships/customXml" Target="../ink/ink9633.xml"/><Relationship Id="rId40" Type="http://schemas.openxmlformats.org/officeDocument/2006/relationships/customXml" Target="../ink/ink9410.xml"/><Relationship Id="rId136" Type="http://schemas.openxmlformats.org/officeDocument/2006/relationships/customXml" Target="../ink/ink9458.xml"/><Relationship Id="rId178" Type="http://schemas.openxmlformats.org/officeDocument/2006/relationships/customXml" Target="../ink/ink9479.xml"/><Relationship Id="rId301" Type="http://schemas.openxmlformats.org/officeDocument/2006/relationships/customXml" Target="../ink/ink9541.xml"/><Relationship Id="rId343" Type="http://schemas.openxmlformats.org/officeDocument/2006/relationships/customXml" Target="../ink/ink9562.xml"/><Relationship Id="rId82" Type="http://schemas.openxmlformats.org/officeDocument/2006/relationships/customXml" Target="../ink/ink9431.xml"/><Relationship Id="rId203" Type="http://schemas.openxmlformats.org/officeDocument/2006/relationships/image" Target="../media/image538.png"/><Relationship Id="rId385" Type="http://schemas.openxmlformats.org/officeDocument/2006/relationships/image" Target="../media/image583.png"/><Relationship Id="rId245" Type="http://schemas.openxmlformats.org/officeDocument/2006/relationships/customXml" Target="../ink/ink9513.xml"/><Relationship Id="rId287" Type="http://schemas.openxmlformats.org/officeDocument/2006/relationships/customXml" Target="../ink/ink9534.xml"/><Relationship Id="rId410" Type="http://schemas.openxmlformats.org/officeDocument/2006/relationships/customXml" Target="../ink/ink9596.xml"/><Relationship Id="rId452" Type="http://schemas.openxmlformats.org/officeDocument/2006/relationships/customXml" Target="../ink/ink9617.xml"/><Relationship Id="rId494" Type="http://schemas.openxmlformats.org/officeDocument/2006/relationships/image" Target="../media/image784.png"/><Relationship Id="rId508" Type="http://schemas.openxmlformats.org/officeDocument/2006/relationships/image" Target="../media/image791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8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9589.xml"/><Relationship Id="rId214" Type="http://schemas.openxmlformats.org/officeDocument/2006/relationships/customXml" Target="../ink/ink9497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82.png"/><Relationship Id="rId463" Type="http://schemas.openxmlformats.org/officeDocument/2006/relationships/customXml" Target="../ink/ink9623.xml"/><Relationship Id="rId116" Type="http://schemas.openxmlformats.org/officeDocument/2006/relationships/customXml" Target="../ink/ink9448.xml"/><Relationship Id="rId158" Type="http://schemas.openxmlformats.org/officeDocument/2006/relationships/customXml" Target="../ink/ink9469.xml"/><Relationship Id="rId323" Type="http://schemas.openxmlformats.org/officeDocument/2006/relationships/customXml" Target="../ink/ink9552.xml"/><Relationship Id="rId20" Type="http://schemas.openxmlformats.org/officeDocument/2006/relationships/customXml" Target="../ink/ink9400.xml"/><Relationship Id="rId62" Type="http://schemas.openxmlformats.org/officeDocument/2006/relationships/customXml" Target="../ink/ink9421.xml"/><Relationship Id="rId365" Type="http://schemas.openxmlformats.org/officeDocument/2006/relationships/customXml" Target="../ink/ink9573.xml"/><Relationship Id="rId225" Type="http://schemas.openxmlformats.org/officeDocument/2006/relationships/customXml" Target="../ink/ink9503.xml"/><Relationship Id="rId267" Type="http://schemas.openxmlformats.org/officeDocument/2006/relationships/customXml" Target="../ink/ink9524.xml"/><Relationship Id="rId432" Type="http://schemas.openxmlformats.org/officeDocument/2006/relationships/customXml" Target="../ink/ink9607.xml"/><Relationship Id="rId474" Type="http://schemas.openxmlformats.org/officeDocument/2006/relationships/image" Target="../media/image740.png"/><Relationship Id="rId127" Type="http://schemas.openxmlformats.org/officeDocument/2006/relationships/image" Target="../media/image176.png"/><Relationship Id="rId31" Type="http://schemas.openxmlformats.org/officeDocument/2006/relationships/image" Target="../media/image22.png"/><Relationship Id="rId73" Type="http://schemas.openxmlformats.org/officeDocument/2006/relationships/image" Target="../media/image520.png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76" Type="http://schemas.openxmlformats.org/officeDocument/2006/relationships/customXml" Target="../ink/ink9579.xml"/><Relationship Id="rId4" Type="http://schemas.openxmlformats.org/officeDocument/2006/relationships/customXml" Target="../ink/ink9392.xml"/><Relationship Id="rId180" Type="http://schemas.openxmlformats.org/officeDocument/2006/relationships/customXml" Target="../ink/ink9480.xml"/><Relationship Id="rId236" Type="http://schemas.openxmlformats.org/officeDocument/2006/relationships/image" Target="../media/image554.png"/><Relationship Id="rId278" Type="http://schemas.openxmlformats.org/officeDocument/2006/relationships/image" Target="../media/image361.png"/><Relationship Id="rId401" Type="http://schemas.openxmlformats.org/officeDocument/2006/relationships/image" Target="../media/image591.png"/><Relationship Id="rId443" Type="http://schemas.openxmlformats.org/officeDocument/2006/relationships/image" Target="../media/image702.png"/><Relationship Id="rId303" Type="http://schemas.openxmlformats.org/officeDocument/2006/relationships/customXml" Target="../ink/ink9542.xml"/><Relationship Id="rId485" Type="http://schemas.openxmlformats.org/officeDocument/2006/relationships/customXml" Target="../ink/ink9634.xml"/><Relationship Id="rId42" Type="http://schemas.openxmlformats.org/officeDocument/2006/relationships/customXml" Target="../ink/ink9411.xml"/><Relationship Id="rId84" Type="http://schemas.openxmlformats.org/officeDocument/2006/relationships/customXml" Target="../ink/ink9432.xml"/><Relationship Id="rId138" Type="http://schemas.openxmlformats.org/officeDocument/2006/relationships/customXml" Target="../ink/ink9459.xml"/><Relationship Id="rId345" Type="http://schemas.openxmlformats.org/officeDocument/2006/relationships/customXml" Target="../ink/ink9563.xml"/><Relationship Id="rId387" Type="http://schemas.openxmlformats.org/officeDocument/2006/relationships/image" Target="../media/image584.png"/><Relationship Id="rId510" Type="http://schemas.openxmlformats.org/officeDocument/2006/relationships/image" Target="../media/image792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9514.xml"/><Relationship Id="rId412" Type="http://schemas.openxmlformats.org/officeDocument/2006/relationships/customXml" Target="../ink/ink9597.xml"/><Relationship Id="rId107" Type="http://schemas.openxmlformats.org/officeDocument/2006/relationships/image" Target="../media/image165.png"/><Relationship Id="rId289" Type="http://schemas.openxmlformats.org/officeDocument/2006/relationships/customXml" Target="../ink/ink9535.xml"/><Relationship Id="rId454" Type="http://schemas.openxmlformats.org/officeDocument/2006/relationships/customXml" Target="../ink/ink9618.xml"/><Relationship Id="rId496" Type="http://schemas.openxmlformats.org/officeDocument/2006/relationships/image" Target="../media/image785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9.png"/><Relationship Id="rId398" Type="http://schemas.openxmlformats.org/officeDocument/2006/relationships/customXml" Target="../ink/ink9590.xml"/><Relationship Id="rId95" Type="http://schemas.openxmlformats.org/officeDocument/2006/relationships/image" Target="../media/image531.png"/><Relationship Id="rId160" Type="http://schemas.openxmlformats.org/officeDocument/2006/relationships/customXml" Target="../ink/ink9470.xml"/><Relationship Id="rId216" Type="http://schemas.openxmlformats.org/officeDocument/2006/relationships/image" Target="../media/image544.png"/><Relationship Id="rId423" Type="http://schemas.openxmlformats.org/officeDocument/2006/relationships/image" Target="../media/image683.png"/><Relationship Id="rId258" Type="http://schemas.openxmlformats.org/officeDocument/2006/relationships/image" Target="../media/image355.png"/><Relationship Id="rId465" Type="http://schemas.openxmlformats.org/officeDocument/2006/relationships/customXml" Target="../ink/ink9624.xml"/><Relationship Id="rId22" Type="http://schemas.openxmlformats.org/officeDocument/2006/relationships/customXml" Target="../ink/ink9401.xml"/><Relationship Id="rId64" Type="http://schemas.openxmlformats.org/officeDocument/2006/relationships/customXml" Target="../ink/ink9422.xml"/><Relationship Id="rId118" Type="http://schemas.openxmlformats.org/officeDocument/2006/relationships/customXml" Target="../ink/ink9449.xml"/><Relationship Id="rId325" Type="http://schemas.openxmlformats.org/officeDocument/2006/relationships/customXml" Target="../ink/ink9553.xml"/><Relationship Id="rId367" Type="http://schemas.openxmlformats.org/officeDocument/2006/relationships/image" Target="../media/image574.png"/><Relationship Id="rId171" Type="http://schemas.openxmlformats.org/officeDocument/2006/relationships/image" Target="../media/image340.png"/><Relationship Id="rId227" Type="http://schemas.openxmlformats.org/officeDocument/2006/relationships/customXml" Target="../ink/ink9504.xml"/><Relationship Id="rId269" Type="http://schemas.openxmlformats.org/officeDocument/2006/relationships/customXml" Target="../ink/ink9525.xml"/><Relationship Id="rId434" Type="http://schemas.openxmlformats.org/officeDocument/2006/relationships/customXml" Target="../ink/ink9608.xml"/><Relationship Id="rId476" Type="http://schemas.openxmlformats.org/officeDocument/2006/relationships/image" Target="../media/image752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501" Type="http://schemas.openxmlformats.org/officeDocument/2006/relationships/customXml" Target="../ink/ink9642.xml"/><Relationship Id="rId75" Type="http://schemas.openxmlformats.org/officeDocument/2006/relationships/image" Target="../media/image521.png"/><Relationship Id="rId140" Type="http://schemas.openxmlformats.org/officeDocument/2006/relationships/customXml" Target="../ink/ink9460.xml"/><Relationship Id="rId182" Type="http://schemas.openxmlformats.org/officeDocument/2006/relationships/customXml" Target="../ink/ink9481.xml"/><Relationship Id="rId378" Type="http://schemas.openxmlformats.org/officeDocument/2006/relationships/customXml" Target="../ink/ink9580.xml"/><Relationship Id="rId403" Type="http://schemas.openxmlformats.org/officeDocument/2006/relationships/image" Target="../media/image592.png"/><Relationship Id="rId6" Type="http://schemas.openxmlformats.org/officeDocument/2006/relationships/customXml" Target="../ink/ink9393.xml"/><Relationship Id="rId238" Type="http://schemas.openxmlformats.org/officeDocument/2006/relationships/image" Target="../media/image555.png"/><Relationship Id="rId445" Type="http://schemas.openxmlformats.org/officeDocument/2006/relationships/image" Target="../media/image703.png"/><Relationship Id="rId487" Type="http://schemas.openxmlformats.org/officeDocument/2006/relationships/customXml" Target="../ink/ink9635.xml"/><Relationship Id="rId291" Type="http://schemas.openxmlformats.org/officeDocument/2006/relationships/customXml" Target="../ink/ink9536.xml"/><Relationship Id="rId305" Type="http://schemas.openxmlformats.org/officeDocument/2006/relationships/customXml" Target="../ink/ink9543.xml"/><Relationship Id="rId347" Type="http://schemas.openxmlformats.org/officeDocument/2006/relationships/customXml" Target="../ink/ink9564.xml"/><Relationship Id="rId44" Type="http://schemas.openxmlformats.org/officeDocument/2006/relationships/customXml" Target="../ink/ink9412.xml"/><Relationship Id="rId86" Type="http://schemas.openxmlformats.org/officeDocument/2006/relationships/customXml" Target="../ink/ink9433.xml"/><Relationship Id="rId151" Type="http://schemas.openxmlformats.org/officeDocument/2006/relationships/image" Target="../media/image330.png"/><Relationship Id="rId389" Type="http://schemas.openxmlformats.org/officeDocument/2006/relationships/image" Target="../media/image585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9515.xml"/><Relationship Id="rId414" Type="http://schemas.openxmlformats.org/officeDocument/2006/relationships/customXml" Target="../ink/ink9598.xml"/><Relationship Id="rId456" Type="http://schemas.openxmlformats.org/officeDocument/2006/relationships/customXml" Target="../ink/ink9619.xml"/><Relationship Id="rId498" Type="http://schemas.openxmlformats.org/officeDocument/2006/relationships/image" Target="../media/image786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9450.xml"/><Relationship Id="rId358" Type="http://schemas.openxmlformats.org/officeDocument/2006/relationships/image" Target="../media/image570.png"/><Relationship Id="rId162" Type="http://schemas.openxmlformats.org/officeDocument/2006/relationships/customXml" Target="../ink/ink9471.xml"/><Relationship Id="rId218" Type="http://schemas.openxmlformats.org/officeDocument/2006/relationships/image" Target="../media/image545.png"/><Relationship Id="rId425" Type="http://schemas.openxmlformats.org/officeDocument/2006/relationships/image" Target="../media/image693.png"/><Relationship Id="rId467" Type="http://schemas.openxmlformats.org/officeDocument/2006/relationships/customXml" Target="../ink/ink9625.xml"/><Relationship Id="rId271" Type="http://schemas.openxmlformats.org/officeDocument/2006/relationships/customXml" Target="../ink/ink9526.xml"/><Relationship Id="rId24" Type="http://schemas.openxmlformats.org/officeDocument/2006/relationships/customXml" Target="../ink/ink9402.xml"/><Relationship Id="rId66" Type="http://schemas.openxmlformats.org/officeDocument/2006/relationships/customXml" Target="../ink/ink9423.xml"/><Relationship Id="rId131" Type="http://schemas.openxmlformats.org/officeDocument/2006/relationships/image" Target="../media/image320.png"/><Relationship Id="rId327" Type="http://schemas.openxmlformats.org/officeDocument/2006/relationships/customXml" Target="../ink/ink9554.xml"/><Relationship Id="rId369" Type="http://schemas.openxmlformats.org/officeDocument/2006/relationships/image" Target="../media/image575.png"/><Relationship Id="rId173" Type="http://schemas.openxmlformats.org/officeDocument/2006/relationships/image" Target="../media/image59.png"/><Relationship Id="rId229" Type="http://schemas.openxmlformats.org/officeDocument/2006/relationships/customXml" Target="../ink/ink9505.xml"/><Relationship Id="rId380" Type="http://schemas.openxmlformats.org/officeDocument/2006/relationships/customXml" Target="../ink/ink9581.xml"/><Relationship Id="rId436" Type="http://schemas.openxmlformats.org/officeDocument/2006/relationships/customXml" Target="../ink/ink9609.xml"/><Relationship Id="rId240" Type="http://schemas.openxmlformats.org/officeDocument/2006/relationships/image" Target="../media/image556.png"/><Relationship Id="rId478" Type="http://schemas.openxmlformats.org/officeDocument/2006/relationships/image" Target="../media/image753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9440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503" Type="http://schemas.openxmlformats.org/officeDocument/2006/relationships/customXml" Target="../ink/ink9643.xml"/><Relationship Id="rId8" Type="http://schemas.openxmlformats.org/officeDocument/2006/relationships/customXml" Target="../ink/ink9394.xml"/><Relationship Id="rId142" Type="http://schemas.openxmlformats.org/officeDocument/2006/relationships/customXml" Target="../ink/ink9461.xml"/><Relationship Id="rId184" Type="http://schemas.openxmlformats.org/officeDocument/2006/relationships/customXml" Target="../ink/ink9482.xml"/><Relationship Id="rId391" Type="http://schemas.openxmlformats.org/officeDocument/2006/relationships/image" Target="../media/image586.png"/><Relationship Id="rId405" Type="http://schemas.openxmlformats.org/officeDocument/2006/relationships/image" Target="../media/image593.png"/><Relationship Id="rId447" Type="http://schemas.openxmlformats.org/officeDocument/2006/relationships/image" Target="../media/image720.png"/><Relationship Id="rId251" Type="http://schemas.openxmlformats.org/officeDocument/2006/relationships/customXml" Target="../ink/ink9516.xml"/><Relationship Id="rId489" Type="http://schemas.openxmlformats.org/officeDocument/2006/relationships/customXml" Target="../ink/ink9636.xml"/><Relationship Id="rId46" Type="http://schemas.openxmlformats.org/officeDocument/2006/relationships/customXml" Target="../ink/ink9413.xml"/><Relationship Id="rId293" Type="http://schemas.openxmlformats.org/officeDocument/2006/relationships/customXml" Target="../ink/ink9537.xml"/><Relationship Id="rId307" Type="http://schemas.openxmlformats.org/officeDocument/2006/relationships/customXml" Target="../ink/ink9544.xml"/><Relationship Id="rId349" Type="http://schemas.openxmlformats.org/officeDocument/2006/relationships/customXml" Target="../ink/ink9565.xml"/><Relationship Id="rId88" Type="http://schemas.openxmlformats.org/officeDocument/2006/relationships/customXml" Target="../ink/ink9434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71.png"/><Relationship Id="rId416" Type="http://schemas.openxmlformats.org/officeDocument/2006/relationships/customXml" Target="../ink/ink9599.xml"/><Relationship Id="rId220" Type="http://schemas.openxmlformats.org/officeDocument/2006/relationships/image" Target="../media/image546.png"/><Relationship Id="rId458" Type="http://schemas.openxmlformats.org/officeDocument/2006/relationships/image" Target="../media/image725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9451.xml"/><Relationship Id="rId164" Type="http://schemas.openxmlformats.org/officeDocument/2006/relationships/customXml" Target="../ink/ink9472.xml"/><Relationship Id="rId371" Type="http://schemas.openxmlformats.org/officeDocument/2006/relationships/image" Target="../media/image576.png"/><Relationship Id="rId427" Type="http://schemas.openxmlformats.org/officeDocument/2006/relationships/image" Target="../media/image694.png"/><Relationship Id="rId469" Type="http://schemas.openxmlformats.org/officeDocument/2006/relationships/customXml" Target="../ink/ink9626.xml"/><Relationship Id="rId26" Type="http://schemas.openxmlformats.org/officeDocument/2006/relationships/customXml" Target="../ink/ink9403.xml"/><Relationship Id="rId231" Type="http://schemas.openxmlformats.org/officeDocument/2006/relationships/customXml" Target="../ink/ink9506.xml"/><Relationship Id="rId273" Type="http://schemas.openxmlformats.org/officeDocument/2006/relationships/customXml" Target="../ink/ink9527.xml"/><Relationship Id="rId329" Type="http://schemas.openxmlformats.org/officeDocument/2006/relationships/customXml" Target="../ink/ink9555.xml"/><Relationship Id="rId480" Type="http://schemas.openxmlformats.org/officeDocument/2006/relationships/image" Target="../media/image754.png"/><Relationship Id="rId68" Type="http://schemas.openxmlformats.org/officeDocument/2006/relationships/customXml" Target="../ink/ink9424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9490.xml"/><Relationship Id="rId382" Type="http://schemas.openxmlformats.org/officeDocument/2006/relationships/customXml" Target="../ink/ink9582.xml"/><Relationship Id="rId438" Type="http://schemas.openxmlformats.org/officeDocument/2006/relationships/customXml" Target="../ink/ink9610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9637.xml"/><Relationship Id="rId505" Type="http://schemas.openxmlformats.org/officeDocument/2006/relationships/customXml" Target="../ink/ink9644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9441.xml"/><Relationship Id="rId144" Type="http://schemas.openxmlformats.org/officeDocument/2006/relationships/customXml" Target="../ink/ink9462.xml"/><Relationship Id="rId90" Type="http://schemas.openxmlformats.org/officeDocument/2006/relationships/customXml" Target="../ink/ink9435.xml"/><Relationship Id="rId186" Type="http://schemas.openxmlformats.org/officeDocument/2006/relationships/customXml" Target="../ink/ink9483.xml"/><Relationship Id="rId351" Type="http://schemas.openxmlformats.org/officeDocument/2006/relationships/customXml" Target="../ink/ink9566.xml"/><Relationship Id="rId393" Type="http://schemas.openxmlformats.org/officeDocument/2006/relationships/image" Target="../media/image587.png"/><Relationship Id="rId407" Type="http://schemas.openxmlformats.org/officeDocument/2006/relationships/image" Target="../media/image594.png"/><Relationship Id="rId449" Type="http://schemas.openxmlformats.org/officeDocument/2006/relationships/image" Target="../media/image721.png"/><Relationship Id="rId211" Type="http://schemas.openxmlformats.org/officeDocument/2006/relationships/image" Target="../media/image542.png"/><Relationship Id="rId253" Type="http://schemas.openxmlformats.org/officeDocument/2006/relationships/customXml" Target="../ink/ink9517.xml"/><Relationship Id="rId295" Type="http://schemas.openxmlformats.org/officeDocument/2006/relationships/customXml" Target="../ink/ink9538.xml"/><Relationship Id="rId309" Type="http://schemas.openxmlformats.org/officeDocument/2006/relationships/customXml" Target="../ink/ink9545.xml"/><Relationship Id="rId460" Type="http://schemas.openxmlformats.org/officeDocument/2006/relationships/image" Target="../media/image726.png"/><Relationship Id="rId48" Type="http://schemas.openxmlformats.org/officeDocument/2006/relationships/customXml" Target="../ink/ink9414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2.png"/><Relationship Id="rId418" Type="http://schemas.openxmlformats.org/officeDocument/2006/relationships/customXml" Target="../ink/ink9600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9627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9452.xml"/><Relationship Id="rId70" Type="http://schemas.openxmlformats.org/officeDocument/2006/relationships/customXml" Target="../ink/ink9425.xml"/><Relationship Id="rId166" Type="http://schemas.openxmlformats.org/officeDocument/2006/relationships/customXml" Target="../ink/ink9473.xml"/><Relationship Id="rId331" Type="http://schemas.openxmlformats.org/officeDocument/2006/relationships/customXml" Target="../ink/ink9556.xml"/><Relationship Id="rId373" Type="http://schemas.openxmlformats.org/officeDocument/2006/relationships/image" Target="../media/image577.png"/><Relationship Id="rId429" Type="http://schemas.openxmlformats.org/officeDocument/2006/relationships/image" Target="../media/image695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9507.xml"/><Relationship Id="rId440" Type="http://schemas.openxmlformats.org/officeDocument/2006/relationships/customXml" Target="../ink/ink9611.xml"/><Relationship Id="rId28" Type="http://schemas.openxmlformats.org/officeDocument/2006/relationships/customXml" Target="../ink/ink9404.xml"/><Relationship Id="rId275" Type="http://schemas.openxmlformats.org/officeDocument/2006/relationships/customXml" Target="../ink/ink9528.xml"/><Relationship Id="rId300" Type="http://schemas.openxmlformats.org/officeDocument/2006/relationships/image" Target="../media/image372.png"/><Relationship Id="rId482" Type="http://schemas.openxmlformats.org/officeDocument/2006/relationships/image" Target="../media/image771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34.png"/><Relationship Id="rId384" Type="http://schemas.openxmlformats.org/officeDocument/2006/relationships/customXml" Target="../ink/ink9583.xml"/><Relationship Id="rId202" Type="http://schemas.openxmlformats.org/officeDocument/2006/relationships/customXml" Target="../ink/ink9491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2.png"/><Relationship Id="rId493" Type="http://schemas.openxmlformats.org/officeDocument/2006/relationships/customXml" Target="../ink/ink9638.xml"/><Relationship Id="rId507" Type="http://schemas.openxmlformats.org/officeDocument/2006/relationships/customXml" Target="../ink/ink9645.xml"/><Relationship Id="rId50" Type="http://schemas.openxmlformats.org/officeDocument/2006/relationships/customXml" Target="../ink/ink9415.xml"/><Relationship Id="rId104" Type="http://schemas.openxmlformats.org/officeDocument/2006/relationships/customXml" Target="../ink/ink9442.xml"/><Relationship Id="rId146" Type="http://schemas.openxmlformats.org/officeDocument/2006/relationships/customXml" Target="../ink/ink9463.xml"/><Relationship Id="rId188" Type="http://schemas.openxmlformats.org/officeDocument/2006/relationships/customXml" Target="../ink/ink9484.xml"/><Relationship Id="rId311" Type="http://schemas.openxmlformats.org/officeDocument/2006/relationships/customXml" Target="../ink/ink9546.xml"/><Relationship Id="rId353" Type="http://schemas.openxmlformats.org/officeDocument/2006/relationships/customXml" Target="../ink/ink9567.xml"/><Relationship Id="rId395" Type="http://schemas.openxmlformats.org/officeDocument/2006/relationships/image" Target="../media/image588.png"/><Relationship Id="rId409" Type="http://schemas.openxmlformats.org/officeDocument/2006/relationships/image" Target="../media/image667.png"/><Relationship Id="rId92" Type="http://schemas.openxmlformats.org/officeDocument/2006/relationships/customXml" Target="../ink/ink9436.xml"/><Relationship Id="rId213" Type="http://schemas.openxmlformats.org/officeDocument/2006/relationships/image" Target="../media/image543.png"/><Relationship Id="rId420" Type="http://schemas.openxmlformats.org/officeDocument/2006/relationships/customXml" Target="../ink/ink9601.xml"/><Relationship Id="rId255" Type="http://schemas.openxmlformats.org/officeDocument/2006/relationships/customXml" Target="../ink/ink9518.xml"/><Relationship Id="rId297" Type="http://schemas.openxmlformats.org/officeDocument/2006/relationships/customXml" Target="../ink/ink9539.xml"/><Relationship Id="rId462" Type="http://schemas.openxmlformats.org/officeDocument/2006/relationships/image" Target="../media/image727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3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6.png"/><Relationship Id="rId473" Type="http://schemas.openxmlformats.org/officeDocument/2006/relationships/customXml" Target="../ink/ink9628.xml"/><Relationship Id="rId30" Type="http://schemas.openxmlformats.org/officeDocument/2006/relationships/customXml" Target="../ink/ink9405.xml"/><Relationship Id="rId126" Type="http://schemas.openxmlformats.org/officeDocument/2006/relationships/customXml" Target="../ink/ink9453.xml"/><Relationship Id="rId168" Type="http://schemas.openxmlformats.org/officeDocument/2006/relationships/customXml" Target="../ink/ink9474.xml"/><Relationship Id="rId333" Type="http://schemas.openxmlformats.org/officeDocument/2006/relationships/customXml" Target="../ink/ink9557.xml"/><Relationship Id="rId72" Type="http://schemas.openxmlformats.org/officeDocument/2006/relationships/customXml" Target="../ink/ink9426.xml"/><Relationship Id="rId375" Type="http://schemas.openxmlformats.org/officeDocument/2006/relationships/image" Target="../media/image578.png"/><Relationship Id="rId3" Type="http://schemas.openxmlformats.org/officeDocument/2006/relationships/image" Target="../media/image810.png"/><Relationship Id="rId235" Type="http://schemas.openxmlformats.org/officeDocument/2006/relationships/customXml" Target="../ink/ink9508.xml"/><Relationship Id="rId277" Type="http://schemas.openxmlformats.org/officeDocument/2006/relationships/customXml" Target="../ink/ink9529.xml"/><Relationship Id="rId400" Type="http://schemas.openxmlformats.org/officeDocument/2006/relationships/customXml" Target="../ink/ink9591.xml"/><Relationship Id="rId442" Type="http://schemas.openxmlformats.org/officeDocument/2006/relationships/customXml" Target="../ink/ink9612.xml"/><Relationship Id="rId484" Type="http://schemas.openxmlformats.org/officeDocument/2006/relationships/image" Target="../media/image772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35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9584.xml"/><Relationship Id="rId190" Type="http://schemas.openxmlformats.org/officeDocument/2006/relationships/customXml" Target="../ink/ink9485.xml"/><Relationship Id="rId204" Type="http://schemas.openxmlformats.org/officeDocument/2006/relationships/customXml" Target="../ink/ink9492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68.png"/><Relationship Id="rId453" Type="http://schemas.openxmlformats.org/officeDocument/2006/relationships/image" Target="../media/image723.png"/><Relationship Id="rId509" Type="http://schemas.openxmlformats.org/officeDocument/2006/relationships/customXml" Target="../ink/ink9646.xml"/><Relationship Id="rId106" Type="http://schemas.openxmlformats.org/officeDocument/2006/relationships/customXml" Target="../ink/ink9443.xml"/><Relationship Id="rId313" Type="http://schemas.openxmlformats.org/officeDocument/2006/relationships/customXml" Target="../ink/ink9547.xml"/><Relationship Id="rId495" Type="http://schemas.openxmlformats.org/officeDocument/2006/relationships/customXml" Target="../ink/ink9639.xml"/><Relationship Id="rId10" Type="http://schemas.openxmlformats.org/officeDocument/2006/relationships/customXml" Target="../ink/ink9395.xml"/><Relationship Id="rId52" Type="http://schemas.openxmlformats.org/officeDocument/2006/relationships/customXml" Target="../ink/ink9416.xml"/><Relationship Id="rId94" Type="http://schemas.openxmlformats.org/officeDocument/2006/relationships/customXml" Target="../ink/ink9437.xml"/><Relationship Id="rId148" Type="http://schemas.openxmlformats.org/officeDocument/2006/relationships/customXml" Target="../ink/ink9464.xml"/><Relationship Id="rId355" Type="http://schemas.openxmlformats.org/officeDocument/2006/relationships/customXml" Target="../ink/ink9568.xml"/><Relationship Id="rId397" Type="http://schemas.openxmlformats.org/officeDocument/2006/relationships/image" Target="../media/image589.png"/><Relationship Id="rId215" Type="http://schemas.openxmlformats.org/officeDocument/2006/relationships/customXml" Target="../ink/ink9498.xml"/><Relationship Id="rId257" Type="http://schemas.openxmlformats.org/officeDocument/2006/relationships/customXml" Target="../ink/ink9519.xml"/><Relationship Id="rId422" Type="http://schemas.openxmlformats.org/officeDocument/2006/relationships/customXml" Target="../ink/ink9602.xml"/><Relationship Id="rId464" Type="http://schemas.openxmlformats.org/officeDocument/2006/relationships/image" Target="../media/image728.png"/></Relationships>
</file>

<file path=ppt/slides/_rels/slide6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9796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customXml" Target="../ink/ink9830.xml"/><Relationship Id="rId170" Type="http://schemas.openxmlformats.org/officeDocument/2006/relationships/customXml" Target="../ink/ink9731.xml"/><Relationship Id="rId226" Type="http://schemas.openxmlformats.org/officeDocument/2006/relationships/image" Target="../media/image549.png"/><Relationship Id="rId433" Type="http://schemas.openxmlformats.org/officeDocument/2006/relationships/image" Target="../media/image697.png"/><Relationship Id="rId268" Type="http://schemas.openxmlformats.org/officeDocument/2006/relationships/image" Target="../media/image559.png"/><Relationship Id="rId475" Type="http://schemas.openxmlformats.org/officeDocument/2006/relationships/customXml" Target="../ink/ink9885.xml"/><Relationship Id="rId32" Type="http://schemas.openxmlformats.org/officeDocument/2006/relationships/customXml" Target="../ink/ink9662.xml"/><Relationship Id="rId74" Type="http://schemas.openxmlformats.org/officeDocument/2006/relationships/customXml" Target="../ink/ink9683.xml"/><Relationship Id="rId128" Type="http://schemas.openxmlformats.org/officeDocument/2006/relationships/customXml" Target="../ink/ink9710.xml"/><Relationship Id="rId335" Type="http://schemas.openxmlformats.org/officeDocument/2006/relationships/customXml" Target="../ink/ink9814.xml"/><Relationship Id="rId377" Type="http://schemas.openxmlformats.org/officeDocument/2006/relationships/image" Target="../media/image579.png"/><Relationship Id="rId500" Type="http://schemas.openxmlformats.org/officeDocument/2006/relationships/image" Target="../media/image793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9765.xml"/><Relationship Id="rId402" Type="http://schemas.openxmlformats.org/officeDocument/2006/relationships/customXml" Target="../ink/ink9848.xml"/><Relationship Id="rId279" Type="http://schemas.openxmlformats.org/officeDocument/2006/relationships/customXml" Target="../ink/ink9786.xml"/><Relationship Id="rId444" Type="http://schemas.openxmlformats.org/officeDocument/2006/relationships/customXml" Target="../ink/ink9869.xml"/><Relationship Id="rId486" Type="http://schemas.openxmlformats.org/officeDocument/2006/relationships/image" Target="../media/image775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564.png"/><Relationship Id="rId388" Type="http://schemas.openxmlformats.org/officeDocument/2006/relationships/customXml" Target="../ink/ink9841.xml"/><Relationship Id="rId85" Type="http://schemas.openxmlformats.org/officeDocument/2006/relationships/image" Target="../media/image526.png"/><Relationship Id="rId150" Type="http://schemas.openxmlformats.org/officeDocument/2006/relationships/customXml" Target="../ink/ink9721.xml"/><Relationship Id="rId192" Type="http://schemas.openxmlformats.org/officeDocument/2006/relationships/customXml" Target="../ink/ink9742.xml"/><Relationship Id="rId206" Type="http://schemas.openxmlformats.org/officeDocument/2006/relationships/customXml" Target="../ink/ink9749.xml"/><Relationship Id="rId413" Type="http://schemas.openxmlformats.org/officeDocument/2006/relationships/image" Target="../media/image669.png"/><Relationship Id="rId248" Type="http://schemas.openxmlformats.org/officeDocument/2006/relationships/image" Target="../media/image350.png"/><Relationship Id="rId455" Type="http://schemas.openxmlformats.org/officeDocument/2006/relationships/image" Target="../media/image724.png"/><Relationship Id="rId497" Type="http://schemas.openxmlformats.org/officeDocument/2006/relationships/customXml" Target="../ink/ink9896.xml"/><Relationship Id="rId12" Type="http://schemas.openxmlformats.org/officeDocument/2006/relationships/customXml" Target="../ink/ink9652.xml"/><Relationship Id="rId108" Type="http://schemas.openxmlformats.org/officeDocument/2006/relationships/customXml" Target="../ink/ink9700.xml"/><Relationship Id="rId315" Type="http://schemas.openxmlformats.org/officeDocument/2006/relationships/customXml" Target="../ink/ink9804.xml"/><Relationship Id="rId357" Type="http://schemas.openxmlformats.org/officeDocument/2006/relationships/customXml" Target="../ink/ink9825.xml"/><Relationship Id="rId54" Type="http://schemas.openxmlformats.org/officeDocument/2006/relationships/customXml" Target="../ink/ink9673.xml"/><Relationship Id="rId96" Type="http://schemas.openxmlformats.org/officeDocument/2006/relationships/customXml" Target="../ink/ink9694.xml"/><Relationship Id="rId161" Type="http://schemas.openxmlformats.org/officeDocument/2006/relationships/image" Target="../media/image335.png"/><Relationship Id="rId217" Type="http://schemas.openxmlformats.org/officeDocument/2006/relationships/customXml" Target="../ink/ink9755.xml"/><Relationship Id="rId399" Type="http://schemas.openxmlformats.org/officeDocument/2006/relationships/image" Target="../media/image590.png"/><Relationship Id="rId259" Type="http://schemas.openxmlformats.org/officeDocument/2006/relationships/customXml" Target="../ink/ink9776.xml"/><Relationship Id="rId424" Type="http://schemas.openxmlformats.org/officeDocument/2006/relationships/customXml" Target="../ink/ink9859.xml"/><Relationship Id="rId466" Type="http://schemas.openxmlformats.org/officeDocument/2006/relationships/image" Target="../media/image735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9711.xml"/><Relationship Id="rId368" Type="http://schemas.openxmlformats.org/officeDocument/2006/relationships/customXml" Target="../ink/ink9831.xml"/><Relationship Id="rId172" Type="http://schemas.openxmlformats.org/officeDocument/2006/relationships/customXml" Target="../ink/ink9732.xml"/><Relationship Id="rId228" Type="http://schemas.openxmlformats.org/officeDocument/2006/relationships/image" Target="../media/image550.png"/><Relationship Id="rId435" Type="http://schemas.openxmlformats.org/officeDocument/2006/relationships/image" Target="../media/image698.png"/><Relationship Id="rId477" Type="http://schemas.openxmlformats.org/officeDocument/2006/relationships/customXml" Target="../ink/ink9886.xml"/><Relationship Id="rId281" Type="http://schemas.openxmlformats.org/officeDocument/2006/relationships/customXml" Target="../ink/ink9787.xml"/><Relationship Id="rId337" Type="http://schemas.openxmlformats.org/officeDocument/2006/relationships/customXml" Target="../ink/ink9815.xml"/><Relationship Id="rId502" Type="http://schemas.openxmlformats.org/officeDocument/2006/relationships/image" Target="../media/image794.png"/><Relationship Id="rId34" Type="http://schemas.openxmlformats.org/officeDocument/2006/relationships/customXml" Target="../ink/ink9663.xml"/><Relationship Id="rId76" Type="http://schemas.openxmlformats.org/officeDocument/2006/relationships/customXml" Target="../ink/ink9684.xml"/><Relationship Id="rId141" Type="http://schemas.openxmlformats.org/officeDocument/2006/relationships/image" Target="../media/image325.png"/><Relationship Id="rId379" Type="http://schemas.openxmlformats.org/officeDocument/2006/relationships/image" Target="../media/image580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9766.xml"/><Relationship Id="rId390" Type="http://schemas.openxmlformats.org/officeDocument/2006/relationships/customXml" Target="../ink/ink9842.xml"/><Relationship Id="rId404" Type="http://schemas.openxmlformats.org/officeDocument/2006/relationships/customXml" Target="../ink/ink9849.xml"/><Relationship Id="rId446" Type="http://schemas.openxmlformats.org/officeDocument/2006/relationships/customXml" Target="../ink/ink9870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82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9701.xml"/><Relationship Id="rId348" Type="http://schemas.openxmlformats.org/officeDocument/2006/relationships/image" Target="../media/image565.png"/><Relationship Id="rId152" Type="http://schemas.openxmlformats.org/officeDocument/2006/relationships/customXml" Target="../ink/ink9722.xml"/><Relationship Id="rId194" Type="http://schemas.openxmlformats.org/officeDocument/2006/relationships/customXml" Target="../ink/ink9743.xml"/><Relationship Id="rId208" Type="http://schemas.openxmlformats.org/officeDocument/2006/relationships/customXml" Target="../ink/ink9750.xml"/><Relationship Id="rId415" Type="http://schemas.openxmlformats.org/officeDocument/2006/relationships/image" Target="../media/image670.png"/><Relationship Id="rId457" Type="http://schemas.openxmlformats.org/officeDocument/2006/relationships/customXml" Target="../ink/ink9876.xml"/><Relationship Id="rId261" Type="http://schemas.openxmlformats.org/officeDocument/2006/relationships/customXml" Target="../ink/ink9777.xml"/><Relationship Id="rId499" Type="http://schemas.openxmlformats.org/officeDocument/2006/relationships/customXml" Target="../ink/ink9897.xml"/><Relationship Id="rId14" Type="http://schemas.openxmlformats.org/officeDocument/2006/relationships/customXml" Target="../ink/ink9653.xml"/><Relationship Id="rId56" Type="http://schemas.openxmlformats.org/officeDocument/2006/relationships/customXml" Target="../ink/ink9674.xml"/><Relationship Id="rId317" Type="http://schemas.openxmlformats.org/officeDocument/2006/relationships/customXml" Target="../ink/ink9805.xml"/><Relationship Id="rId359" Type="http://schemas.openxmlformats.org/officeDocument/2006/relationships/customXml" Target="../ink/ink9826.xml"/><Relationship Id="rId98" Type="http://schemas.openxmlformats.org/officeDocument/2006/relationships/customXml" Target="../ink/ink9695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9756.xml"/><Relationship Id="rId370" Type="http://schemas.openxmlformats.org/officeDocument/2006/relationships/customXml" Target="../ink/ink9832.xml"/><Relationship Id="rId426" Type="http://schemas.openxmlformats.org/officeDocument/2006/relationships/customXml" Target="../ink/ink9860.xml"/><Relationship Id="rId230" Type="http://schemas.openxmlformats.org/officeDocument/2006/relationships/image" Target="../media/image551.png"/><Relationship Id="rId468" Type="http://schemas.openxmlformats.org/officeDocument/2006/relationships/image" Target="../media/image736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9712.xml"/><Relationship Id="rId174" Type="http://schemas.openxmlformats.org/officeDocument/2006/relationships/customXml" Target="../ink/ink9733.xml"/><Relationship Id="rId381" Type="http://schemas.openxmlformats.org/officeDocument/2006/relationships/image" Target="../media/image581.png"/><Relationship Id="rId241" Type="http://schemas.openxmlformats.org/officeDocument/2006/relationships/customXml" Target="../ink/ink9767.xml"/><Relationship Id="rId437" Type="http://schemas.openxmlformats.org/officeDocument/2006/relationships/image" Target="../media/image699.png"/><Relationship Id="rId479" Type="http://schemas.openxmlformats.org/officeDocument/2006/relationships/customXml" Target="../ink/ink9887.xml"/><Relationship Id="rId36" Type="http://schemas.openxmlformats.org/officeDocument/2006/relationships/customXml" Target="../ink/ink9664.xml"/><Relationship Id="rId283" Type="http://schemas.openxmlformats.org/officeDocument/2006/relationships/customXml" Target="../ink/ink9788.xml"/><Relationship Id="rId339" Type="http://schemas.openxmlformats.org/officeDocument/2006/relationships/customXml" Target="../ink/ink9816.xml"/><Relationship Id="rId490" Type="http://schemas.openxmlformats.org/officeDocument/2006/relationships/image" Target="../media/image783.png"/><Relationship Id="rId504" Type="http://schemas.openxmlformats.org/officeDocument/2006/relationships/image" Target="../media/image795.png"/><Relationship Id="rId78" Type="http://schemas.openxmlformats.org/officeDocument/2006/relationships/customXml" Target="../ink/ink9685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6.png"/><Relationship Id="rId406" Type="http://schemas.openxmlformats.org/officeDocument/2006/relationships/customXml" Target="../ink/ink9850.xml"/><Relationship Id="rId9" Type="http://schemas.openxmlformats.org/officeDocument/2006/relationships/image" Target="../media/image1110.png"/><Relationship Id="rId210" Type="http://schemas.openxmlformats.org/officeDocument/2006/relationships/customXml" Target="../ink/ink9751.xml"/><Relationship Id="rId392" Type="http://schemas.openxmlformats.org/officeDocument/2006/relationships/customXml" Target="../ink/ink9843.xml"/><Relationship Id="rId448" Type="http://schemas.openxmlformats.org/officeDocument/2006/relationships/customXml" Target="../ink/ink9871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9702.xml"/><Relationship Id="rId154" Type="http://schemas.openxmlformats.org/officeDocument/2006/relationships/customXml" Target="../ink/ink9723.xml"/><Relationship Id="rId361" Type="http://schemas.openxmlformats.org/officeDocument/2006/relationships/customXml" Target="../ink/ink9827.xml"/><Relationship Id="rId196" Type="http://schemas.openxmlformats.org/officeDocument/2006/relationships/customXml" Target="../ink/ink9744.xml"/><Relationship Id="rId417" Type="http://schemas.openxmlformats.org/officeDocument/2006/relationships/image" Target="../media/image671.png"/><Relationship Id="rId459" Type="http://schemas.openxmlformats.org/officeDocument/2006/relationships/customXml" Target="../ink/ink9877.xml"/><Relationship Id="rId16" Type="http://schemas.openxmlformats.org/officeDocument/2006/relationships/customXml" Target="../ink/ink9654.xml"/><Relationship Id="rId221" Type="http://schemas.openxmlformats.org/officeDocument/2006/relationships/customXml" Target="../ink/ink9757.xml"/><Relationship Id="rId263" Type="http://schemas.openxmlformats.org/officeDocument/2006/relationships/customXml" Target="../ink/ink9778.xml"/><Relationship Id="rId319" Type="http://schemas.openxmlformats.org/officeDocument/2006/relationships/customXml" Target="../ink/ink9806.xml"/><Relationship Id="rId470" Type="http://schemas.openxmlformats.org/officeDocument/2006/relationships/image" Target="../media/image737.png"/><Relationship Id="rId58" Type="http://schemas.openxmlformats.org/officeDocument/2006/relationships/customXml" Target="../ink/ink9675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9833.xml"/><Relationship Id="rId428" Type="http://schemas.openxmlformats.org/officeDocument/2006/relationships/customXml" Target="../ink/ink9861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9888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9713.xml"/><Relationship Id="rId80" Type="http://schemas.openxmlformats.org/officeDocument/2006/relationships/customXml" Target="../ink/ink9686.xml"/><Relationship Id="rId176" Type="http://schemas.openxmlformats.org/officeDocument/2006/relationships/customXml" Target="../ink/ink9734.xml"/><Relationship Id="rId341" Type="http://schemas.openxmlformats.org/officeDocument/2006/relationships/customXml" Target="../ink/ink9817.xml"/><Relationship Id="rId383" Type="http://schemas.openxmlformats.org/officeDocument/2006/relationships/image" Target="../media/image582.png"/><Relationship Id="rId439" Type="http://schemas.openxmlformats.org/officeDocument/2006/relationships/image" Target="../media/image700.png"/><Relationship Id="rId201" Type="http://schemas.openxmlformats.org/officeDocument/2006/relationships/image" Target="../media/image537.png"/><Relationship Id="rId243" Type="http://schemas.openxmlformats.org/officeDocument/2006/relationships/customXml" Target="../ink/ink9768.xml"/><Relationship Id="rId285" Type="http://schemas.openxmlformats.org/officeDocument/2006/relationships/customXml" Target="../ink/ink9789.xml"/><Relationship Id="rId450" Type="http://schemas.openxmlformats.org/officeDocument/2006/relationships/customXml" Target="../ink/ink9872.xml"/><Relationship Id="rId506" Type="http://schemas.openxmlformats.org/officeDocument/2006/relationships/image" Target="../media/image796.png"/><Relationship Id="rId38" Type="http://schemas.openxmlformats.org/officeDocument/2006/relationships/customXml" Target="../ink/ink9665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84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7.png"/><Relationship Id="rId394" Type="http://schemas.openxmlformats.org/officeDocument/2006/relationships/customXml" Target="../ink/ink9844.xml"/><Relationship Id="rId408" Type="http://schemas.openxmlformats.org/officeDocument/2006/relationships/customXml" Target="../ink/ink9851.xml"/><Relationship Id="rId212" Type="http://schemas.openxmlformats.org/officeDocument/2006/relationships/customXml" Target="../ink/ink9752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9703.xml"/><Relationship Id="rId296" Type="http://schemas.openxmlformats.org/officeDocument/2006/relationships/image" Target="../media/image370.png"/><Relationship Id="rId461" Type="http://schemas.openxmlformats.org/officeDocument/2006/relationships/customXml" Target="../ink/ink9878.xml"/><Relationship Id="rId60" Type="http://schemas.openxmlformats.org/officeDocument/2006/relationships/customXml" Target="../ink/ink9676.xml"/><Relationship Id="rId156" Type="http://schemas.openxmlformats.org/officeDocument/2006/relationships/customXml" Target="../ink/ink9724.xml"/><Relationship Id="rId198" Type="http://schemas.openxmlformats.org/officeDocument/2006/relationships/customXml" Target="../ink/ink9745.xml"/><Relationship Id="rId321" Type="http://schemas.openxmlformats.org/officeDocument/2006/relationships/customXml" Target="../ink/ink9807.xml"/><Relationship Id="rId363" Type="http://schemas.openxmlformats.org/officeDocument/2006/relationships/customXml" Target="../ink/ink9828.xml"/><Relationship Id="rId419" Type="http://schemas.openxmlformats.org/officeDocument/2006/relationships/image" Target="../media/image672.png"/><Relationship Id="rId223" Type="http://schemas.openxmlformats.org/officeDocument/2006/relationships/customXml" Target="../ink/ink9758.xml"/><Relationship Id="rId430" Type="http://schemas.openxmlformats.org/officeDocument/2006/relationships/customXml" Target="../ink/ink9862.xml"/><Relationship Id="rId18" Type="http://schemas.openxmlformats.org/officeDocument/2006/relationships/customXml" Target="../ink/ink9655.xml"/><Relationship Id="rId265" Type="http://schemas.openxmlformats.org/officeDocument/2006/relationships/customXml" Target="../ink/ink9779.xml"/><Relationship Id="rId472" Type="http://schemas.openxmlformats.org/officeDocument/2006/relationships/image" Target="../media/image739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9834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9647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01.png"/><Relationship Id="rId483" Type="http://schemas.openxmlformats.org/officeDocument/2006/relationships/customXml" Target="../ink/ink9889.xml"/><Relationship Id="rId40" Type="http://schemas.openxmlformats.org/officeDocument/2006/relationships/customXml" Target="../ink/ink9666.xml"/><Relationship Id="rId136" Type="http://schemas.openxmlformats.org/officeDocument/2006/relationships/customXml" Target="../ink/ink9714.xml"/><Relationship Id="rId178" Type="http://schemas.openxmlformats.org/officeDocument/2006/relationships/customXml" Target="../ink/ink9735.xml"/><Relationship Id="rId301" Type="http://schemas.openxmlformats.org/officeDocument/2006/relationships/customXml" Target="../ink/ink9797.xml"/><Relationship Id="rId343" Type="http://schemas.openxmlformats.org/officeDocument/2006/relationships/customXml" Target="../ink/ink9818.xml"/><Relationship Id="rId82" Type="http://schemas.openxmlformats.org/officeDocument/2006/relationships/customXml" Target="../ink/ink9687.xml"/><Relationship Id="rId203" Type="http://schemas.openxmlformats.org/officeDocument/2006/relationships/image" Target="../media/image538.png"/><Relationship Id="rId385" Type="http://schemas.openxmlformats.org/officeDocument/2006/relationships/image" Target="../media/image583.png"/><Relationship Id="rId245" Type="http://schemas.openxmlformats.org/officeDocument/2006/relationships/customXml" Target="../ink/ink9769.xml"/><Relationship Id="rId287" Type="http://schemas.openxmlformats.org/officeDocument/2006/relationships/customXml" Target="../ink/ink9790.xml"/><Relationship Id="rId410" Type="http://schemas.openxmlformats.org/officeDocument/2006/relationships/customXml" Target="../ink/ink9852.xml"/><Relationship Id="rId452" Type="http://schemas.openxmlformats.org/officeDocument/2006/relationships/customXml" Target="../ink/ink9873.xml"/><Relationship Id="rId494" Type="http://schemas.openxmlformats.org/officeDocument/2006/relationships/image" Target="../media/image790.png"/><Relationship Id="rId508" Type="http://schemas.openxmlformats.org/officeDocument/2006/relationships/image" Target="../media/image797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8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9845.xml"/><Relationship Id="rId214" Type="http://schemas.openxmlformats.org/officeDocument/2006/relationships/customXml" Target="../ink/ink9753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82.png"/><Relationship Id="rId463" Type="http://schemas.openxmlformats.org/officeDocument/2006/relationships/customXml" Target="../ink/ink9879.xml"/><Relationship Id="rId116" Type="http://schemas.openxmlformats.org/officeDocument/2006/relationships/customXml" Target="../ink/ink9704.xml"/><Relationship Id="rId158" Type="http://schemas.openxmlformats.org/officeDocument/2006/relationships/customXml" Target="../ink/ink9725.xml"/><Relationship Id="rId323" Type="http://schemas.openxmlformats.org/officeDocument/2006/relationships/customXml" Target="../ink/ink9808.xml"/><Relationship Id="rId20" Type="http://schemas.openxmlformats.org/officeDocument/2006/relationships/customXml" Target="../ink/ink9656.xml"/><Relationship Id="rId62" Type="http://schemas.openxmlformats.org/officeDocument/2006/relationships/customXml" Target="../ink/ink9677.xml"/><Relationship Id="rId365" Type="http://schemas.openxmlformats.org/officeDocument/2006/relationships/customXml" Target="../ink/ink9829.xml"/><Relationship Id="rId225" Type="http://schemas.openxmlformats.org/officeDocument/2006/relationships/customXml" Target="../ink/ink9759.xml"/><Relationship Id="rId267" Type="http://schemas.openxmlformats.org/officeDocument/2006/relationships/customXml" Target="../ink/ink9780.xml"/><Relationship Id="rId432" Type="http://schemas.openxmlformats.org/officeDocument/2006/relationships/customXml" Target="../ink/ink9863.xml"/><Relationship Id="rId474" Type="http://schemas.openxmlformats.org/officeDocument/2006/relationships/image" Target="../media/image740.png"/><Relationship Id="rId127" Type="http://schemas.openxmlformats.org/officeDocument/2006/relationships/image" Target="../media/image176.png"/><Relationship Id="rId31" Type="http://schemas.openxmlformats.org/officeDocument/2006/relationships/image" Target="../media/image22.png"/><Relationship Id="rId73" Type="http://schemas.openxmlformats.org/officeDocument/2006/relationships/image" Target="../media/image520.png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76" Type="http://schemas.openxmlformats.org/officeDocument/2006/relationships/customXml" Target="../ink/ink9835.xml"/><Relationship Id="rId4" Type="http://schemas.openxmlformats.org/officeDocument/2006/relationships/customXml" Target="../ink/ink9648.xml"/><Relationship Id="rId180" Type="http://schemas.openxmlformats.org/officeDocument/2006/relationships/customXml" Target="../ink/ink9736.xml"/><Relationship Id="rId215" Type="http://schemas.openxmlformats.org/officeDocument/2006/relationships/customXml" Target="../ink/ink9754.xml"/><Relationship Id="rId236" Type="http://schemas.openxmlformats.org/officeDocument/2006/relationships/image" Target="../media/image554.png"/><Relationship Id="rId257" Type="http://schemas.openxmlformats.org/officeDocument/2006/relationships/customXml" Target="../ink/ink9775.xml"/><Relationship Id="rId278" Type="http://schemas.openxmlformats.org/officeDocument/2006/relationships/image" Target="../media/image361.png"/><Relationship Id="rId401" Type="http://schemas.openxmlformats.org/officeDocument/2006/relationships/image" Target="../media/image591.png"/><Relationship Id="rId422" Type="http://schemas.openxmlformats.org/officeDocument/2006/relationships/customXml" Target="../ink/ink9858.xml"/><Relationship Id="rId443" Type="http://schemas.openxmlformats.org/officeDocument/2006/relationships/image" Target="../media/image702.png"/><Relationship Id="rId464" Type="http://schemas.openxmlformats.org/officeDocument/2006/relationships/image" Target="../media/image728.png"/><Relationship Id="rId303" Type="http://schemas.openxmlformats.org/officeDocument/2006/relationships/customXml" Target="../ink/ink9798.xml"/><Relationship Id="rId485" Type="http://schemas.openxmlformats.org/officeDocument/2006/relationships/customXml" Target="../ink/ink9890.xml"/><Relationship Id="rId42" Type="http://schemas.openxmlformats.org/officeDocument/2006/relationships/customXml" Target="../ink/ink9667.xml"/><Relationship Id="rId84" Type="http://schemas.openxmlformats.org/officeDocument/2006/relationships/customXml" Target="../ink/ink9688.xml"/><Relationship Id="rId138" Type="http://schemas.openxmlformats.org/officeDocument/2006/relationships/customXml" Target="../ink/ink9715.xml"/><Relationship Id="rId345" Type="http://schemas.openxmlformats.org/officeDocument/2006/relationships/customXml" Target="../ink/ink9819.xml"/><Relationship Id="rId387" Type="http://schemas.openxmlformats.org/officeDocument/2006/relationships/image" Target="../media/image584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9770.xml"/><Relationship Id="rId412" Type="http://schemas.openxmlformats.org/officeDocument/2006/relationships/customXml" Target="../ink/ink9853.xml"/><Relationship Id="rId107" Type="http://schemas.openxmlformats.org/officeDocument/2006/relationships/image" Target="../media/image165.png"/><Relationship Id="rId289" Type="http://schemas.openxmlformats.org/officeDocument/2006/relationships/customXml" Target="../ink/ink9791.xml"/><Relationship Id="rId454" Type="http://schemas.openxmlformats.org/officeDocument/2006/relationships/customXml" Target="../ink/ink9874.xml"/><Relationship Id="rId496" Type="http://schemas.openxmlformats.org/officeDocument/2006/relationships/image" Target="../media/image791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9.png"/><Relationship Id="rId398" Type="http://schemas.openxmlformats.org/officeDocument/2006/relationships/customXml" Target="../ink/ink9846.xml"/><Relationship Id="rId95" Type="http://schemas.openxmlformats.org/officeDocument/2006/relationships/image" Target="../media/image531.png"/><Relationship Id="rId160" Type="http://schemas.openxmlformats.org/officeDocument/2006/relationships/customXml" Target="../ink/ink9726.xml"/><Relationship Id="rId216" Type="http://schemas.openxmlformats.org/officeDocument/2006/relationships/image" Target="../media/image544.png"/><Relationship Id="rId423" Type="http://schemas.openxmlformats.org/officeDocument/2006/relationships/image" Target="../media/image683.png"/><Relationship Id="rId258" Type="http://schemas.openxmlformats.org/officeDocument/2006/relationships/image" Target="../media/image355.png"/><Relationship Id="rId465" Type="http://schemas.openxmlformats.org/officeDocument/2006/relationships/customXml" Target="../ink/ink9880.xml"/><Relationship Id="rId22" Type="http://schemas.openxmlformats.org/officeDocument/2006/relationships/customXml" Target="../ink/ink9657.xml"/><Relationship Id="rId64" Type="http://schemas.openxmlformats.org/officeDocument/2006/relationships/customXml" Target="../ink/ink9678.xml"/><Relationship Id="rId118" Type="http://schemas.openxmlformats.org/officeDocument/2006/relationships/customXml" Target="../ink/ink9705.xml"/><Relationship Id="rId325" Type="http://schemas.openxmlformats.org/officeDocument/2006/relationships/customXml" Target="../ink/ink9809.xml"/><Relationship Id="rId367" Type="http://schemas.openxmlformats.org/officeDocument/2006/relationships/image" Target="../media/image574.png"/><Relationship Id="rId171" Type="http://schemas.openxmlformats.org/officeDocument/2006/relationships/image" Target="../media/image340.png"/><Relationship Id="rId227" Type="http://schemas.openxmlformats.org/officeDocument/2006/relationships/customXml" Target="../ink/ink9760.xml"/><Relationship Id="rId269" Type="http://schemas.openxmlformats.org/officeDocument/2006/relationships/customXml" Target="../ink/ink9781.xml"/><Relationship Id="rId434" Type="http://schemas.openxmlformats.org/officeDocument/2006/relationships/customXml" Target="../ink/ink9864.xml"/><Relationship Id="rId476" Type="http://schemas.openxmlformats.org/officeDocument/2006/relationships/image" Target="../media/image752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501" Type="http://schemas.openxmlformats.org/officeDocument/2006/relationships/customXml" Target="../ink/ink9898.xml"/><Relationship Id="rId75" Type="http://schemas.openxmlformats.org/officeDocument/2006/relationships/image" Target="../media/image521.png"/><Relationship Id="rId140" Type="http://schemas.openxmlformats.org/officeDocument/2006/relationships/customXml" Target="../ink/ink9716.xml"/><Relationship Id="rId182" Type="http://schemas.openxmlformats.org/officeDocument/2006/relationships/customXml" Target="../ink/ink9737.xml"/><Relationship Id="rId378" Type="http://schemas.openxmlformats.org/officeDocument/2006/relationships/customXml" Target="../ink/ink9836.xml"/><Relationship Id="rId403" Type="http://schemas.openxmlformats.org/officeDocument/2006/relationships/image" Target="../media/image592.png"/><Relationship Id="rId6" Type="http://schemas.openxmlformats.org/officeDocument/2006/relationships/customXml" Target="../ink/ink9649.xml"/><Relationship Id="rId238" Type="http://schemas.openxmlformats.org/officeDocument/2006/relationships/image" Target="../media/image555.png"/><Relationship Id="rId445" Type="http://schemas.openxmlformats.org/officeDocument/2006/relationships/image" Target="../media/image703.png"/><Relationship Id="rId487" Type="http://schemas.openxmlformats.org/officeDocument/2006/relationships/customXml" Target="../ink/ink9891.xml"/><Relationship Id="rId291" Type="http://schemas.openxmlformats.org/officeDocument/2006/relationships/customXml" Target="../ink/ink9792.xml"/><Relationship Id="rId305" Type="http://schemas.openxmlformats.org/officeDocument/2006/relationships/customXml" Target="../ink/ink9799.xml"/><Relationship Id="rId347" Type="http://schemas.openxmlformats.org/officeDocument/2006/relationships/customXml" Target="../ink/ink9820.xml"/><Relationship Id="rId44" Type="http://schemas.openxmlformats.org/officeDocument/2006/relationships/customXml" Target="../ink/ink9668.xml"/><Relationship Id="rId86" Type="http://schemas.openxmlformats.org/officeDocument/2006/relationships/customXml" Target="../ink/ink9689.xml"/><Relationship Id="rId151" Type="http://schemas.openxmlformats.org/officeDocument/2006/relationships/image" Target="../media/image330.png"/><Relationship Id="rId389" Type="http://schemas.openxmlformats.org/officeDocument/2006/relationships/image" Target="../media/image585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9771.xml"/><Relationship Id="rId414" Type="http://schemas.openxmlformats.org/officeDocument/2006/relationships/customXml" Target="../ink/ink9854.xml"/><Relationship Id="rId456" Type="http://schemas.openxmlformats.org/officeDocument/2006/relationships/customXml" Target="../ink/ink9875.xml"/><Relationship Id="rId498" Type="http://schemas.openxmlformats.org/officeDocument/2006/relationships/image" Target="../media/image792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9706.xml"/><Relationship Id="rId358" Type="http://schemas.openxmlformats.org/officeDocument/2006/relationships/image" Target="../media/image570.png"/><Relationship Id="rId162" Type="http://schemas.openxmlformats.org/officeDocument/2006/relationships/customXml" Target="../ink/ink9727.xml"/><Relationship Id="rId218" Type="http://schemas.openxmlformats.org/officeDocument/2006/relationships/image" Target="../media/image545.png"/><Relationship Id="rId425" Type="http://schemas.openxmlformats.org/officeDocument/2006/relationships/image" Target="../media/image693.png"/><Relationship Id="rId467" Type="http://schemas.openxmlformats.org/officeDocument/2006/relationships/customXml" Target="../ink/ink9881.xml"/><Relationship Id="rId271" Type="http://schemas.openxmlformats.org/officeDocument/2006/relationships/customXml" Target="../ink/ink9782.xml"/><Relationship Id="rId24" Type="http://schemas.openxmlformats.org/officeDocument/2006/relationships/customXml" Target="../ink/ink9658.xml"/><Relationship Id="rId66" Type="http://schemas.openxmlformats.org/officeDocument/2006/relationships/customXml" Target="../ink/ink9679.xml"/><Relationship Id="rId131" Type="http://schemas.openxmlformats.org/officeDocument/2006/relationships/image" Target="../media/image320.png"/><Relationship Id="rId327" Type="http://schemas.openxmlformats.org/officeDocument/2006/relationships/customXml" Target="../ink/ink9810.xml"/><Relationship Id="rId369" Type="http://schemas.openxmlformats.org/officeDocument/2006/relationships/image" Target="../media/image575.png"/><Relationship Id="rId173" Type="http://schemas.openxmlformats.org/officeDocument/2006/relationships/image" Target="../media/image59.png"/><Relationship Id="rId229" Type="http://schemas.openxmlformats.org/officeDocument/2006/relationships/customXml" Target="../ink/ink9761.xml"/><Relationship Id="rId380" Type="http://schemas.openxmlformats.org/officeDocument/2006/relationships/customXml" Target="../ink/ink9837.xml"/><Relationship Id="rId436" Type="http://schemas.openxmlformats.org/officeDocument/2006/relationships/customXml" Target="../ink/ink9865.xml"/><Relationship Id="rId240" Type="http://schemas.openxmlformats.org/officeDocument/2006/relationships/image" Target="../media/image556.png"/><Relationship Id="rId478" Type="http://schemas.openxmlformats.org/officeDocument/2006/relationships/image" Target="../media/image753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9696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503" Type="http://schemas.openxmlformats.org/officeDocument/2006/relationships/customXml" Target="../ink/ink9899.xml"/><Relationship Id="rId8" Type="http://schemas.openxmlformats.org/officeDocument/2006/relationships/customXml" Target="../ink/ink9650.xml"/><Relationship Id="rId142" Type="http://schemas.openxmlformats.org/officeDocument/2006/relationships/customXml" Target="../ink/ink9717.xml"/><Relationship Id="rId184" Type="http://schemas.openxmlformats.org/officeDocument/2006/relationships/customXml" Target="../ink/ink9738.xml"/><Relationship Id="rId391" Type="http://schemas.openxmlformats.org/officeDocument/2006/relationships/image" Target="../media/image586.png"/><Relationship Id="rId405" Type="http://schemas.openxmlformats.org/officeDocument/2006/relationships/image" Target="../media/image593.png"/><Relationship Id="rId447" Type="http://schemas.openxmlformats.org/officeDocument/2006/relationships/image" Target="../media/image720.png"/><Relationship Id="rId251" Type="http://schemas.openxmlformats.org/officeDocument/2006/relationships/customXml" Target="../ink/ink9772.xml"/><Relationship Id="rId489" Type="http://schemas.openxmlformats.org/officeDocument/2006/relationships/customXml" Target="../ink/ink9892.xml"/><Relationship Id="rId46" Type="http://schemas.openxmlformats.org/officeDocument/2006/relationships/customXml" Target="../ink/ink9669.xml"/><Relationship Id="rId293" Type="http://schemas.openxmlformats.org/officeDocument/2006/relationships/customXml" Target="../ink/ink9793.xml"/><Relationship Id="rId307" Type="http://schemas.openxmlformats.org/officeDocument/2006/relationships/customXml" Target="../ink/ink9800.xml"/><Relationship Id="rId349" Type="http://schemas.openxmlformats.org/officeDocument/2006/relationships/customXml" Target="../ink/ink9821.xml"/><Relationship Id="rId88" Type="http://schemas.openxmlformats.org/officeDocument/2006/relationships/customXml" Target="../ink/ink9690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71.png"/><Relationship Id="rId416" Type="http://schemas.openxmlformats.org/officeDocument/2006/relationships/customXml" Target="../ink/ink9855.xml"/><Relationship Id="rId220" Type="http://schemas.openxmlformats.org/officeDocument/2006/relationships/image" Target="../media/image546.png"/><Relationship Id="rId458" Type="http://schemas.openxmlformats.org/officeDocument/2006/relationships/image" Target="../media/image725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9707.xml"/><Relationship Id="rId164" Type="http://schemas.openxmlformats.org/officeDocument/2006/relationships/customXml" Target="../ink/ink9728.xml"/><Relationship Id="rId371" Type="http://schemas.openxmlformats.org/officeDocument/2006/relationships/image" Target="../media/image576.png"/><Relationship Id="rId427" Type="http://schemas.openxmlformats.org/officeDocument/2006/relationships/image" Target="../media/image694.png"/><Relationship Id="rId469" Type="http://schemas.openxmlformats.org/officeDocument/2006/relationships/customXml" Target="../ink/ink9882.xml"/><Relationship Id="rId26" Type="http://schemas.openxmlformats.org/officeDocument/2006/relationships/customXml" Target="../ink/ink9659.xml"/><Relationship Id="rId231" Type="http://schemas.openxmlformats.org/officeDocument/2006/relationships/customXml" Target="../ink/ink9762.xml"/><Relationship Id="rId273" Type="http://schemas.openxmlformats.org/officeDocument/2006/relationships/customXml" Target="../ink/ink9783.xml"/><Relationship Id="rId329" Type="http://schemas.openxmlformats.org/officeDocument/2006/relationships/customXml" Target="../ink/ink9811.xml"/><Relationship Id="rId480" Type="http://schemas.openxmlformats.org/officeDocument/2006/relationships/image" Target="../media/image754.png"/><Relationship Id="rId68" Type="http://schemas.openxmlformats.org/officeDocument/2006/relationships/customXml" Target="../ink/ink9680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9746.xml"/><Relationship Id="rId382" Type="http://schemas.openxmlformats.org/officeDocument/2006/relationships/customXml" Target="../ink/ink9838.xml"/><Relationship Id="rId438" Type="http://schemas.openxmlformats.org/officeDocument/2006/relationships/customXml" Target="../ink/ink9866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9893.xml"/><Relationship Id="rId505" Type="http://schemas.openxmlformats.org/officeDocument/2006/relationships/customXml" Target="../ink/ink9900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9697.xml"/><Relationship Id="rId144" Type="http://schemas.openxmlformats.org/officeDocument/2006/relationships/customXml" Target="../ink/ink9718.xml"/><Relationship Id="rId90" Type="http://schemas.openxmlformats.org/officeDocument/2006/relationships/customXml" Target="../ink/ink9691.xml"/><Relationship Id="rId186" Type="http://schemas.openxmlformats.org/officeDocument/2006/relationships/customXml" Target="../ink/ink9739.xml"/><Relationship Id="rId351" Type="http://schemas.openxmlformats.org/officeDocument/2006/relationships/customXml" Target="../ink/ink9822.xml"/><Relationship Id="rId393" Type="http://schemas.openxmlformats.org/officeDocument/2006/relationships/image" Target="../media/image587.png"/><Relationship Id="rId407" Type="http://schemas.openxmlformats.org/officeDocument/2006/relationships/image" Target="../media/image594.png"/><Relationship Id="rId449" Type="http://schemas.openxmlformats.org/officeDocument/2006/relationships/image" Target="../media/image721.png"/><Relationship Id="rId211" Type="http://schemas.openxmlformats.org/officeDocument/2006/relationships/image" Target="../media/image542.png"/><Relationship Id="rId253" Type="http://schemas.openxmlformats.org/officeDocument/2006/relationships/customXml" Target="../ink/ink9773.xml"/><Relationship Id="rId295" Type="http://schemas.openxmlformats.org/officeDocument/2006/relationships/customXml" Target="../ink/ink9794.xml"/><Relationship Id="rId309" Type="http://schemas.openxmlformats.org/officeDocument/2006/relationships/customXml" Target="../ink/ink9801.xml"/><Relationship Id="rId460" Type="http://schemas.openxmlformats.org/officeDocument/2006/relationships/image" Target="../media/image726.png"/><Relationship Id="rId48" Type="http://schemas.openxmlformats.org/officeDocument/2006/relationships/customXml" Target="../ink/ink9670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2.png"/><Relationship Id="rId418" Type="http://schemas.openxmlformats.org/officeDocument/2006/relationships/customXml" Target="../ink/ink9856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9883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9708.xml"/><Relationship Id="rId70" Type="http://schemas.openxmlformats.org/officeDocument/2006/relationships/customXml" Target="../ink/ink9681.xml"/><Relationship Id="rId166" Type="http://schemas.openxmlformats.org/officeDocument/2006/relationships/customXml" Target="../ink/ink9729.xml"/><Relationship Id="rId331" Type="http://schemas.openxmlformats.org/officeDocument/2006/relationships/customXml" Target="../ink/ink9812.xml"/><Relationship Id="rId373" Type="http://schemas.openxmlformats.org/officeDocument/2006/relationships/image" Target="../media/image577.png"/><Relationship Id="rId429" Type="http://schemas.openxmlformats.org/officeDocument/2006/relationships/image" Target="../media/image695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9763.xml"/><Relationship Id="rId440" Type="http://schemas.openxmlformats.org/officeDocument/2006/relationships/customXml" Target="../ink/ink9867.xml"/><Relationship Id="rId28" Type="http://schemas.openxmlformats.org/officeDocument/2006/relationships/customXml" Target="../ink/ink9660.xml"/><Relationship Id="rId275" Type="http://schemas.openxmlformats.org/officeDocument/2006/relationships/customXml" Target="../ink/ink9784.xml"/><Relationship Id="rId300" Type="http://schemas.openxmlformats.org/officeDocument/2006/relationships/image" Target="../media/image372.png"/><Relationship Id="rId482" Type="http://schemas.openxmlformats.org/officeDocument/2006/relationships/image" Target="../media/image771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34.png"/><Relationship Id="rId384" Type="http://schemas.openxmlformats.org/officeDocument/2006/relationships/customXml" Target="../ink/ink9839.xml"/><Relationship Id="rId202" Type="http://schemas.openxmlformats.org/officeDocument/2006/relationships/customXml" Target="../ink/ink9747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2.png"/><Relationship Id="rId493" Type="http://schemas.openxmlformats.org/officeDocument/2006/relationships/customXml" Target="../ink/ink9894.xml"/><Relationship Id="rId507" Type="http://schemas.openxmlformats.org/officeDocument/2006/relationships/customXml" Target="../ink/ink9901.xml"/><Relationship Id="rId50" Type="http://schemas.openxmlformats.org/officeDocument/2006/relationships/customXml" Target="../ink/ink9671.xml"/><Relationship Id="rId104" Type="http://schemas.openxmlformats.org/officeDocument/2006/relationships/customXml" Target="../ink/ink9698.xml"/><Relationship Id="rId146" Type="http://schemas.openxmlformats.org/officeDocument/2006/relationships/customXml" Target="../ink/ink9719.xml"/><Relationship Id="rId188" Type="http://schemas.openxmlformats.org/officeDocument/2006/relationships/customXml" Target="../ink/ink9740.xml"/><Relationship Id="rId311" Type="http://schemas.openxmlformats.org/officeDocument/2006/relationships/customXml" Target="../ink/ink9802.xml"/><Relationship Id="rId353" Type="http://schemas.openxmlformats.org/officeDocument/2006/relationships/customXml" Target="../ink/ink9823.xml"/><Relationship Id="rId395" Type="http://schemas.openxmlformats.org/officeDocument/2006/relationships/image" Target="../media/image588.png"/><Relationship Id="rId409" Type="http://schemas.openxmlformats.org/officeDocument/2006/relationships/image" Target="../media/image667.png"/><Relationship Id="rId92" Type="http://schemas.openxmlformats.org/officeDocument/2006/relationships/customXml" Target="../ink/ink9692.xml"/><Relationship Id="rId213" Type="http://schemas.openxmlformats.org/officeDocument/2006/relationships/image" Target="../media/image543.png"/><Relationship Id="rId420" Type="http://schemas.openxmlformats.org/officeDocument/2006/relationships/customXml" Target="../ink/ink9857.xml"/><Relationship Id="rId255" Type="http://schemas.openxmlformats.org/officeDocument/2006/relationships/customXml" Target="../ink/ink9774.xml"/><Relationship Id="rId297" Type="http://schemas.openxmlformats.org/officeDocument/2006/relationships/customXml" Target="../ink/ink9795.xml"/><Relationship Id="rId462" Type="http://schemas.openxmlformats.org/officeDocument/2006/relationships/image" Target="../media/image727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3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6.png"/><Relationship Id="rId473" Type="http://schemas.openxmlformats.org/officeDocument/2006/relationships/customXml" Target="../ink/ink9884.xml"/><Relationship Id="rId30" Type="http://schemas.openxmlformats.org/officeDocument/2006/relationships/customXml" Target="../ink/ink9661.xml"/><Relationship Id="rId126" Type="http://schemas.openxmlformats.org/officeDocument/2006/relationships/customXml" Target="../ink/ink9709.xml"/><Relationship Id="rId168" Type="http://schemas.openxmlformats.org/officeDocument/2006/relationships/customXml" Target="../ink/ink9730.xml"/><Relationship Id="rId333" Type="http://schemas.openxmlformats.org/officeDocument/2006/relationships/customXml" Target="../ink/ink9813.xml"/><Relationship Id="rId72" Type="http://schemas.openxmlformats.org/officeDocument/2006/relationships/customXml" Target="../ink/ink9682.xml"/><Relationship Id="rId375" Type="http://schemas.openxmlformats.org/officeDocument/2006/relationships/image" Target="../media/image578.png"/><Relationship Id="rId3" Type="http://schemas.openxmlformats.org/officeDocument/2006/relationships/image" Target="../media/image810.png"/><Relationship Id="rId235" Type="http://schemas.openxmlformats.org/officeDocument/2006/relationships/customXml" Target="../ink/ink9764.xml"/><Relationship Id="rId277" Type="http://schemas.openxmlformats.org/officeDocument/2006/relationships/customXml" Target="../ink/ink9785.xml"/><Relationship Id="rId400" Type="http://schemas.openxmlformats.org/officeDocument/2006/relationships/customXml" Target="../ink/ink9847.xml"/><Relationship Id="rId442" Type="http://schemas.openxmlformats.org/officeDocument/2006/relationships/customXml" Target="../ink/ink9868.xml"/><Relationship Id="rId484" Type="http://schemas.openxmlformats.org/officeDocument/2006/relationships/image" Target="../media/image772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35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9840.xml"/><Relationship Id="rId190" Type="http://schemas.openxmlformats.org/officeDocument/2006/relationships/customXml" Target="../ink/ink9741.xml"/><Relationship Id="rId204" Type="http://schemas.openxmlformats.org/officeDocument/2006/relationships/customXml" Target="../ink/ink9748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68.png"/><Relationship Id="rId453" Type="http://schemas.openxmlformats.org/officeDocument/2006/relationships/image" Target="../media/image723.png"/><Relationship Id="rId106" Type="http://schemas.openxmlformats.org/officeDocument/2006/relationships/customXml" Target="../ink/ink9699.xml"/><Relationship Id="rId313" Type="http://schemas.openxmlformats.org/officeDocument/2006/relationships/customXml" Target="../ink/ink9803.xml"/><Relationship Id="rId495" Type="http://schemas.openxmlformats.org/officeDocument/2006/relationships/customXml" Target="../ink/ink9895.xml"/><Relationship Id="rId10" Type="http://schemas.openxmlformats.org/officeDocument/2006/relationships/customXml" Target="../ink/ink9651.xml"/><Relationship Id="rId52" Type="http://schemas.openxmlformats.org/officeDocument/2006/relationships/customXml" Target="../ink/ink9672.xml"/><Relationship Id="rId94" Type="http://schemas.openxmlformats.org/officeDocument/2006/relationships/customXml" Target="../ink/ink9693.xml"/><Relationship Id="rId148" Type="http://schemas.openxmlformats.org/officeDocument/2006/relationships/customXml" Target="../ink/ink9720.xml"/><Relationship Id="rId355" Type="http://schemas.openxmlformats.org/officeDocument/2006/relationships/customXml" Target="../ink/ink9824.xml"/><Relationship Id="rId397" Type="http://schemas.openxmlformats.org/officeDocument/2006/relationships/image" Target="../media/image589.png"/></Relationships>
</file>

<file path=ppt/slides/_rels/slide6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10051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customXml" Target="../ink/ink10085.xml"/><Relationship Id="rId170" Type="http://schemas.openxmlformats.org/officeDocument/2006/relationships/customXml" Target="../ink/ink9986.xml"/><Relationship Id="rId226" Type="http://schemas.openxmlformats.org/officeDocument/2006/relationships/image" Target="../media/image549.png"/><Relationship Id="rId433" Type="http://schemas.openxmlformats.org/officeDocument/2006/relationships/image" Target="../media/image700.png"/><Relationship Id="rId268" Type="http://schemas.openxmlformats.org/officeDocument/2006/relationships/image" Target="../media/image559.png"/><Relationship Id="rId475" Type="http://schemas.openxmlformats.org/officeDocument/2006/relationships/customXml" Target="../ink/ink10140.xml"/><Relationship Id="rId32" Type="http://schemas.openxmlformats.org/officeDocument/2006/relationships/customXml" Target="../ink/ink9917.xml"/><Relationship Id="rId74" Type="http://schemas.openxmlformats.org/officeDocument/2006/relationships/customXml" Target="../ink/ink9938.xml"/><Relationship Id="rId128" Type="http://schemas.openxmlformats.org/officeDocument/2006/relationships/customXml" Target="../ink/ink9965.xml"/><Relationship Id="rId335" Type="http://schemas.openxmlformats.org/officeDocument/2006/relationships/customXml" Target="../ink/ink10069.xml"/><Relationship Id="rId377" Type="http://schemas.openxmlformats.org/officeDocument/2006/relationships/image" Target="../media/image582.png"/><Relationship Id="rId500" Type="http://schemas.openxmlformats.org/officeDocument/2006/relationships/image" Target="../media/image798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10020.xml"/><Relationship Id="rId402" Type="http://schemas.openxmlformats.org/officeDocument/2006/relationships/customXml" Target="../ink/ink10103.xml"/><Relationship Id="rId279" Type="http://schemas.openxmlformats.org/officeDocument/2006/relationships/customXml" Target="../ink/ink10041.xml"/><Relationship Id="rId444" Type="http://schemas.openxmlformats.org/officeDocument/2006/relationships/customXml" Target="../ink/ink10124.xml"/><Relationship Id="rId486" Type="http://schemas.openxmlformats.org/officeDocument/2006/relationships/image" Target="../media/image784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567.png"/><Relationship Id="rId388" Type="http://schemas.openxmlformats.org/officeDocument/2006/relationships/customXml" Target="../ink/ink10096.xml"/><Relationship Id="rId511" Type="http://schemas.openxmlformats.org/officeDocument/2006/relationships/customXml" Target="../ink/ink10158.xml"/><Relationship Id="rId85" Type="http://schemas.openxmlformats.org/officeDocument/2006/relationships/image" Target="../media/image526.png"/><Relationship Id="rId150" Type="http://schemas.openxmlformats.org/officeDocument/2006/relationships/customXml" Target="../ink/ink9976.xml"/><Relationship Id="rId192" Type="http://schemas.openxmlformats.org/officeDocument/2006/relationships/customXml" Target="../ink/ink9997.xml"/><Relationship Id="rId206" Type="http://schemas.openxmlformats.org/officeDocument/2006/relationships/customXml" Target="../ink/ink10004.xml"/><Relationship Id="rId413" Type="http://schemas.openxmlformats.org/officeDocument/2006/relationships/image" Target="../media/image672.png"/><Relationship Id="rId248" Type="http://schemas.openxmlformats.org/officeDocument/2006/relationships/image" Target="../media/image350.png"/><Relationship Id="rId455" Type="http://schemas.openxmlformats.org/officeDocument/2006/relationships/customXml" Target="../ink/ink10130.xml"/><Relationship Id="rId497" Type="http://schemas.openxmlformats.org/officeDocument/2006/relationships/customXml" Target="../ink/ink10151.xml"/><Relationship Id="rId12" Type="http://schemas.openxmlformats.org/officeDocument/2006/relationships/customXml" Target="../ink/ink9907.xml"/><Relationship Id="rId108" Type="http://schemas.openxmlformats.org/officeDocument/2006/relationships/customXml" Target="../ink/ink9955.xml"/><Relationship Id="rId315" Type="http://schemas.openxmlformats.org/officeDocument/2006/relationships/customXml" Target="../ink/ink10059.xml"/><Relationship Id="rId357" Type="http://schemas.openxmlformats.org/officeDocument/2006/relationships/customXml" Target="../ink/ink10080.xml"/><Relationship Id="rId54" Type="http://schemas.openxmlformats.org/officeDocument/2006/relationships/customXml" Target="../ink/ink9928.xml"/><Relationship Id="rId96" Type="http://schemas.openxmlformats.org/officeDocument/2006/relationships/customXml" Target="../ink/ink9949.xml"/><Relationship Id="rId161" Type="http://schemas.openxmlformats.org/officeDocument/2006/relationships/image" Target="../media/image335.png"/><Relationship Id="rId217" Type="http://schemas.openxmlformats.org/officeDocument/2006/relationships/customXml" Target="../ink/ink10010.xml"/><Relationship Id="rId399" Type="http://schemas.openxmlformats.org/officeDocument/2006/relationships/image" Target="../media/image593.png"/><Relationship Id="rId259" Type="http://schemas.openxmlformats.org/officeDocument/2006/relationships/customXml" Target="../ink/ink10031.xml"/><Relationship Id="rId424" Type="http://schemas.openxmlformats.org/officeDocument/2006/relationships/customXml" Target="../ink/ink10114.xml"/><Relationship Id="rId466" Type="http://schemas.openxmlformats.org/officeDocument/2006/relationships/image" Target="../media/image739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9966.xml"/><Relationship Id="rId368" Type="http://schemas.openxmlformats.org/officeDocument/2006/relationships/customXml" Target="../ink/ink10086.xml"/><Relationship Id="rId172" Type="http://schemas.openxmlformats.org/officeDocument/2006/relationships/customXml" Target="../ink/ink9987.xml"/><Relationship Id="rId228" Type="http://schemas.openxmlformats.org/officeDocument/2006/relationships/image" Target="../media/image550.png"/><Relationship Id="rId435" Type="http://schemas.openxmlformats.org/officeDocument/2006/relationships/image" Target="../media/image701.png"/><Relationship Id="rId477" Type="http://schemas.openxmlformats.org/officeDocument/2006/relationships/customXml" Target="../ink/ink10141.xml"/><Relationship Id="rId281" Type="http://schemas.openxmlformats.org/officeDocument/2006/relationships/customXml" Target="../ink/ink10042.xml"/><Relationship Id="rId337" Type="http://schemas.openxmlformats.org/officeDocument/2006/relationships/customXml" Target="../ink/ink10070.xml"/><Relationship Id="rId502" Type="http://schemas.openxmlformats.org/officeDocument/2006/relationships/image" Target="../media/image799.png"/><Relationship Id="rId34" Type="http://schemas.openxmlformats.org/officeDocument/2006/relationships/customXml" Target="../ink/ink9918.xml"/><Relationship Id="rId76" Type="http://schemas.openxmlformats.org/officeDocument/2006/relationships/customXml" Target="../ink/ink9939.xml"/><Relationship Id="rId141" Type="http://schemas.openxmlformats.org/officeDocument/2006/relationships/image" Target="../media/image325.png"/><Relationship Id="rId379" Type="http://schemas.openxmlformats.org/officeDocument/2006/relationships/image" Target="../media/image583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10021.xml"/><Relationship Id="rId390" Type="http://schemas.openxmlformats.org/officeDocument/2006/relationships/customXml" Target="../ink/ink10097.xml"/><Relationship Id="rId404" Type="http://schemas.openxmlformats.org/officeDocument/2006/relationships/customXml" Target="../ink/ink10104.xml"/><Relationship Id="rId446" Type="http://schemas.openxmlformats.org/officeDocument/2006/relationships/customXml" Target="../ink/ink10125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90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9956.xml"/><Relationship Id="rId348" Type="http://schemas.openxmlformats.org/officeDocument/2006/relationships/image" Target="../media/image568.png"/><Relationship Id="rId152" Type="http://schemas.openxmlformats.org/officeDocument/2006/relationships/customXml" Target="../ink/ink9977.xml"/><Relationship Id="rId194" Type="http://schemas.openxmlformats.org/officeDocument/2006/relationships/customXml" Target="../ink/ink9998.xml"/><Relationship Id="rId208" Type="http://schemas.openxmlformats.org/officeDocument/2006/relationships/customXml" Target="../ink/ink10005.xml"/><Relationship Id="rId415" Type="http://schemas.openxmlformats.org/officeDocument/2006/relationships/image" Target="../media/image682.png"/><Relationship Id="rId457" Type="http://schemas.openxmlformats.org/officeDocument/2006/relationships/customXml" Target="../ink/ink10131.xml"/><Relationship Id="rId261" Type="http://schemas.openxmlformats.org/officeDocument/2006/relationships/customXml" Target="../ink/ink10032.xml"/><Relationship Id="rId499" Type="http://schemas.openxmlformats.org/officeDocument/2006/relationships/customXml" Target="../ink/ink10152.xml"/><Relationship Id="rId14" Type="http://schemas.openxmlformats.org/officeDocument/2006/relationships/customXml" Target="../ink/ink9908.xml"/><Relationship Id="rId56" Type="http://schemas.openxmlformats.org/officeDocument/2006/relationships/customXml" Target="../ink/ink9929.xml"/><Relationship Id="rId317" Type="http://schemas.openxmlformats.org/officeDocument/2006/relationships/customXml" Target="../ink/ink10060.xml"/><Relationship Id="rId359" Type="http://schemas.openxmlformats.org/officeDocument/2006/relationships/customXml" Target="../ink/ink10081.xml"/><Relationship Id="rId98" Type="http://schemas.openxmlformats.org/officeDocument/2006/relationships/customXml" Target="../ink/ink9950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10011.xml"/><Relationship Id="rId370" Type="http://schemas.openxmlformats.org/officeDocument/2006/relationships/customXml" Target="../ink/ink10087.xml"/><Relationship Id="rId426" Type="http://schemas.openxmlformats.org/officeDocument/2006/relationships/customXml" Target="../ink/ink10115.xml"/><Relationship Id="rId230" Type="http://schemas.openxmlformats.org/officeDocument/2006/relationships/image" Target="../media/image551.png"/><Relationship Id="rId468" Type="http://schemas.openxmlformats.org/officeDocument/2006/relationships/image" Target="../media/image740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9967.xml"/><Relationship Id="rId174" Type="http://schemas.openxmlformats.org/officeDocument/2006/relationships/customXml" Target="../ink/ink9988.xml"/><Relationship Id="rId381" Type="http://schemas.openxmlformats.org/officeDocument/2006/relationships/image" Target="../media/image584.png"/><Relationship Id="rId241" Type="http://schemas.openxmlformats.org/officeDocument/2006/relationships/customXml" Target="../ink/ink10022.xml"/><Relationship Id="rId437" Type="http://schemas.openxmlformats.org/officeDocument/2006/relationships/image" Target="../media/image702.png"/><Relationship Id="rId479" Type="http://schemas.openxmlformats.org/officeDocument/2006/relationships/customXml" Target="../ink/ink10142.xml"/><Relationship Id="rId36" Type="http://schemas.openxmlformats.org/officeDocument/2006/relationships/customXml" Target="../ink/ink9919.xml"/><Relationship Id="rId283" Type="http://schemas.openxmlformats.org/officeDocument/2006/relationships/customXml" Target="../ink/ink10043.xml"/><Relationship Id="rId339" Type="http://schemas.openxmlformats.org/officeDocument/2006/relationships/customXml" Target="../ink/ink10071.xml"/><Relationship Id="rId490" Type="http://schemas.openxmlformats.org/officeDocument/2006/relationships/image" Target="../media/image791.png"/><Relationship Id="rId504" Type="http://schemas.openxmlformats.org/officeDocument/2006/relationships/image" Target="../media/image800.png"/><Relationship Id="rId78" Type="http://schemas.openxmlformats.org/officeDocument/2006/relationships/customXml" Target="../ink/ink9940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9.png"/><Relationship Id="rId406" Type="http://schemas.openxmlformats.org/officeDocument/2006/relationships/customXml" Target="../ink/ink10105.xml"/><Relationship Id="rId9" Type="http://schemas.openxmlformats.org/officeDocument/2006/relationships/image" Target="../media/image1110.png"/><Relationship Id="rId210" Type="http://schemas.openxmlformats.org/officeDocument/2006/relationships/customXml" Target="../ink/ink10006.xml"/><Relationship Id="rId392" Type="http://schemas.openxmlformats.org/officeDocument/2006/relationships/customXml" Target="../ink/ink10098.xml"/><Relationship Id="rId448" Type="http://schemas.openxmlformats.org/officeDocument/2006/relationships/customXml" Target="../ink/ink10126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9957.xml"/><Relationship Id="rId154" Type="http://schemas.openxmlformats.org/officeDocument/2006/relationships/customXml" Target="../ink/ink9978.xml"/><Relationship Id="rId361" Type="http://schemas.openxmlformats.org/officeDocument/2006/relationships/image" Target="../media/image574.png"/><Relationship Id="rId196" Type="http://schemas.openxmlformats.org/officeDocument/2006/relationships/customXml" Target="../ink/ink9999.xml"/><Relationship Id="rId417" Type="http://schemas.openxmlformats.org/officeDocument/2006/relationships/image" Target="../media/image683.png"/><Relationship Id="rId459" Type="http://schemas.openxmlformats.org/officeDocument/2006/relationships/customXml" Target="../ink/ink10132.xml"/><Relationship Id="rId16" Type="http://schemas.openxmlformats.org/officeDocument/2006/relationships/customXml" Target="../ink/ink9909.xml"/><Relationship Id="rId221" Type="http://schemas.openxmlformats.org/officeDocument/2006/relationships/customXml" Target="../ink/ink10012.xml"/><Relationship Id="rId263" Type="http://schemas.openxmlformats.org/officeDocument/2006/relationships/customXml" Target="../ink/ink10033.xml"/><Relationship Id="rId319" Type="http://schemas.openxmlformats.org/officeDocument/2006/relationships/customXml" Target="../ink/ink10061.xml"/><Relationship Id="rId470" Type="http://schemas.openxmlformats.org/officeDocument/2006/relationships/image" Target="../media/image752.png"/><Relationship Id="rId58" Type="http://schemas.openxmlformats.org/officeDocument/2006/relationships/customXml" Target="../ink/ink9930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10088.xml"/><Relationship Id="rId428" Type="http://schemas.openxmlformats.org/officeDocument/2006/relationships/customXml" Target="../ink/ink10116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10143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9968.xml"/><Relationship Id="rId80" Type="http://schemas.openxmlformats.org/officeDocument/2006/relationships/customXml" Target="../ink/ink9941.xml"/><Relationship Id="rId176" Type="http://schemas.openxmlformats.org/officeDocument/2006/relationships/customXml" Target="../ink/ink9989.xml"/><Relationship Id="rId341" Type="http://schemas.openxmlformats.org/officeDocument/2006/relationships/customXml" Target="../ink/ink10072.xml"/><Relationship Id="rId383" Type="http://schemas.openxmlformats.org/officeDocument/2006/relationships/image" Target="../media/image585.png"/><Relationship Id="rId439" Type="http://schemas.openxmlformats.org/officeDocument/2006/relationships/image" Target="../media/image703.png"/><Relationship Id="rId201" Type="http://schemas.openxmlformats.org/officeDocument/2006/relationships/image" Target="../media/image537.png"/><Relationship Id="rId243" Type="http://schemas.openxmlformats.org/officeDocument/2006/relationships/customXml" Target="../ink/ink10023.xml"/><Relationship Id="rId285" Type="http://schemas.openxmlformats.org/officeDocument/2006/relationships/customXml" Target="../ink/ink10044.xml"/><Relationship Id="rId450" Type="http://schemas.openxmlformats.org/officeDocument/2006/relationships/customXml" Target="../ink/ink10127.xml"/><Relationship Id="rId506" Type="http://schemas.openxmlformats.org/officeDocument/2006/relationships/image" Target="../media/image801.png"/><Relationship Id="rId38" Type="http://schemas.openxmlformats.org/officeDocument/2006/relationships/customXml" Target="../ink/ink9920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92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70.png"/><Relationship Id="rId394" Type="http://schemas.openxmlformats.org/officeDocument/2006/relationships/customXml" Target="../ink/ink10099.xml"/><Relationship Id="rId408" Type="http://schemas.openxmlformats.org/officeDocument/2006/relationships/customXml" Target="../ink/ink10106.xml"/><Relationship Id="rId212" Type="http://schemas.openxmlformats.org/officeDocument/2006/relationships/customXml" Target="../ink/ink10007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9958.xml"/><Relationship Id="rId296" Type="http://schemas.openxmlformats.org/officeDocument/2006/relationships/image" Target="../media/image370.png"/><Relationship Id="rId461" Type="http://schemas.openxmlformats.org/officeDocument/2006/relationships/customXml" Target="../ink/ink10133.xml"/><Relationship Id="rId60" Type="http://schemas.openxmlformats.org/officeDocument/2006/relationships/customXml" Target="../ink/ink9931.xml"/><Relationship Id="rId156" Type="http://schemas.openxmlformats.org/officeDocument/2006/relationships/customXml" Target="../ink/ink9979.xml"/><Relationship Id="rId198" Type="http://schemas.openxmlformats.org/officeDocument/2006/relationships/customXml" Target="../ink/ink10000.xml"/><Relationship Id="rId321" Type="http://schemas.openxmlformats.org/officeDocument/2006/relationships/customXml" Target="../ink/ink10062.xml"/><Relationship Id="rId363" Type="http://schemas.openxmlformats.org/officeDocument/2006/relationships/image" Target="../media/image575.png"/><Relationship Id="rId419" Type="http://schemas.openxmlformats.org/officeDocument/2006/relationships/image" Target="../media/image693.png"/><Relationship Id="rId223" Type="http://schemas.openxmlformats.org/officeDocument/2006/relationships/customXml" Target="../ink/ink10013.xml"/><Relationship Id="rId430" Type="http://schemas.openxmlformats.org/officeDocument/2006/relationships/customXml" Target="../ink/ink10117.xml"/><Relationship Id="rId18" Type="http://schemas.openxmlformats.org/officeDocument/2006/relationships/customXml" Target="../ink/ink9910.xml"/><Relationship Id="rId265" Type="http://schemas.openxmlformats.org/officeDocument/2006/relationships/customXml" Target="../ink/ink10034.xml"/><Relationship Id="rId472" Type="http://schemas.openxmlformats.org/officeDocument/2006/relationships/image" Target="../media/image753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10089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9902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20.png"/><Relationship Id="rId483" Type="http://schemas.openxmlformats.org/officeDocument/2006/relationships/customXml" Target="../ink/ink10144.xml"/><Relationship Id="rId40" Type="http://schemas.openxmlformats.org/officeDocument/2006/relationships/customXml" Target="../ink/ink9921.xml"/><Relationship Id="rId136" Type="http://schemas.openxmlformats.org/officeDocument/2006/relationships/customXml" Target="../ink/ink9969.xml"/><Relationship Id="rId178" Type="http://schemas.openxmlformats.org/officeDocument/2006/relationships/customXml" Target="../ink/ink9990.xml"/><Relationship Id="rId301" Type="http://schemas.openxmlformats.org/officeDocument/2006/relationships/customXml" Target="../ink/ink10052.xml"/><Relationship Id="rId343" Type="http://schemas.openxmlformats.org/officeDocument/2006/relationships/customXml" Target="../ink/ink10073.xml"/><Relationship Id="rId82" Type="http://schemas.openxmlformats.org/officeDocument/2006/relationships/customXml" Target="../ink/ink9942.xml"/><Relationship Id="rId203" Type="http://schemas.openxmlformats.org/officeDocument/2006/relationships/image" Target="../media/image538.png"/><Relationship Id="rId385" Type="http://schemas.openxmlformats.org/officeDocument/2006/relationships/image" Target="../media/image586.png"/><Relationship Id="rId245" Type="http://schemas.openxmlformats.org/officeDocument/2006/relationships/customXml" Target="../ink/ink10024.xml"/><Relationship Id="rId287" Type="http://schemas.openxmlformats.org/officeDocument/2006/relationships/customXml" Target="../ink/ink10045.xml"/><Relationship Id="rId410" Type="http://schemas.openxmlformats.org/officeDocument/2006/relationships/customXml" Target="../ink/ink10107.xml"/><Relationship Id="rId452" Type="http://schemas.openxmlformats.org/officeDocument/2006/relationships/image" Target="../media/image725.png"/><Relationship Id="rId494" Type="http://schemas.openxmlformats.org/officeDocument/2006/relationships/image" Target="../media/image795.png"/><Relationship Id="rId508" Type="http://schemas.openxmlformats.org/officeDocument/2006/relationships/image" Target="../media/image802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71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10100.xml"/><Relationship Id="rId214" Type="http://schemas.openxmlformats.org/officeDocument/2006/relationships/customXml" Target="../ink/ink10008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94.png"/><Relationship Id="rId463" Type="http://schemas.openxmlformats.org/officeDocument/2006/relationships/customXml" Target="../ink/ink10134.xml"/><Relationship Id="rId116" Type="http://schemas.openxmlformats.org/officeDocument/2006/relationships/customXml" Target="../ink/ink9959.xml"/><Relationship Id="rId158" Type="http://schemas.openxmlformats.org/officeDocument/2006/relationships/customXml" Target="../ink/ink9980.xml"/><Relationship Id="rId323" Type="http://schemas.openxmlformats.org/officeDocument/2006/relationships/customXml" Target="../ink/ink10063.xml"/><Relationship Id="rId20" Type="http://schemas.openxmlformats.org/officeDocument/2006/relationships/customXml" Target="../ink/ink9911.xml"/><Relationship Id="rId62" Type="http://schemas.openxmlformats.org/officeDocument/2006/relationships/customXml" Target="../ink/ink9932.xml"/><Relationship Id="rId365" Type="http://schemas.openxmlformats.org/officeDocument/2006/relationships/image" Target="../media/image576.png"/><Relationship Id="rId225" Type="http://schemas.openxmlformats.org/officeDocument/2006/relationships/customXml" Target="../ink/ink10014.xml"/><Relationship Id="rId267" Type="http://schemas.openxmlformats.org/officeDocument/2006/relationships/customXml" Target="../ink/ink10035.xml"/><Relationship Id="rId432" Type="http://schemas.openxmlformats.org/officeDocument/2006/relationships/customXml" Target="../ink/ink10118.xml"/><Relationship Id="rId474" Type="http://schemas.openxmlformats.org/officeDocument/2006/relationships/image" Target="../media/image754.png"/><Relationship Id="rId127" Type="http://schemas.openxmlformats.org/officeDocument/2006/relationships/image" Target="../media/image176.png"/><Relationship Id="rId31" Type="http://schemas.openxmlformats.org/officeDocument/2006/relationships/image" Target="../media/image22.png"/><Relationship Id="rId73" Type="http://schemas.openxmlformats.org/officeDocument/2006/relationships/image" Target="../media/image520.png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76" Type="http://schemas.openxmlformats.org/officeDocument/2006/relationships/customXml" Target="../ink/ink10090.xml"/><Relationship Id="rId4" Type="http://schemas.openxmlformats.org/officeDocument/2006/relationships/customXml" Target="../ink/ink9903.xml"/><Relationship Id="rId180" Type="http://schemas.openxmlformats.org/officeDocument/2006/relationships/customXml" Target="../ink/ink9991.xml"/><Relationship Id="rId236" Type="http://schemas.openxmlformats.org/officeDocument/2006/relationships/image" Target="../media/image554.png"/><Relationship Id="rId278" Type="http://schemas.openxmlformats.org/officeDocument/2006/relationships/image" Target="../media/image361.png"/><Relationship Id="rId401" Type="http://schemas.openxmlformats.org/officeDocument/2006/relationships/image" Target="../media/image594.png"/><Relationship Id="rId443" Type="http://schemas.openxmlformats.org/officeDocument/2006/relationships/image" Target="../media/image721.png"/><Relationship Id="rId303" Type="http://schemas.openxmlformats.org/officeDocument/2006/relationships/customXml" Target="../ink/ink10053.xml"/><Relationship Id="rId485" Type="http://schemas.openxmlformats.org/officeDocument/2006/relationships/customXml" Target="../ink/ink10145.xml"/><Relationship Id="rId42" Type="http://schemas.openxmlformats.org/officeDocument/2006/relationships/customXml" Target="../ink/ink9922.xml"/><Relationship Id="rId84" Type="http://schemas.openxmlformats.org/officeDocument/2006/relationships/customXml" Target="../ink/ink9943.xml"/><Relationship Id="rId138" Type="http://schemas.openxmlformats.org/officeDocument/2006/relationships/customXml" Target="../ink/ink9970.xml"/><Relationship Id="rId345" Type="http://schemas.openxmlformats.org/officeDocument/2006/relationships/customXml" Target="../ink/ink10074.xml"/><Relationship Id="rId387" Type="http://schemas.openxmlformats.org/officeDocument/2006/relationships/image" Target="../media/image587.png"/><Relationship Id="rId510" Type="http://schemas.openxmlformats.org/officeDocument/2006/relationships/image" Target="../media/image803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10025.xml"/><Relationship Id="rId412" Type="http://schemas.openxmlformats.org/officeDocument/2006/relationships/customXml" Target="../ink/ink10108.xml"/><Relationship Id="rId107" Type="http://schemas.openxmlformats.org/officeDocument/2006/relationships/image" Target="../media/image165.png"/><Relationship Id="rId289" Type="http://schemas.openxmlformats.org/officeDocument/2006/relationships/customXml" Target="../ink/ink10046.xml"/><Relationship Id="rId454" Type="http://schemas.openxmlformats.org/officeDocument/2006/relationships/image" Target="../media/image726.png"/><Relationship Id="rId496" Type="http://schemas.openxmlformats.org/officeDocument/2006/relationships/image" Target="../media/image796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72.png"/><Relationship Id="rId398" Type="http://schemas.openxmlformats.org/officeDocument/2006/relationships/customXml" Target="../ink/ink10101.xml"/><Relationship Id="rId95" Type="http://schemas.openxmlformats.org/officeDocument/2006/relationships/image" Target="../media/image531.png"/><Relationship Id="rId160" Type="http://schemas.openxmlformats.org/officeDocument/2006/relationships/customXml" Target="../ink/ink9981.xml"/><Relationship Id="rId216" Type="http://schemas.openxmlformats.org/officeDocument/2006/relationships/image" Target="../media/image544.png"/><Relationship Id="rId423" Type="http://schemas.openxmlformats.org/officeDocument/2006/relationships/image" Target="../media/image695.png"/><Relationship Id="rId258" Type="http://schemas.openxmlformats.org/officeDocument/2006/relationships/image" Target="../media/image355.png"/><Relationship Id="rId465" Type="http://schemas.openxmlformats.org/officeDocument/2006/relationships/customXml" Target="../ink/ink10135.xml"/><Relationship Id="rId22" Type="http://schemas.openxmlformats.org/officeDocument/2006/relationships/customXml" Target="../ink/ink9912.xml"/><Relationship Id="rId64" Type="http://schemas.openxmlformats.org/officeDocument/2006/relationships/customXml" Target="../ink/ink9933.xml"/><Relationship Id="rId118" Type="http://schemas.openxmlformats.org/officeDocument/2006/relationships/customXml" Target="../ink/ink9960.xml"/><Relationship Id="rId325" Type="http://schemas.openxmlformats.org/officeDocument/2006/relationships/customXml" Target="../ink/ink10064.xml"/><Relationship Id="rId367" Type="http://schemas.openxmlformats.org/officeDocument/2006/relationships/image" Target="../media/image577.png"/><Relationship Id="rId171" Type="http://schemas.openxmlformats.org/officeDocument/2006/relationships/image" Target="../media/image340.png"/><Relationship Id="rId227" Type="http://schemas.openxmlformats.org/officeDocument/2006/relationships/customXml" Target="../ink/ink10015.xml"/><Relationship Id="rId269" Type="http://schemas.openxmlformats.org/officeDocument/2006/relationships/customXml" Target="../ink/ink10036.xml"/><Relationship Id="rId434" Type="http://schemas.openxmlformats.org/officeDocument/2006/relationships/customXml" Target="../ink/ink10119.xml"/><Relationship Id="rId476" Type="http://schemas.openxmlformats.org/officeDocument/2006/relationships/image" Target="../media/image771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34.png"/><Relationship Id="rId501" Type="http://schemas.openxmlformats.org/officeDocument/2006/relationships/customXml" Target="../ink/ink10153.xml"/><Relationship Id="rId75" Type="http://schemas.openxmlformats.org/officeDocument/2006/relationships/image" Target="../media/image521.png"/><Relationship Id="rId140" Type="http://schemas.openxmlformats.org/officeDocument/2006/relationships/customXml" Target="../ink/ink9971.xml"/><Relationship Id="rId182" Type="http://schemas.openxmlformats.org/officeDocument/2006/relationships/customXml" Target="../ink/ink9992.xml"/><Relationship Id="rId378" Type="http://schemas.openxmlformats.org/officeDocument/2006/relationships/customXml" Target="../ink/ink10091.xml"/><Relationship Id="rId403" Type="http://schemas.openxmlformats.org/officeDocument/2006/relationships/image" Target="../media/image667.png"/><Relationship Id="rId6" Type="http://schemas.openxmlformats.org/officeDocument/2006/relationships/customXml" Target="../ink/ink9904.xml"/><Relationship Id="rId238" Type="http://schemas.openxmlformats.org/officeDocument/2006/relationships/image" Target="../media/image555.png"/><Relationship Id="rId445" Type="http://schemas.openxmlformats.org/officeDocument/2006/relationships/image" Target="../media/image722.png"/><Relationship Id="rId487" Type="http://schemas.openxmlformats.org/officeDocument/2006/relationships/customXml" Target="../ink/ink10146.xml"/><Relationship Id="rId291" Type="http://schemas.openxmlformats.org/officeDocument/2006/relationships/customXml" Target="../ink/ink10047.xml"/><Relationship Id="rId305" Type="http://schemas.openxmlformats.org/officeDocument/2006/relationships/customXml" Target="../ink/ink10054.xml"/><Relationship Id="rId347" Type="http://schemas.openxmlformats.org/officeDocument/2006/relationships/customXml" Target="../ink/ink10075.xml"/><Relationship Id="rId512" Type="http://schemas.openxmlformats.org/officeDocument/2006/relationships/image" Target="../media/image804.png"/><Relationship Id="rId44" Type="http://schemas.openxmlformats.org/officeDocument/2006/relationships/customXml" Target="../ink/ink9923.xml"/><Relationship Id="rId86" Type="http://schemas.openxmlformats.org/officeDocument/2006/relationships/customXml" Target="../ink/ink9944.xml"/><Relationship Id="rId151" Type="http://schemas.openxmlformats.org/officeDocument/2006/relationships/image" Target="../media/image330.png"/><Relationship Id="rId389" Type="http://schemas.openxmlformats.org/officeDocument/2006/relationships/image" Target="../media/image588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10026.xml"/><Relationship Id="rId414" Type="http://schemas.openxmlformats.org/officeDocument/2006/relationships/customXml" Target="../ink/ink10109.xml"/><Relationship Id="rId456" Type="http://schemas.openxmlformats.org/officeDocument/2006/relationships/image" Target="../media/image727.png"/><Relationship Id="rId498" Type="http://schemas.openxmlformats.org/officeDocument/2006/relationships/image" Target="../media/image797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9961.xml"/><Relationship Id="rId358" Type="http://schemas.openxmlformats.org/officeDocument/2006/relationships/image" Target="../media/image573.png"/><Relationship Id="rId162" Type="http://schemas.openxmlformats.org/officeDocument/2006/relationships/customXml" Target="../ink/ink9982.xml"/><Relationship Id="rId218" Type="http://schemas.openxmlformats.org/officeDocument/2006/relationships/image" Target="../media/image545.png"/><Relationship Id="rId425" Type="http://schemas.openxmlformats.org/officeDocument/2006/relationships/image" Target="../media/image696.png"/><Relationship Id="rId467" Type="http://schemas.openxmlformats.org/officeDocument/2006/relationships/customXml" Target="../ink/ink10136.xml"/><Relationship Id="rId271" Type="http://schemas.openxmlformats.org/officeDocument/2006/relationships/customXml" Target="../ink/ink10037.xml"/><Relationship Id="rId24" Type="http://schemas.openxmlformats.org/officeDocument/2006/relationships/customXml" Target="../ink/ink9913.xml"/><Relationship Id="rId66" Type="http://schemas.openxmlformats.org/officeDocument/2006/relationships/customXml" Target="../ink/ink9934.xml"/><Relationship Id="rId131" Type="http://schemas.openxmlformats.org/officeDocument/2006/relationships/image" Target="../media/image320.png"/><Relationship Id="rId327" Type="http://schemas.openxmlformats.org/officeDocument/2006/relationships/customXml" Target="../ink/ink10065.xml"/><Relationship Id="rId369" Type="http://schemas.openxmlformats.org/officeDocument/2006/relationships/image" Target="../media/image578.png"/><Relationship Id="rId173" Type="http://schemas.openxmlformats.org/officeDocument/2006/relationships/image" Target="../media/image59.png"/><Relationship Id="rId229" Type="http://schemas.openxmlformats.org/officeDocument/2006/relationships/customXml" Target="../ink/ink10016.xml"/><Relationship Id="rId380" Type="http://schemas.openxmlformats.org/officeDocument/2006/relationships/customXml" Target="../ink/ink10092.xml"/><Relationship Id="rId436" Type="http://schemas.openxmlformats.org/officeDocument/2006/relationships/customXml" Target="../ink/ink10120.xml"/><Relationship Id="rId240" Type="http://schemas.openxmlformats.org/officeDocument/2006/relationships/image" Target="../media/image556.png"/><Relationship Id="rId478" Type="http://schemas.openxmlformats.org/officeDocument/2006/relationships/image" Target="../media/image772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9951.xml"/><Relationship Id="rId282" Type="http://schemas.openxmlformats.org/officeDocument/2006/relationships/image" Target="../media/image363.png"/><Relationship Id="rId338" Type="http://schemas.openxmlformats.org/officeDocument/2006/relationships/image" Target="../media/image635.png"/><Relationship Id="rId503" Type="http://schemas.openxmlformats.org/officeDocument/2006/relationships/customXml" Target="../ink/ink10154.xml"/><Relationship Id="rId8" Type="http://schemas.openxmlformats.org/officeDocument/2006/relationships/customXml" Target="../ink/ink9905.xml"/><Relationship Id="rId142" Type="http://schemas.openxmlformats.org/officeDocument/2006/relationships/customXml" Target="../ink/ink9972.xml"/><Relationship Id="rId184" Type="http://schemas.openxmlformats.org/officeDocument/2006/relationships/customXml" Target="../ink/ink9993.xml"/><Relationship Id="rId391" Type="http://schemas.openxmlformats.org/officeDocument/2006/relationships/image" Target="../media/image589.png"/><Relationship Id="rId405" Type="http://schemas.openxmlformats.org/officeDocument/2006/relationships/image" Target="../media/image668.png"/><Relationship Id="rId447" Type="http://schemas.openxmlformats.org/officeDocument/2006/relationships/image" Target="../media/image723.png"/><Relationship Id="rId251" Type="http://schemas.openxmlformats.org/officeDocument/2006/relationships/customXml" Target="../ink/ink10027.xml"/><Relationship Id="rId489" Type="http://schemas.openxmlformats.org/officeDocument/2006/relationships/customXml" Target="../ink/ink10147.xml"/><Relationship Id="rId46" Type="http://schemas.openxmlformats.org/officeDocument/2006/relationships/customXml" Target="../ink/ink9924.xml"/><Relationship Id="rId293" Type="http://schemas.openxmlformats.org/officeDocument/2006/relationships/customXml" Target="../ink/ink10048.xml"/><Relationship Id="rId307" Type="http://schemas.openxmlformats.org/officeDocument/2006/relationships/customXml" Target="../ink/ink10055.xml"/><Relationship Id="rId349" Type="http://schemas.openxmlformats.org/officeDocument/2006/relationships/customXml" Target="../ink/ink10076.xml"/><Relationship Id="rId88" Type="http://schemas.openxmlformats.org/officeDocument/2006/relationships/customXml" Target="../ink/ink9945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customXml" Target="../ink/ink10082.xml"/><Relationship Id="rId416" Type="http://schemas.openxmlformats.org/officeDocument/2006/relationships/customXml" Target="../ink/ink10110.xml"/><Relationship Id="rId220" Type="http://schemas.openxmlformats.org/officeDocument/2006/relationships/image" Target="../media/image546.png"/><Relationship Id="rId458" Type="http://schemas.openxmlformats.org/officeDocument/2006/relationships/image" Target="../media/image728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9962.xml"/><Relationship Id="rId164" Type="http://schemas.openxmlformats.org/officeDocument/2006/relationships/customXml" Target="../ink/ink9983.xml"/><Relationship Id="rId371" Type="http://schemas.openxmlformats.org/officeDocument/2006/relationships/image" Target="../media/image579.png"/><Relationship Id="rId427" Type="http://schemas.openxmlformats.org/officeDocument/2006/relationships/image" Target="../media/image697.png"/><Relationship Id="rId469" Type="http://schemas.openxmlformats.org/officeDocument/2006/relationships/customXml" Target="../ink/ink10137.xml"/><Relationship Id="rId26" Type="http://schemas.openxmlformats.org/officeDocument/2006/relationships/customXml" Target="../ink/ink9914.xml"/><Relationship Id="rId231" Type="http://schemas.openxmlformats.org/officeDocument/2006/relationships/customXml" Target="../ink/ink10017.xml"/><Relationship Id="rId273" Type="http://schemas.openxmlformats.org/officeDocument/2006/relationships/customXml" Target="../ink/ink10038.xml"/><Relationship Id="rId329" Type="http://schemas.openxmlformats.org/officeDocument/2006/relationships/customXml" Target="../ink/ink10066.xml"/><Relationship Id="rId480" Type="http://schemas.openxmlformats.org/officeDocument/2006/relationships/image" Target="../media/image775.png"/><Relationship Id="rId68" Type="http://schemas.openxmlformats.org/officeDocument/2006/relationships/customXml" Target="../ink/ink9935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564.png"/><Relationship Id="rId200" Type="http://schemas.openxmlformats.org/officeDocument/2006/relationships/customXml" Target="../ink/ink10001.xml"/><Relationship Id="rId382" Type="http://schemas.openxmlformats.org/officeDocument/2006/relationships/customXml" Target="../ink/ink10093.xml"/><Relationship Id="rId438" Type="http://schemas.openxmlformats.org/officeDocument/2006/relationships/customXml" Target="../ink/ink10121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10148.xml"/><Relationship Id="rId505" Type="http://schemas.openxmlformats.org/officeDocument/2006/relationships/customXml" Target="../ink/ink10155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9952.xml"/><Relationship Id="rId144" Type="http://schemas.openxmlformats.org/officeDocument/2006/relationships/customXml" Target="../ink/ink9973.xml"/><Relationship Id="rId90" Type="http://schemas.openxmlformats.org/officeDocument/2006/relationships/customXml" Target="../ink/ink9946.xml"/><Relationship Id="rId186" Type="http://schemas.openxmlformats.org/officeDocument/2006/relationships/customXml" Target="../ink/ink9994.xml"/><Relationship Id="rId351" Type="http://schemas.openxmlformats.org/officeDocument/2006/relationships/customXml" Target="../ink/ink10077.xml"/><Relationship Id="rId393" Type="http://schemas.openxmlformats.org/officeDocument/2006/relationships/image" Target="../media/image590.png"/><Relationship Id="rId407" Type="http://schemas.openxmlformats.org/officeDocument/2006/relationships/image" Target="../media/image669.png"/><Relationship Id="rId449" Type="http://schemas.openxmlformats.org/officeDocument/2006/relationships/image" Target="../media/image724.png"/><Relationship Id="rId211" Type="http://schemas.openxmlformats.org/officeDocument/2006/relationships/image" Target="../media/image542.png"/><Relationship Id="rId253" Type="http://schemas.openxmlformats.org/officeDocument/2006/relationships/customXml" Target="../ink/ink10028.xml"/><Relationship Id="rId295" Type="http://schemas.openxmlformats.org/officeDocument/2006/relationships/customXml" Target="../ink/ink10049.xml"/><Relationship Id="rId309" Type="http://schemas.openxmlformats.org/officeDocument/2006/relationships/customXml" Target="../ink/ink10056.xml"/><Relationship Id="rId460" Type="http://schemas.openxmlformats.org/officeDocument/2006/relationships/image" Target="../media/image735.png"/><Relationship Id="rId48" Type="http://schemas.openxmlformats.org/officeDocument/2006/relationships/customXml" Target="../ink/ink9925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customXml" Target="../ink/ink10083.xml"/><Relationship Id="rId418" Type="http://schemas.openxmlformats.org/officeDocument/2006/relationships/customXml" Target="../ink/ink10111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10138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9963.xml"/><Relationship Id="rId70" Type="http://schemas.openxmlformats.org/officeDocument/2006/relationships/customXml" Target="../ink/ink9936.xml"/><Relationship Id="rId166" Type="http://schemas.openxmlformats.org/officeDocument/2006/relationships/customXml" Target="../ink/ink9984.xml"/><Relationship Id="rId331" Type="http://schemas.openxmlformats.org/officeDocument/2006/relationships/customXml" Target="../ink/ink10067.xml"/><Relationship Id="rId373" Type="http://schemas.openxmlformats.org/officeDocument/2006/relationships/image" Target="../media/image580.png"/><Relationship Id="rId429" Type="http://schemas.openxmlformats.org/officeDocument/2006/relationships/image" Target="../media/image698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10018.xml"/><Relationship Id="rId440" Type="http://schemas.openxmlformats.org/officeDocument/2006/relationships/customXml" Target="../ink/ink10122.xml"/><Relationship Id="rId28" Type="http://schemas.openxmlformats.org/officeDocument/2006/relationships/customXml" Target="../ink/ink9915.xml"/><Relationship Id="rId275" Type="http://schemas.openxmlformats.org/officeDocument/2006/relationships/customXml" Target="../ink/ink10039.xml"/><Relationship Id="rId300" Type="http://schemas.openxmlformats.org/officeDocument/2006/relationships/image" Target="../media/image372.png"/><Relationship Id="rId482" Type="http://schemas.openxmlformats.org/officeDocument/2006/relationships/image" Target="../media/image782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565.png"/><Relationship Id="rId384" Type="http://schemas.openxmlformats.org/officeDocument/2006/relationships/customXml" Target="../ink/ink10094.xml"/><Relationship Id="rId202" Type="http://schemas.openxmlformats.org/officeDocument/2006/relationships/customXml" Target="../ink/ink10002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customXml" Target="../ink/ink10128.xml"/><Relationship Id="rId493" Type="http://schemas.openxmlformats.org/officeDocument/2006/relationships/customXml" Target="../ink/ink10149.xml"/><Relationship Id="rId507" Type="http://schemas.openxmlformats.org/officeDocument/2006/relationships/customXml" Target="../ink/ink10156.xml"/><Relationship Id="rId50" Type="http://schemas.openxmlformats.org/officeDocument/2006/relationships/customXml" Target="../ink/ink9926.xml"/><Relationship Id="rId104" Type="http://schemas.openxmlformats.org/officeDocument/2006/relationships/customXml" Target="../ink/ink9953.xml"/><Relationship Id="rId146" Type="http://schemas.openxmlformats.org/officeDocument/2006/relationships/customXml" Target="../ink/ink9974.xml"/><Relationship Id="rId188" Type="http://schemas.openxmlformats.org/officeDocument/2006/relationships/customXml" Target="../ink/ink9995.xml"/><Relationship Id="rId311" Type="http://schemas.openxmlformats.org/officeDocument/2006/relationships/customXml" Target="../ink/ink10057.xml"/><Relationship Id="rId353" Type="http://schemas.openxmlformats.org/officeDocument/2006/relationships/customXml" Target="../ink/ink10078.xml"/><Relationship Id="rId395" Type="http://schemas.openxmlformats.org/officeDocument/2006/relationships/image" Target="../media/image591.png"/><Relationship Id="rId409" Type="http://schemas.openxmlformats.org/officeDocument/2006/relationships/image" Target="../media/image670.png"/><Relationship Id="rId92" Type="http://schemas.openxmlformats.org/officeDocument/2006/relationships/customXml" Target="../ink/ink9947.xml"/><Relationship Id="rId213" Type="http://schemas.openxmlformats.org/officeDocument/2006/relationships/image" Target="../media/image543.png"/><Relationship Id="rId420" Type="http://schemas.openxmlformats.org/officeDocument/2006/relationships/customXml" Target="../ink/ink10112.xml"/><Relationship Id="rId255" Type="http://schemas.openxmlformats.org/officeDocument/2006/relationships/customXml" Target="../ink/ink10029.xml"/><Relationship Id="rId297" Type="http://schemas.openxmlformats.org/officeDocument/2006/relationships/customXml" Target="../ink/ink10050.xml"/><Relationship Id="rId462" Type="http://schemas.openxmlformats.org/officeDocument/2006/relationships/image" Target="../media/image736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customXml" Target="../ink/ink10084.xml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9.png"/><Relationship Id="rId473" Type="http://schemas.openxmlformats.org/officeDocument/2006/relationships/customXml" Target="../ink/ink10139.xml"/><Relationship Id="rId30" Type="http://schemas.openxmlformats.org/officeDocument/2006/relationships/customXml" Target="../ink/ink9916.xml"/><Relationship Id="rId126" Type="http://schemas.openxmlformats.org/officeDocument/2006/relationships/customXml" Target="../ink/ink9964.xml"/><Relationship Id="rId168" Type="http://schemas.openxmlformats.org/officeDocument/2006/relationships/customXml" Target="../ink/ink9985.xml"/><Relationship Id="rId333" Type="http://schemas.openxmlformats.org/officeDocument/2006/relationships/customXml" Target="../ink/ink10068.xml"/><Relationship Id="rId72" Type="http://schemas.openxmlformats.org/officeDocument/2006/relationships/customXml" Target="../ink/ink9937.xml"/><Relationship Id="rId375" Type="http://schemas.openxmlformats.org/officeDocument/2006/relationships/image" Target="../media/image581.png"/><Relationship Id="rId3" Type="http://schemas.openxmlformats.org/officeDocument/2006/relationships/image" Target="../media/image810.png"/><Relationship Id="rId235" Type="http://schemas.openxmlformats.org/officeDocument/2006/relationships/customXml" Target="../ink/ink10019.xml"/><Relationship Id="rId277" Type="http://schemas.openxmlformats.org/officeDocument/2006/relationships/customXml" Target="../ink/ink10040.xml"/><Relationship Id="rId400" Type="http://schemas.openxmlformats.org/officeDocument/2006/relationships/customXml" Target="../ink/ink10102.xml"/><Relationship Id="rId442" Type="http://schemas.openxmlformats.org/officeDocument/2006/relationships/customXml" Target="../ink/ink10123.xml"/><Relationship Id="rId484" Type="http://schemas.openxmlformats.org/officeDocument/2006/relationships/image" Target="../media/image783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566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10095.xml"/><Relationship Id="rId190" Type="http://schemas.openxmlformats.org/officeDocument/2006/relationships/customXml" Target="../ink/ink9996.xml"/><Relationship Id="rId204" Type="http://schemas.openxmlformats.org/officeDocument/2006/relationships/customXml" Target="../ink/ink10003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71.png"/><Relationship Id="rId453" Type="http://schemas.openxmlformats.org/officeDocument/2006/relationships/customXml" Target="../ink/ink10129.xml"/><Relationship Id="rId509" Type="http://schemas.openxmlformats.org/officeDocument/2006/relationships/customXml" Target="../ink/ink10157.xml"/><Relationship Id="rId106" Type="http://schemas.openxmlformats.org/officeDocument/2006/relationships/customXml" Target="../ink/ink9954.xml"/><Relationship Id="rId313" Type="http://schemas.openxmlformats.org/officeDocument/2006/relationships/customXml" Target="../ink/ink10058.xml"/><Relationship Id="rId495" Type="http://schemas.openxmlformats.org/officeDocument/2006/relationships/customXml" Target="../ink/ink10150.xml"/><Relationship Id="rId10" Type="http://schemas.openxmlformats.org/officeDocument/2006/relationships/customXml" Target="../ink/ink9906.xml"/><Relationship Id="rId52" Type="http://schemas.openxmlformats.org/officeDocument/2006/relationships/customXml" Target="../ink/ink9927.xml"/><Relationship Id="rId94" Type="http://schemas.openxmlformats.org/officeDocument/2006/relationships/customXml" Target="../ink/ink9948.xml"/><Relationship Id="rId148" Type="http://schemas.openxmlformats.org/officeDocument/2006/relationships/customXml" Target="../ink/ink9975.xml"/><Relationship Id="rId355" Type="http://schemas.openxmlformats.org/officeDocument/2006/relationships/customXml" Target="../ink/ink10079.xml"/><Relationship Id="rId397" Type="http://schemas.openxmlformats.org/officeDocument/2006/relationships/image" Target="../media/image592.png"/><Relationship Id="rId215" Type="http://schemas.openxmlformats.org/officeDocument/2006/relationships/customXml" Target="../ink/ink10009.xml"/><Relationship Id="rId257" Type="http://schemas.openxmlformats.org/officeDocument/2006/relationships/customXml" Target="../ink/ink10030.xml"/><Relationship Id="rId422" Type="http://schemas.openxmlformats.org/officeDocument/2006/relationships/customXml" Target="../ink/ink10113.xml"/><Relationship Id="rId464" Type="http://schemas.openxmlformats.org/officeDocument/2006/relationships/image" Target="../media/image73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mailto:coursemirror.development@gmail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.png"/><Relationship Id="rId21" Type="http://schemas.openxmlformats.org/officeDocument/2006/relationships/image" Target="../media/image17.png"/><Relationship Id="rId42" Type="http://schemas.openxmlformats.org/officeDocument/2006/relationships/customXml" Target="../ink/ink129.xml"/><Relationship Id="rId63" Type="http://schemas.openxmlformats.org/officeDocument/2006/relationships/image" Target="../media/image38.png"/><Relationship Id="rId84" Type="http://schemas.openxmlformats.org/officeDocument/2006/relationships/customXml" Target="../ink/ink150.xml"/><Relationship Id="rId138" Type="http://schemas.openxmlformats.org/officeDocument/2006/relationships/customXml" Target="../ink/ink177.xml"/><Relationship Id="rId159" Type="http://schemas.openxmlformats.org/officeDocument/2006/relationships/image" Target="../media/image86.png"/><Relationship Id="rId170" Type="http://schemas.openxmlformats.org/officeDocument/2006/relationships/customXml" Target="../ink/ink193.xml"/><Relationship Id="rId191" Type="http://schemas.openxmlformats.org/officeDocument/2006/relationships/image" Target="../media/image102.png"/><Relationship Id="rId205" Type="http://schemas.openxmlformats.org/officeDocument/2006/relationships/image" Target="../media/image109.png"/><Relationship Id="rId226" Type="http://schemas.openxmlformats.org/officeDocument/2006/relationships/customXml" Target="../ink/ink221.xml"/><Relationship Id="rId107" Type="http://schemas.openxmlformats.org/officeDocument/2006/relationships/image" Target="../media/image60.png"/><Relationship Id="rId11" Type="http://schemas.openxmlformats.org/officeDocument/2006/relationships/image" Target="../media/image12.png"/><Relationship Id="rId32" Type="http://schemas.openxmlformats.org/officeDocument/2006/relationships/customXml" Target="../ink/ink124.xml"/><Relationship Id="rId53" Type="http://schemas.openxmlformats.org/officeDocument/2006/relationships/image" Target="../media/image33.png"/><Relationship Id="rId74" Type="http://schemas.openxmlformats.org/officeDocument/2006/relationships/customXml" Target="../ink/ink145.xml"/><Relationship Id="rId128" Type="http://schemas.openxmlformats.org/officeDocument/2006/relationships/customXml" Target="../ink/ink172.xml"/><Relationship Id="rId149" Type="http://schemas.openxmlformats.org/officeDocument/2006/relationships/image" Target="../media/image81.png"/><Relationship Id="rId5" Type="http://schemas.openxmlformats.org/officeDocument/2006/relationships/image" Target="../media/image910.png"/><Relationship Id="rId95" Type="http://schemas.openxmlformats.org/officeDocument/2006/relationships/image" Target="../media/image54.png"/><Relationship Id="rId160" Type="http://schemas.openxmlformats.org/officeDocument/2006/relationships/customXml" Target="../ink/ink188.xml"/><Relationship Id="rId181" Type="http://schemas.openxmlformats.org/officeDocument/2006/relationships/image" Target="../media/image97.png"/><Relationship Id="rId216" Type="http://schemas.openxmlformats.org/officeDocument/2006/relationships/customXml" Target="../ink/ink216.xml"/><Relationship Id="rId237" Type="http://schemas.openxmlformats.org/officeDocument/2006/relationships/image" Target="../media/image126.png"/><Relationship Id="rId22" Type="http://schemas.openxmlformats.org/officeDocument/2006/relationships/customXml" Target="../ink/ink119.xml"/><Relationship Id="rId43" Type="http://schemas.openxmlformats.org/officeDocument/2006/relationships/image" Target="../media/image28.png"/><Relationship Id="rId64" Type="http://schemas.openxmlformats.org/officeDocument/2006/relationships/customXml" Target="../ink/ink140.xml"/><Relationship Id="rId118" Type="http://schemas.openxmlformats.org/officeDocument/2006/relationships/customXml" Target="../ink/ink167.xml"/><Relationship Id="rId139" Type="http://schemas.openxmlformats.org/officeDocument/2006/relationships/image" Target="../media/image76.png"/><Relationship Id="rId85" Type="http://schemas.openxmlformats.org/officeDocument/2006/relationships/image" Target="../media/image49.png"/><Relationship Id="rId150" Type="http://schemas.openxmlformats.org/officeDocument/2006/relationships/customXml" Target="../ink/ink183.xml"/><Relationship Id="rId171" Type="http://schemas.openxmlformats.org/officeDocument/2006/relationships/image" Target="../media/image92.png"/><Relationship Id="rId192" Type="http://schemas.openxmlformats.org/officeDocument/2006/relationships/customXml" Target="../ink/ink204.xml"/><Relationship Id="rId206" Type="http://schemas.openxmlformats.org/officeDocument/2006/relationships/customXml" Target="../ink/ink211.xml"/><Relationship Id="rId227" Type="http://schemas.openxmlformats.org/officeDocument/2006/relationships/image" Target="../media/image121.png"/><Relationship Id="rId12" Type="http://schemas.openxmlformats.org/officeDocument/2006/relationships/customXml" Target="../ink/ink114.xml"/><Relationship Id="rId33" Type="http://schemas.openxmlformats.org/officeDocument/2006/relationships/image" Target="../media/image23.png"/><Relationship Id="rId108" Type="http://schemas.openxmlformats.org/officeDocument/2006/relationships/customXml" Target="../ink/ink162.xml"/><Relationship Id="rId129" Type="http://schemas.openxmlformats.org/officeDocument/2006/relationships/image" Target="../media/image71.png"/><Relationship Id="rId54" Type="http://schemas.openxmlformats.org/officeDocument/2006/relationships/customXml" Target="../ink/ink135.xml"/><Relationship Id="rId75" Type="http://schemas.openxmlformats.org/officeDocument/2006/relationships/image" Target="../media/image44.png"/><Relationship Id="rId96" Type="http://schemas.openxmlformats.org/officeDocument/2006/relationships/customXml" Target="../ink/ink156.xml"/><Relationship Id="rId140" Type="http://schemas.openxmlformats.org/officeDocument/2006/relationships/customXml" Target="../ink/ink178.xml"/><Relationship Id="rId161" Type="http://schemas.openxmlformats.org/officeDocument/2006/relationships/image" Target="../media/image87.png"/><Relationship Id="rId182" Type="http://schemas.openxmlformats.org/officeDocument/2006/relationships/customXml" Target="../ink/ink199.xml"/><Relationship Id="rId217" Type="http://schemas.openxmlformats.org/officeDocument/2006/relationships/image" Target="../media/image116.png"/><Relationship Id="rId6" Type="http://schemas.openxmlformats.org/officeDocument/2006/relationships/customXml" Target="../ink/ink111.xml"/><Relationship Id="rId23" Type="http://schemas.openxmlformats.org/officeDocument/2006/relationships/image" Target="../media/image18.png"/><Relationship Id="rId119" Type="http://schemas.openxmlformats.org/officeDocument/2006/relationships/image" Target="../media/image66.png"/><Relationship Id="rId44" Type="http://schemas.openxmlformats.org/officeDocument/2006/relationships/customXml" Target="../ink/ink130.xml"/><Relationship Id="rId65" Type="http://schemas.openxmlformats.org/officeDocument/2006/relationships/image" Target="../media/image39.png"/><Relationship Id="rId86" Type="http://schemas.openxmlformats.org/officeDocument/2006/relationships/customXml" Target="../ink/ink151.xml"/><Relationship Id="rId130" Type="http://schemas.openxmlformats.org/officeDocument/2006/relationships/customXml" Target="../ink/ink173.xml"/><Relationship Id="rId151" Type="http://schemas.openxmlformats.org/officeDocument/2006/relationships/image" Target="../media/image82.png"/><Relationship Id="rId172" Type="http://schemas.openxmlformats.org/officeDocument/2006/relationships/customXml" Target="../ink/ink194.xml"/><Relationship Id="rId193" Type="http://schemas.openxmlformats.org/officeDocument/2006/relationships/image" Target="../media/image103.png"/><Relationship Id="rId207" Type="http://schemas.openxmlformats.org/officeDocument/2006/relationships/image" Target="../media/image110.png"/><Relationship Id="rId228" Type="http://schemas.openxmlformats.org/officeDocument/2006/relationships/customXml" Target="../ink/ink222.xml"/><Relationship Id="rId13" Type="http://schemas.openxmlformats.org/officeDocument/2006/relationships/image" Target="../media/image13.png"/><Relationship Id="rId109" Type="http://schemas.openxmlformats.org/officeDocument/2006/relationships/image" Target="../media/image61.png"/><Relationship Id="rId34" Type="http://schemas.openxmlformats.org/officeDocument/2006/relationships/customXml" Target="../ink/ink125.xml"/><Relationship Id="rId55" Type="http://schemas.openxmlformats.org/officeDocument/2006/relationships/image" Target="../media/image34.png"/><Relationship Id="rId76" Type="http://schemas.openxmlformats.org/officeDocument/2006/relationships/customXml" Target="../ink/ink146.xml"/><Relationship Id="rId97" Type="http://schemas.openxmlformats.org/officeDocument/2006/relationships/image" Target="../media/image55.png"/><Relationship Id="rId120" Type="http://schemas.openxmlformats.org/officeDocument/2006/relationships/customXml" Target="../ink/ink168.xml"/><Relationship Id="rId141" Type="http://schemas.openxmlformats.org/officeDocument/2006/relationships/image" Target="../media/image77.png"/><Relationship Id="rId7" Type="http://schemas.openxmlformats.org/officeDocument/2006/relationships/image" Target="../media/image1010.png"/><Relationship Id="rId162" Type="http://schemas.openxmlformats.org/officeDocument/2006/relationships/customXml" Target="../ink/ink189.xml"/><Relationship Id="rId183" Type="http://schemas.openxmlformats.org/officeDocument/2006/relationships/image" Target="../media/image98.png"/><Relationship Id="rId218" Type="http://schemas.openxmlformats.org/officeDocument/2006/relationships/customXml" Target="../ink/ink217.xml"/><Relationship Id="rId24" Type="http://schemas.openxmlformats.org/officeDocument/2006/relationships/customXml" Target="../ink/ink120.xml"/><Relationship Id="rId45" Type="http://schemas.openxmlformats.org/officeDocument/2006/relationships/image" Target="../media/image29.png"/><Relationship Id="rId66" Type="http://schemas.openxmlformats.org/officeDocument/2006/relationships/customXml" Target="../ink/ink141.xml"/><Relationship Id="rId87" Type="http://schemas.openxmlformats.org/officeDocument/2006/relationships/image" Target="../media/image50.png"/><Relationship Id="rId110" Type="http://schemas.openxmlformats.org/officeDocument/2006/relationships/customXml" Target="../ink/ink163.xml"/><Relationship Id="rId131" Type="http://schemas.openxmlformats.org/officeDocument/2006/relationships/image" Target="../media/image72.png"/><Relationship Id="rId152" Type="http://schemas.openxmlformats.org/officeDocument/2006/relationships/customXml" Target="../ink/ink184.xml"/><Relationship Id="rId173" Type="http://schemas.openxmlformats.org/officeDocument/2006/relationships/image" Target="../media/image93.png"/><Relationship Id="rId194" Type="http://schemas.openxmlformats.org/officeDocument/2006/relationships/customXml" Target="../ink/ink205.xml"/><Relationship Id="rId208" Type="http://schemas.openxmlformats.org/officeDocument/2006/relationships/customXml" Target="../ink/ink212.xml"/><Relationship Id="rId229" Type="http://schemas.openxmlformats.org/officeDocument/2006/relationships/image" Target="../media/image122.png"/><Relationship Id="rId14" Type="http://schemas.openxmlformats.org/officeDocument/2006/relationships/customXml" Target="../ink/ink115.xml"/><Relationship Id="rId35" Type="http://schemas.openxmlformats.org/officeDocument/2006/relationships/image" Target="../media/image24.png"/><Relationship Id="rId56" Type="http://schemas.openxmlformats.org/officeDocument/2006/relationships/customXml" Target="../ink/ink136.xml"/><Relationship Id="rId77" Type="http://schemas.openxmlformats.org/officeDocument/2006/relationships/image" Target="../media/image45.png"/><Relationship Id="rId100" Type="http://schemas.openxmlformats.org/officeDocument/2006/relationships/customXml" Target="../ink/ink158.xml"/><Relationship Id="rId8" Type="http://schemas.openxmlformats.org/officeDocument/2006/relationships/customXml" Target="../ink/ink112.xml"/><Relationship Id="rId98" Type="http://schemas.openxmlformats.org/officeDocument/2006/relationships/customXml" Target="../ink/ink157.xml"/><Relationship Id="rId121" Type="http://schemas.openxmlformats.org/officeDocument/2006/relationships/image" Target="../media/image67.png"/><Relationship Id="rId142" Type="http://schemas.openxmlformats.org/officeDocument/2006/relationships/customXml" Target="../ink/ink179.xml"/><Relationship Id="rId163" Type="http://schemas.openxmlformats.org/officeDocument/2006/relationships/image" Target="../media/image88.png"/><Relationship Id="rId184" Type="http://schemas.openxmlformats.org/officeDocument/2006/relationships/customXml" Target="../ink/ink200.xml"/><Relationship Id="rId219" Type="http://schemas.openxmlformats.org/officeDocument/2006/relationships/image" Target="../media/image117.png"/><Relationship Id="rId230" Type="http://schemas.openxmlformats.org/officeDocument/2006/relationships/customXml" Target="../ink/ink223.xml"/><Relationship Id="rId25" Type="http://schemas.openxmlformats.org/officeDocument/2006/relationships/image" Target="../media/image19.png"/><Relationship Id="rId46" Type="http://schemas.openxmlformats.org/officeDocument/2006/relationships/customXml" Target="../ink/ink131.xml"/><Relationship Id="rId67" Type="http://schemas.openxmlformats.org/officeDocument/2006/relationships/image" Target="../media/image40.png"/><Relationship Id="rId88" Type="http://schemas.openxmlformats.org/officeDocument/2006/relationships/customXml" Target="../ink/ink152.xml"/><Relationship Id="rId111" Type="http://schemas.openxmlformats.org/officeDocument/2006/relationships/image" Target="../media/image62.png"/><Relationship Id="rId132" Type="http://schemas.openxmlformats.org/officeDocument/2006/relationships/customXml" Target="../ink/ink174.xml"/><Relationship Id="rId153" Type="http://schemas.openxmlformats.org/officeDocument/2006/relationships/image" Target="../media/image83.png"/><Relationship Id="rId174" Type="http://schemas.openxmlformats.org/officeDocument/2006/relationships/customXml" Target="../ink/ink195.xml"/><Relationship Id="rId195" Type="http://schemas.openxmlformats.org/officeDocument/2006/relationships/image" Target="../media/image104.png"/><Relationship Id="rId209" Type="http://schemas.openxmlformats.org/officeDocument/2006/relationships/image" Target="../media/image111.png"/><Relationship Id="rId190" Type="http://schemas.openxmlformats.org/officeDocument/2006/relationships/customXml" Target="../ink/ink203.xml"/><Relationship Id="rId204" Type="http://schemas.openxmlformats.org/officeDocument/2006/relationships/customXml" Target="../ink/ink210.xml"/><Relationship Id="rId220" Type="http://schemas.openxmlformats.org/officeDocument/2006/relationships/customXml" Target="../ink/ink218.xml"/><Relationship Id="rId225" Type="http://schemas.openxmlformats.org/officeDocument/2006/relationships/image" Target="../media/image120.png"/><Relationship Id="rId15" Type="http://schemas.openxmlformats.org/officeDocument/2006/relationships/image" Target="../media/image14.png"/><Relationship Id="rId36" Type="http://schemas.openxmlformats.org/officeDocument/2006/relationships/customXml" Target="../ink/ink126.xml"/><Relationship Id="rId57" Type="http://schemas.openxmlformats.org/officeDocument/2006/relationships/image" Target="../media/image35.png"/><Relationship Id="rId106" Type="http://schemas.openxmlformats.org/officeDocument/2006/relationships/customXml" Target="../ink/ink161.xml"/><Relationship Id="rId127" Type="http://schemas.openxmlformats.org/officeDocument/2006/relationships/image" Target="../media/image70.png"/><Relationship Id="rId10" Type="http://schemas.openxmlformats.org/officeDocument/2006/relationships/customXml" Target="../ink/ink113.xml"/><Relationship Id="rId31" Type="http://schemas.openxmlformats.org/officeDocument/2006/relationships/image" Target="../media/image22.png"/><Relationship Id="rId52" Type="http://schemas.openxmlformats.org/officeDocument/2006/relationships/customXml" Target="../ink/ink134.xml"/><Relationship Id="rId73" Type="http://schemas.openxmlformats.org/officeDocument/2006/relationships/image" Target="../media/image43.png"/><Relationship Id="rId78" Type="http://schemas.openxmlformats.org/officeDocument/2006/relationships/customXml" Target="../ink/ink147.xml"/><Relationship Id="rId94" Type="http://schemas.openxmlformats.org/officeDocument/2006/relationships/customXml" Target="../ink/ink155.xml"/><Relationship Id="rId99" Type="http://schemas.openxmlformats.org/officeDocument/2006/relationships/image" Target="../media/image56.png"/><Relationship Id="rId101" Type="http://schemas.openxmlformats.org/officeDocument/2006/relationships/image" Target="../media/image57.png"/><Relationship Id="rId122" Type="http://schemas.openxmlformats.org/officeDocument/2006/relationships/customXml" Target="../ink/ink169.xml"/><Relationship Id="rId143" Type="http://schemas.openxmlformats.org/officeDocument/2006/relationships/image" Target="../media/image78.png"/><Relationship Id="rId148" Type="http://schemas.openxmlformats.org/officeDocument/2006/relationships/customXml" Target="../ink/ink182.xml"/><Relationship Id="rId164" Type="http://schemas.openxmlformats.org/officeDocument/2006/relationships/customXml" Target="../ink/ink190.xml"/><Relationship Id="rId169" Type="http://schemas.openxmlformats.org/officeDocument/2006/relationships/image" Target="../media/image91.png"/><Relationship Id="rId185" Type="http://schemas.openxmlformats.org/officeDocument/2006/relationships/image" Target="../media/image99.png"/><Relationship Id="rId4" Type="http://schemas.openxmlformats.org/officeDocument/2006/relationships/customXml" Target="../ink/ink110.xml"/><Relationship Id="rId9" Type="http://schemas.openxmlformats.org/officeDocument/2006/relationships/image" Target="../media/image1110.png"/><Relationship Id="rId180" Type="http://schemas.openxmlformats.org/officeDocument/2006/relationships/customXml" Target="../ink/ink198.xml"/><Relationship Id="rId210" Type="http://schemas.openxmlformats.org/officeDocument/2006/relationships/customXml" Target="../ink/ink213.xml"/><Relationship Id="rId215" Type="http://schemas.openxmlformats.org/officeDocument/2006/relationships/image" Target="../media/image114.png"/><Relationship Id="rId236" Type="http://schemas.openxmlformats.org/officeDocument/2006/relationships/customXml" Target="../ink/ink226.xml"/><Relationship Id="rId26" Type="http://schemas.openxmlformats.org/officeDocument/2006/relationships/customXml" Target="../ink/ink121.xml"/><Relationship Id="rId231" Type="http://schemas.openxmlformats.org/officeDocument/2006/relationships/image" Target="../media/image123.png"/><Relationship Id="rId47" Type="http://schemas.openxmlformats.org/officeDocument/2006/relationships/image" Target="../media/image30.png"/><Relationship Id="rId68" Type="http://schemas.openxmlformats.org/officeDocument/2006/relationships/customXml" Target="../ink/ink142.xml"/><Relationship Id="rId89" Type="http://schemas.openxmlformats.org/officeDocument/2006/relationships/image" Target="../media/image51.png"/><Relationship Id="rId112" Type="http://schemas.openxmlformats.org/officeDocument/2006/relationships/customXml" Target="../ink/ink164.xml"/><Relationship Id="rId133" Type="http://schemas.openxmlformats.org/officeDocument/2006/relationships/image" Target="../media/image73.png"/><Relationship Id="rId154" Type="http://schemas.openxmlformats.org/officeDocument/2006/relationships/customXml" Target="../ink/ink185.xml"/><Relationship Id="rId175" Type="http://schemas.openxmlformats.org/officeDocument/2006/relationships/image" Target="../media/image94.png"/><Relationship Id="rId196" Type="http://schemas.openxmlformats.org/officeDocument/2006/relationships/customXml" Target="../ink/ink206.xml"/><Relationship Id="rId200" Type="http://schemas.openxmlformats.org/officeDocument/2006/relationships/customXml" Target="../ink/ink208.xml"/><Relationship Id="rId16" Type="http://schemas.openxmlformats.org/officeDocument/2006/relationships/customXml" Target="../ink/ink116.xml"/><Relationship Id="rId221" Type="http://schemas.openxmlformats.org/officeDocument/2006/relationships/image" Target="../media/image118.png"/><Relationship Id="rId37" Type="http://schemas.openxmlformats.org/officeDocument/2006/relationships/image" Target="../media/image25.png"/><Relationship Id="rId58" Type="http://schemas.openxmlformats.org/officeDocument/2006/relationships/customXml" Target="../ink/ink137.xml"/><Relationship Id="rId79" Type="http://schemas.openxmlformats.org/officeDocument/2006/relationships/image" Target="../media/image46.png"/><Relationship Id="rId102" Type="http://schemas.openxmlformats.org/officeDocument/2006/relationships/customXml" Target="../ink/ink159.xml"/><Relationship Id="rId123" Type="http://schemas.openxmlformats.org/officeDocument/2006/relationships/image" Target="../media/image68.png"/><Relationship Id="rId144" Type="http://schemas.openxmlformats.org/officeDocument/2006/relationships/customXml" Target="../ink/ink180.xml"/><Relationship Id="rId90" Type="http://schemas.openxmlformats.org/officeDocument/2006/relationships/customXml" Target="../ink/ink153.xml"/><Relationship Id="rId165" Type="http://schemas.openxmlformats.org/officeDocument/2006/relationships/image" Target="../media/image89.png"/><Relationship Id="rId186" Type="http://schemas.openxmlformats.org/officeDocument/2006/relationships/customXml" Target="../ink/ink201.xml"/><Relationship Id="rId211" Type="http://schemas.openxmlformats.org/officeDocument/2006/relationships/image" Target="../media/image112.png"/><Relationship Id="rId232" Type="http://schemas.openxmlformats.org/officeDocument/2006/relationships/customXml" Target="../ink/ink224.xml"/><Relationship Id="rId27" Type="http://schemas.openxmlformats.org/officeDocument/2006/relationships/image" Target="../media/image20.png"/><Relationship Id="rId48" Type="http://schemas.openxmlformats.org/officeDocument/2006/relationships/customXml" Target="../ink/ink132.xml"/><Relationship Id="rId69" Type="http://schemas.openxmlformats.org/officeDocument/2006/relationships/image" Target="../media/image41.png"/><Relationship Id="rId113" Type="http://schemas.openxmlformats.org/officeDocument/2006/relationships/image" Target="../media/image63.png"/><Relationship Id="rId134" Type="http://schemas.openxmlformats.org/officeDocument/2006/relationships/customXml" Target="../ink/ink175.xml"/><Relationship Id="rId80" Type="http://schemas.openxmlformats.org/officeDocument/2006/relationships/customXml" Target="../ink/ink148.xml"/><Relationship Id="rId155" Type="http://schemas.openxmlformats.org/officeDocument/2006/relationships/image" Target="../media/image84.png"/><Relationship Id="rId176" Type="http://schemas.openxmlformats.org/officeDocument/2006/relationships/customXml" Target="../ink/ink196.xml"/><Relationship Id="rId197" Type="http://schemas.openxmlformats.org/officeDocument/2006/relationships/image" Target="../media/image105.png"/><Relationship Id="rId201" Type="http://schemas.openxmlformats.org/officeDocument/2006/relationships/image" Target="../media/image107.png"/><Relationship Id="rId222" Type="http://schemas.openxmlformats.org/officeDocument/2006/relationships/customXml" Target="../ink/ink219.xml"/><Relationship Id="rId17" Type="http://schemas.openxmlformats.org/officeDocument/2006/relationships/image" Target="../media/image15.png"/><Relationship Id="rId38" Type="http://schemas.openxmlformats.org/officeDocument/2006/relationships/customXml" Target="../ink/ink127.xml"/><Relationship Id="rId59" Type="http://schemas.openxmlformats.org/officeDocument/2006/relationships/image" Target="../media/image36.png"/><Relationship Id="rId103" Type="http://schemas.openxmlformats.org/officeDocument/2006/relationships/image" Target="../media/image58.png"/><Relationship Id="rId124" Type="http://schemas.openxmlformats.org/officeDocument/2006/relationships/customXml" Target="../ink/ink170.xml"/><Relationship Id="rId70" Type="http://schemas.openxmlformats.org/officeDocument/2006/relationships/customXml" Target="../ink/ink143.xml"/><Relationship Id="rId91" Type="http://schemas.openxmlformats.org/officeDocument/2006/relationships/image" Target="../media/image52.png"/><Relationship Id="rId145" Type="http://schemas.openxmlformats.org/officeDocument/2006/relationships/image" Target="../media/image79.png"/><Relationship Id="rId166" Type="http://schemas.openxmlformats.org/officeDocument/2006/relationships/customXml" Target="../ink/ink191.xml"/><Relationship Id="rId187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214.xml"/><Relationship Id="rId233" Type="http://schemas.openxmlformats.org/officeDocument/2006/relationships/image" Target="../media/image124.png"/><Relationship Id="rId28" Type="http://schemas.openxmlformats.org/officeDocument/2006/relationships/customXml" Target="../ink/ink122.xml"/><Relationship Id="rId49" Type="http://schemas.openxmlformats.org/officeDocument/2006/relationships/image" Target="../media/image31.png"/><Relationship Id="rId114" Type="http://schemas.openxmlformats.org/officeDocument/2006/relationships/customXml" Target="../ink/ink165.xml"/><Relationship Id="rId60" Type="http://schemas.openxmlformats.org/officeDocument/2006/relationships/customXml" Target="../ink/ink138.xml"/><Relationship Id="rId81" Type="http://schemas.openxmlformats.org/officeDocument/2006/relationships/image" Target="../media/image47.png"/><Relationship Id="rId135" Type="http://schemas.openxmlformats.org/officeDocument/2006/relationships/image" Target="../media/image74.png"/><Relationship Id="rId156" Type="http://schemas.openxmlformats.org/officeDocument/2006/relationships/customXml" Target="../ink/ink186.xml"/><Relationship Id="rId177" Type="http://schemas.openxmlformats.org/officeDocument/2006/relationships/image" Target="../media/image95.png"/><Relationship Id="rId198" Type="http://schemas.openxmlformats.org/officeDocument/2006/relationships/customXml" Target="../ink/ink207.xml"/><Relationship Id="rId202" Type="http://schemas.openxmlformats.org/officeDocument/2006/relationships/customXml" Target="../ink/ink209.xml"/><Relationship Id="rId223" Type="http://schemas.openxmlformats.org/officeDocument/2006/relationships/image" Target="../media/image119.png"/><Relationship Id="rId18" Type="http://schemas.openxmlformats.org/officeDocument/2006/relationships/customXml" Target="../ink/ink117.xml"/><Relationship Id="rId39" Type="http://schemas.openxmlformats.org/officeDocument/2006/relationships/image" Target="../media/image26.png"/><Relationship Id="rId50" Type="http://schemas.openxmlformats.org/officeDocument/2006/relationships/customXml" Target="../ink/ink133.xml"/><Relationship Id="rId104" Type="http://schemas.openxmlformats.org/officeDocument/2006/relationships/customXml" Target="../ink/ink160.xml"/><Relationship Id="rId125" Type="http://schemas.openxmlformats.org/officeDocument/2006/relationships/image" Target="../media/image69.png"/><Relationship Id="rId146" Type="http://schemas.openxmlformats.org/officeDocument/2006/relationships/customXml" Target="../ink/ink181.xml"/><Relationship Id="rId167" Type="http://schemas.openxmlformats.org/officeDocument/2006/relationships/image" Target="../media/image90.png"/><Relationship Id="rId188" Type="http://schemas.openxmlformats.org/officeDocument/2006/relationships/customXml" Target="../ink/ink202.xml"/><Relationship Id="rId71" Type="http://schemas.openxmlformats.org/officeDocument/2006/relationships/image" Target="../media/image42.png"/><Relationship Id="rId92" Type="http://schemas.openxmlformats.org/officeDocument/2006/relationships/customXml" Target="../ink/ink154.xml"/><Relationship Id="rId213" Type="http://schemas.openxmlformats.org/officeDocument/2006/relationships/image" Target="../media/image113.png"/><Relationship Id="rId234" Type="http://schemas.openxmlformats.org/officeDocument/2006/relationships/customXml" Target="../ink/ink225.xml"/><Relationship Id="rId2" Type="http://schemas.openxmlformats.org/officeDocument/2006/relationships/customXml" Target="../ink/ink109.xml"/><Relationship Id="rId29" Type="http://schemas.openxmlformats.org/officeDocument/2006/relationships/image" Target="../media/image21.png"/><Relationship Id="rId40" Type="http://schemas.openxmlformats.org/officeDocument/2006/relationships/customXml" Target="../ink/ink128.xml"/><Relationship Id="rId115" Type="http://schemas.openxmlformats.org/officeDocument/2006/relationships/image" Target="../media/image64.png"/><Relationship Id="rId136" Type="http://schemas.openxmlformats.org/officeDocument/2006/relationships/customXml" Target="../ink/ink176.xml"/><Relationship Id="rId157" Type="http://schemas.openxmlformats.org/officeDocument/2006/relationships/image" Target="../media/image85.png"/><Relationship Id="rId178" Type="http://schemas.openxmlformats.org/officeDocument/2006/relationships/customXml" Target="../ink/ink197.xml"/><Relationship Id="rId61" Type="http://schemas.openxmlformats.org/officeDocument/2006/relationships/image" Target="../media/image37.png"/><Relationship Id="rId82" Type="http://schemas.openxmlformats.org/officeDocument/2006/relationships/customXml" Target="../ink/ink149.xml"/><Relationship Id="rId199" Type="http://schemas.openxmlformats.org/officeDocument/2006/relationships/image" Target="../media/image106.png"/><Relationship Id="rId203" Type="http://schemas.openxmlformats.org/officeDocument/2006/relationships/image" Target="../media/image108.png"/><Relationship Id="rId19" Type="http://schemas.openxmlformats.org/officeDocument/2006/relationships/image" Target="../media/image16.png"/><Relationship Id="rId224" Type="http://schemas.openxmlformats.org/officeDocument/2006/relationships/customXml" Target="../ink/ink220.xml"/><Relationship Id="rId30" Type="http://schemas.openxmlformats.org/officeDocument/2006/relationships/customXml" Target="../ink/ink123.xml"/><Relationship Id="rId105" Type="http://schemas.openxmlformats.org/officeDocument/2006/relationships/image" Target="../media/image59.png"/><Relationship Id="rId126" Type="http://schemas.openxmlformats.org/officeDocument/2006/relationships/customXml" Target="../ink/ink171.xml"/><Relationship Id="rId147" Type="http://schemas.openxmlformats.org/officeDocument/2006/relationships/image" Target="../media/image80.png"/><Relationship Id="rId168" Type="http://schemas.openxmlformats.org/officeDocument/2006/relationships/customXml" Target="../ink/ink192.xml"/><Relationship Id="rId51" Type="http://schemas.openxmlformats.org/officeDocument/2006/relationships/image" Target="../media/image32.png"/><Relationship Id="rId72" Type="http://schemas.openxmlformats.org/officeDocument/2006/relationships/customXml" Target="../ink/ink144.xml"/><Relationship Id="rId93" Type="http://schemas.openxmlformats.org/officeDocument/2006/relationships/image" Target="../media/image53.png"/><Relationship Id="rId189" Type="http://schemas.openxmlformats.org/officeDocument/2006/relationships/image" Target="../media/image101.png"/><Relationship Id="rId3" Type="http://schemas.openxmlformats.org/officeDocument/2006/relationships/image" Target="../media/image810.png"/><Relationship Id="rId214" Type="http://schemas.openxmlformats.org/officeDocument/2006/relationships/customXml" Target="../ink/ink215.xml"/><Relationship Id="rId235" Type="http://schemas.openxmlformats.org/officeDocument/2006/relationships/image" Target="../media/image125.png"/><Relationship Id="rId116" Type="http://schemas.openxmlformats.org/officeDocument/2006/relationships/customXml" Target="../ink/ink166.xml"/><Relationship Id="rId137" Type="http://schemas.openxmlformats.org/officeDocument/2006/relationships/image" Target="../media/image75.png"/><Relationship Id="rId158" Type="http://schemas.openxmlformats.org/officeDocument/2006/relationships/customXml" Target="../ink/ink187.xml"/><Relationship Id="rId20" Type="http://schemas.openxmlformats.org/officeDocument/2006/relationships/customXml" Target="../ink/ink118.xml"/><Relationship Id="rId41" Type="http://schemas.openxmlformats.org/officeDocument/2006/relationships/image" Target="../media/image27.png"/><Relationship Id="rId62" Type="http://schemas.openxmlformats.org/officeDocument/2006/relationships/customXml" Target="../ink/ink139.xml"/><Relationship Id="rId83" Type="http://schemas.openxmlformats.org/officeDocument/2006/relationships/image" Target="../media/image48.png"/><Relationship Id="rId179" Type="http://schemas.openxmlformats.org/officeDocument/2006/relationships/image" Target="../media/image96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.png"/><Relationship Id="rId21" Type="http://schemas.openxmlformats.org/officeDocument/2006/relationships/image" Target="../media/image17.png"/><Relationship Id="rId42" Type="http://schemas.openxmlformats.org/officeDocument/2006/relationships/customXml" Target="../ink/ink247.xml"/><Relationship Id="rId63" Type="http://schemas.openxmlformats.org/officeDocument/2006/relationships/image" Target="../media/image41.png"/><Relationship Id="rId84" Type="http://schemas.openxmlformats.org/officeDocument/2006/relationships/customXml" Target="../ink/ink268.xml"/><Relationship Id="rId138" Type="http://schemas.openxmlformats.org/officeDocument/2006/relationships/customXml" Target="../ink/ink295.xml"/><Relationship Id="rId159" Type="http://schemas.openxmlformats.org/officeDocument/2006/relationships/image" Target="../media/image89.png"/><Relationship Id="rId170" Type="http://schemas.openxmlformats.org/officeDocument/2006/relationships/customXml" Target="../ink/ink311.xml"/><Relationship Id="rId191" Type="http://schemas.openxmlformats.org/officeDocument/2006/relationships/image" Target="../media/image105.png"/><Relationship Id="rId205" Type="http://schemas.openxmlformats.org/officeDocument/2006/relationships/image" Target="../media/image112.png"/><Relationship Id="rId226" Type="http://schemas.openxmlformats.org/officeDocument/2006/relationships/customXml" Target="../ink/ink339.xml"/><Relationship Id="rId107" Type="http://schemas.openxmlformats.org/officeDocument/2006/relationships/image" Target="../media/image63.png"/><Relationship Id="rId11" Type="http://schemas.openxmlformats.org/officeDocument/2006/relationships/image" Target="../media/image12.png"/><Relationship Id="rId32" Type="http://schemas.openxmlformats.org/officeDocument/2006/relationships/customXml" Target="../ink/ink242.xml"/><Relationship Id="rId53" Type="http://schemas.openxmlformats.org/officeDocument/2006/relationships/image" Target="../media/image33.png"/><Relationship Id="rId74" Type="http://schemas.openxmlformats.org/officeDocument/2006/relationships/customXml" Target="../ink/ink263.xml"/><Relationship Id="rId128" Type="http://schemas.openxmlformats.org/officeDocument/2006/relationships/customXml" Target="../ink/ink290.xml"/><Relationship Id="rId149" Type="http://schemas.openxmlformats.org/officeDocument/2006/relationships/image" Target="../media/image84.png"/><Relationship Id="rId5" Type="http://schemas.openxmlformats.org/officeDocument/2006/relationships/image" Target="../media/image910.png"/><Relationship Id="rId95" Type="http://schemas.openxmlformats.org/officeDocument/2006/relationships/image" Target="../media/image57.png"/><Relationship Id="rId160" Type="http://schemas.openxmlformats.org/officeDocument/2006/relationships/customXml" Target="../ink/ink306.xml"/><Relationship Id="rId181" Type="http://schemas.openxmlformats.org/officeDocument/2006/relationships/image" Target="../media/image100.png"/><Relationship Id="rId216" Type="http://schemas.openxmlformats.org/officeDocument/2006/relationships/customXml" Target="../ink/ink334.xml"/><Relationship Id="rId237" Type="http://schemas.openxmlformats.org/officeDocument/2006/relationships/image" Target="../media/image130.png"/><Relationship Id="rId22" Type="http://schemas.openxmlformats.org/officeDocument/2006/relationships/customXml" Target="../ink/ink237.xml"/><Relationship Id="rId43" Type="http://schemas.openxmlformats.org/officeDocument/2006/relationships/image" Target="../media/image28.png"/><Relationship Id="rId64" Type="http://schemas.openxmlformats.org/officeDocument/2006/relationships/customXml" Target="../ink/ink258.xml"/><Relationship Id="rId118" Type="http://schemas.openxmlformats.org/officeDocument/2006/relationships/customXml" Target="../ink/ink285.xml"/><Relationship Id="rId139" Type="http://schemas.openxmlformats.org/officeDocument/2006/relationships/image" Target="../media/image79.png"/><Relationship Id="rId85" Type="http://schemas.openxmlformats.org/officeDocument/2006/relationships/image" Target="../media/image52.png"/><Relationship Id="rId150" Type="http://schemas.openxmlformats.org/officeDocument/2006/relationships/customXml" Target="../ink/ink301.xml"/><Relationship Id="rId171" Type="http://schemas.openxmlformats.org/officeDocument/2006/relationships/image" Target="../media/image95.png"/><Relationship Id="rId192" Type="http://schemas.openxmlformats.org/officeDocument/2006/relationships/customXml" Target="../ink/ink322.xml"/><Relationship Id="rId206" Type="http://schemas.openxmlformats.org/officeDocument/2006/relationships/customXml" Target="../ink/ink329.xml"/><Relationship Id="rId227" Type="http://schemas.openxmlformats.org/officeDocument/2006/relationships/image" Target="../media/image124.png"/><Relationship Id="rId12" Type="http://schemas.openxmlformats.org/officeDocument/2006/relationships/customXml" Target="../ink/ink232.xml"/><Relationship Id="rId33" Type="http://schemas.openxmlformats.org/officeDocument/2006/relationships/image" Target="../media/image23.png"/><Relationship Id="rId108" Type="http://schemas.openxmlformats.org/officeDocument/2006/relationships/customXml" Target="../ink/ink280.xml"/><Relationship Id="rId129" Type="http://schemas.openxmlformats.org/officeDocument/2006/relationships/image" Target="../media/image74.png"/><Relationship Id="rId54" Type="http://schemas.openxmlformats.org/officeDocument/2006/relationships/customXml" Target="../ink/ink253.xml"/><Relationship Id="rId75" Type="http://schemas.openxmlformats.org/officeDocument/2006/relationships/image" Target="../media/image47.png"/><Relationship Id="rId96" Type="http://schemas.openxmlformats.org/officeDocument/2006/relationships/customXml" Target="../ink/ink274.xml"/><Relationship Id="rId140" Type="http://schemas.openxmlformats.org/officeDocument/2006/relationships/customXml" Target="../ink/ink296.xml"/><Relationship Id="rId161" Type="http://schemas.openxmlformats.org/officeDocument/2006/relationships/image" Target="../media/image90.png"/><Relationship Id="rId182" Type="http://schemas.openxmlformats.org/officeDocument/2006/relationships/customXml" Target="../ink/ink317.xml"/><Relationship Id="rId217" Type="http://schemas.openxmlformats.org/officeDocument/2006/relationships/image" Target="../media/image119.png"/><Relationship Id="rId6" Type="http://schemas.openxmlformats.org/officeDocument/2006/relationships/customXml" Target="../ink/ink229.xml"/><Relationship Id="rId23" Type="http://schemas.openxmlformats.org/officeDocument/2006/relationships/image" Target="../media/image18.png"/><Relationship Id="rId119" Type="http://schemas.openxmlformats.org/officeDocument/2006/relationships/image" Target="../media/image69.png"/><Relationship Id="rId44" Type="http://schemas.openxmlformats.org/officeDocument/2006/relationships/customXml" Target="../ink/ink248.xml"/><Relationship Id="rId65" Type="http://schemas.openxmlformats.org/officeDocument/2006/relationships/image" Target="../media/image42.png"/><Relationship Id="rId86" Type="http://schemas.openxmlformats.org/officeDocument/2006/relationships/customXml" Target="../ink/ink269.xml"/><Relationship Id="rId130" Type="http://schemas.openxmlformats.org/officeDocument/2006/relationships/customXml" Target="../ink/ink291.xml"/><Relationship Id="rId151" Type="http://schemas.openxmlformats.org/officeDocument/2006/relationships/image" Target="../media/image85.png"/><Relationship Id="rId172" Type="http://schemas.openxmlformats.org/officeDocument/2006/relationships/customXml" Target="../ink/ink312.xml"/><Relationship Id="rId193" Type="http://schemas.openxmlformats.org/officeDocument/2006/relationships/image" Target="../media/image106.png"/><Relationship Id="rId207" Type="http://schemas.openxmlformats.org/officeDocument/2006/relationships/image" Target="../media/image113.png"/><Relationship Id="rId228" Type="http://schemas.openxmlformats.org/officeDocument/2006/relationships/customXml" Target="../ink/ink340.xml"/><Relationship Id="rId13" Type="http://schemas.openxmlformats.org/officeDocument/2006/relationships/image" Target="../media/image13.png"/><Relationship Id="rId109" Type="http://schemas.openxmlformats.org/officeDocument/2006/relationships/image" Target="../media/image64.png"/><Relationship Id="rId34" Type="http://schemas.openxmlformats.org/officeDocument/2006/relationships/customXml" Target="../ink/ink243.xml"/><Relationship Id="rId55" Type="http://schemas.openxmlformats.org/officeDocument/2006/relationships/image" Target="../media/image34.png"/><Relationship Id="rId76" Type="http://schemas.openxmlformats.org/officeDocument/2006/relationships/customXml" Target="../ink/ink264.xml"/><Relationship Id="rId97" Type="http://schemas.openxmlformats.org/officeDocument/2006/relationships/image" Target="../media/image58.png"/><Relationship Id="rId120" Type="http://schemas.openxmlformats.org/officeDocument/2006/relationships/customXml" Target="../ink/ink286.xml"/><Relationship Id="rId141" Type="http://schemas.openxmlformats.org/officeDocument/2006/relationships/image" Target="../media/image80.png"/><Relationship Id="rId7" Type="http://schemas.openxmlformats.org/officeDocument/2006/relationships/image" Target="../media/image1010.png"/><Relationship Id="rId162" Type="http://schemas.openxmlformats.org/officeDocument/2006/relationships/customXml" Target="../ink/ink307.xml"/><Relationship Id="rId183" Type="http://schemas.openxmlformats.org/officeDocument/2006/relationships/image" Target="../media/image101.png"/><Relationship Id="rId218" Type="http://schemas.openxmlformats.org/officeDocument/2006/relationships/customXml" Target="../ink/ink335.xml"/><Relationship Id="rId24" Type="http://schemas.openxmlformats.org/officeDocument/2006/relationships/customXml" Target="../ink/ink238.xml"/><Relationship Id="rId45" Type="http://schemas.openxmlformats.org/officeDocument/2006/relationships/image" Target="../media/image29.png"/><Relationship Id="rId66" Type="http://schemas.openxmlformats.org/officeDocument/2006/relationships/customXml" Target="../ink/ink259.xml"/><Relationship Id="rId87" Type="http://schemas.openxmlformats.org/officeDocument/2006/relationships/image" Target="../media/image53.png"/><Relationship Id="rId110" Type="http://schemas.openxmlformats.org/officeDocument/2006/relationships/customXml" Target="../ink/ink281.xml"/><Relationship Id="rId131" Type="http://schemas.openxmlformats.org/officeDocument/2006/relationships/image" Target="../media/image75.png"/><Relationship Id="rId152" Type="http://schemas.openxmlformats.org/officeDocument/2006/relationships/customXml" Target="../ink/ink302.xml"/><Relationship Id="rId173" Type="http://schemas.openxmlformats.org/officeDocument/2006/relationships/image" Target="../media/image96.png"/><Relationship Id="rId194" Type="http://schemas.openxmlformats.org/officeDocument/2006/relationships/customXml" Target="../ink/ink323.xml"/><Relationship Id="rId208" Type="http://schemas.openxmlformats.org/officeDocument/2006/relationships/customXml" Target="../ink/ink330.xml"/><Relationship Id="rId229" Type="http://schemas.openxmlformats.org/officeDocument/2006/relationships/image" Target="../media/image125.png"/><Relationship Id="rId14" Type="http://schemas.openxmlformats.org/officeDocument/2006/relationships/customXml" Target="../ink/ink233.xml"/><Relationship Id="rId35" Type="http://schemas.openxmlformats.org/officeDocument/2006/relationships/image" Target="../media/image24.png"/><Relationship Id="rId56" Type="http://schemas.openxmlformats.org/officeDocument/2006/relationships/customXml" Target="../ink/ink254.xml"/><Relationship Id="rId77" Type="http://schemas.openxmlformats.org/officeDocument/2006/relationships/image" Target="../media/image48.png"/><Relationship Id="rId100" Type="http://schemas.openxmlformats.org/officeDocument/2006/relationships/customXml" Target="../ink/ink276.xml"/><Relationship Id="rId8" Type="http://schemas.openxmlformats.org/officeDocument/2006/relationships/customXml" Target="../ink/ink230.xml"/><Relationship Id="rId98" Type="http://schemas.openxmlformats.org/officeDocument/2006/relationships/customXml" Target="../ink/ink275.xml"/><Relationship Id="rId121" Type="http://schemas.openxmlformats.org/officeDocument/2006/relationships/image" Target="../media/image70.png"/><Relationship Id="rId142" Type="http://schemas.openxmlformats.org/officeDocument/2006/relationships/customXml" Target="../ink/ink297.xml"/><Relationship Id="rId163" Type="http://schemas.openxmlformats.org/officeDocument/2006/relationships/image" Target="../media/image91.png"/><Relationship Id="rId184" Type="http://schemas.openxmlformats.org/officeDocument/2006/relationships/customXml" Target="../ink/ink318.xml"/><Relationship Id="rId219" Type="http://schemas.openxmlformats.org/officeDocument/2006/relationships/image" Target="../media/image120.png"/><Relationship Id="rId230" Type="http://schemas.openxmlformats.org/officeDocument/2006/relationships/customXml" Target="../ink/ink341.xml"/><Relationship Id="rId25" Type="http://schemas.openxmlformats.org/officeDocument/2006/relationships/image" Target="../media/image19.png"/><Relationship Id="rId46" Type="http://schemas.openxmlformats.org/officeDocument/2006/relationships/customXml" Target="../ink/ink249.xml"/><Relationship Id="rId67" Type="http://schemas.openxmlformats.org/officeDocument/2006/relationships/image" Target="../media/image43.png"/><Relationship Id="rId88" Type="http://schemas.openxmlformats.org/officeDocument/2006/relationships/customXml" Target="../ink/ink270.xml"/><Relationship Id="rId111" Type="http://schemas.openxmlformats.org/officeDocument/2006/relationships/image" Target="../media/image65.png"/><Relationship Id="rId132" Type="http://schemas.openxmlformats.org/officeDocument/2006/relationships/customXml" Target="../ink/ink292.xml"/><Relationship Id="rId153" Type="http://schemas.openxmlformats.org/officeDocument/2006/relationships/image" Target="../media/image86.png"/><Relationship Id="rId174" Type="http://schemas.openxmlformats.org/officeDocument/2006/relationships/customXml" Target="../ink/ink313.xml"/><Relationship Id="rId195" Type="http://schemas.openxmlformats.org/officeDocument/2006/relationships/image" Target="../media/image107.png"/><Relationship Id="rId209" Type="http://schemas.openxmlformats.org/officeDocument/2006/relationships/image" Target="../media/image114.png"/><Relationship Id="rId190" Type="http://schemas.openxmlformats.org/officeDocument/2006/relationships/customXml" Target="../ink/ink321.xml"/><Relationship Id="rId204" Type="http://schemas.openxmlformats.org/officeDocument/2006/relationships/customXml" Target="../ink/ink328.xml"/><Relationship Id="rId220" Type="http://schemas.openxmlformats.org/officeDocument/2006/relationships/customXml" Target="../ink/ink336.xml"/><Relationship Id="rId225" Type="http://schemas.openxmlformats.org/officeDocument/2006/relationships/image" Target="../media/image123.png"/><Relationship Id="rId15" Type="http://schemas.openxmlformats.org/officeDocument/2006/relationships/image" Target="../media/image14.png"/><Relationship Id="rId36" Type="http://schemas.openxmlformats.org/officeDocument/2006/relationships/customXml" Target="../ink/ink244.xml"/><Relationship Id="rId57" Type="http://schemas.openxmlformats.org/officeDocument/2006/relationships/image" Target="../media/image35.png"/><Relationship Id="rId106" Type="http://schemas.openxmlformats.org/officeDocument/2006/relationships/customXml" Target="../ink/ink279.xml"/><Relationship Id="rId127" Type="http://schemas.openxmlformats.org/officeDocument/2006/relationships/image" Target="../media/image73.png"/><Relationship Id="rId10" Type="http://schemas.openxmlformats.org/officeDocument/2006/relationships/customXml" Target="../ink/ink231.xml"/><Relationship Id="rId31" Type="http://schemas.openxmlformats.org/officeDocument/2006/relationships/image" Target="../media/image22.png"/><Relationship Id="rId52" Type="http://schemas.openxmlformats.org/officeDocument/2006/relationships/customXml" Target="../ink/ink252.xml"/><Relationship Id="rId73" Type="http://schemas.openxmlformats.org/officeDocument/2006/relationships/image" Target="../media/image46.png"/><Relationship Id="rId78" Type="http://schemas.openxmlformats.org/officeDocument/2006/relationships/customXml" Target="../ink/ink265.xml"/><Relationship Id="rId94" Type="http://schemas.openxmlformats.org/officeDocument/2006/relationships/customXml" Target="../ink/ink273.xml"/><Relationship Id="rId99" Type="http://schemas.openxmlformats.org/officeDocument/2006/relationships/image" Target="../media/image59.png"/><Relationship Id="rId101" Type="http://schemas.openxmlformats.org/officeDocument/2006/relationships/image" Target="../media/image60.png"/><Relationship Id="rId122" Type="http://schemas.openxmlformats.org/officeDocument/2006/relationships/customXml" Target="../ink/ink287.xml"/><Relationship Id="rId143" Type="http://schemas.openxmlformats.org/officeDocument/2006/relationships/image" Target="../media/image81.png"/><Relationship Id="rId148" Type="http://schemas.openxmlformats.org/officeDocument/2006/relationships/customXml" Target="../ink/ink300.xml"/><Relationship Id="rId164" Type="http://schemas.openxmlformats.org/officeDocument/2006/relationships/customXml" Target="../ink/ink308.xml"/><Relationship Id="rId169" Type="http://schemas.openxmlformats.org/officeDocument/2006/relationships/image" Target="../media/image94.png"/><Relationship Id="rId185" Type="http://schemas.openxmlformats.org/officeDocument/2006/relationships/image" Target="../media/image102.png"/><Relationship Id="rId4" Type="http://schemas.openxmlformats.org/officeDocument/2006/relationships/customXml" Target="../ink/ink228.xml"/><Relationship Id="rId9" Type="http://schemas.openxmlformats.org/officeDocument/2006/relationships/image" Target="../media/image1110.png"/><Relationship Id="rId180" Type="http://schemas.openxmlformats.org/officeDocument/2006/relationships/customXml" Target="../ink/ink316.xml"/><Relationship Id="rId210" Type="http://schemas.openxmlformats.org/officeDocument/2006/relationships/customXml" Target="../ink/ink331.xml"/><Relationship Id="rId215" Type="http://schemas.openxmlformats.org/officeDocument/2006/relationships/image" Target="../media/image118.png"/><Relationship Id="rId236" Type="http://schemas.openxmlformats.org/officeDocument/2006/relationships/customXml" Target="../ink/ink344.xml"/><Relationship Id="rId26" Type="http://schemas.openxmlformats.org/officeDocument/2006/relationships/customXml" Target="../ink/ink239.xml"/><Relationship Id="rId231" Type="http://schemas.openxmlformats.org/officeDocument/2006/relationships/image" Target="../media/image126.png"/><Relationship Id="rId47" Type="http://schemas.openxmlformats.org/officeDocument/2006/relationships/image" Target="../media/image30.png"/><Relationship Id="rId68" Type="http://schemas.openxmlformats.org/officeDocument/2006/relationships/customXml" Target="../ink/ink260.xml"/><Relationship Id="rId89" Type="http://schemas.openxmlformats.org/officeDocument/2006/relationships/image" Target="../media/image54.png"/><Relationship Id="rId112" Type="http://schemas.openxmlformats.org/officeDocument/2006/relationships/customXml" Target="../ink/ink282.xml"/><Relationship Id="rId133" Type="http://schemas.openxmlformats.org/officeDocument/2006/relationships/image" Target="../media/image76.png"/><Relationship Id="rId154" Type="http://schemas.openxmlformats.org/officeDocument/2006/relationships/customXml" Target="../ink/ink303.xml"/><Relationship Id="rId175" Type="http://schemas.openxmlformats.org/officeDocument/2006/relationships/image" Target="../media/image97.png"/><Relationship Id="rId196" Type="http://schemas.openxmlformats.org/officeDocument/2006/relationships/customXml" Target="../ink/ink324.xml"/><Relationship Id="rId200" Type="http://schemas.openxmlformats.org/officeDocument/2006/relationships/customXml" Target="../ink/ink326.xml"/><Relationship Id="rId16" Type="http://schemas.openxmlformats.org/officeDocument/2006/relationships/customXml" Target="../ink/ink234.xml"/><Relationship Id="rId221" Type="http://schemas.openxmlformats.org/officeDocument/2006/relationships/image" Target="../media/image121.png"/><Relationship Id="rId37" Type="http://schemas.openxmlformats.org/officeDocument/2006/relationships/image" Target="../media/image25.png"/><Relationship Id="rId58" Type="http://schemas.openxmlformats.org/officeDocument/2006/relationships/customXml" Target="../ink/ink255.xml"/><Relationship Id="rId79" Type="http://schemas.openxmlformats.org/officeDocument/2006/relationships/image" Target="../media/image49.png"/><Relationship Id="rId102" Type="http://schemas.openxmlformats.org/officeDocument/2006/relationships/customXml" Target="../ink/ink277.xml"/><Relationship Id="rId123" Type="http://schemas.openxmlformats.org/officeDocument/2006/relationships/image" Target="../media/image71.png"/><Relationship Id="rId144" Type="http://schemas.openxmlformats.org/officeDocument/2006/relationships/customXml" Target="../ink/ink298.xml"/><Relationship Id="rId90" Type="http://schemas.openxmlformats.org/officeDocument/2006/relationships/customXml" Target="../ink/ink271.xml"/><Relationship Id="rId165" Type="http://schemas.openxmlformats.org/officeDocument/2006/relationships/image" Target="../media/image92.png"/><Relationship Id="rId186" Type="http://schemas.openxmlformats.org/officeDocument/2006/relationships/customXml" Target="../ink/ink319.xml"/><Relationship Id="rId211" Type="http://schemas.openxmlformats.org/officeDocument/2006/relationships/image" Target="../media/image127.png"/><Relationship Id="rId232" Type="http://schemas.openxmlformats.org/officeDocument/2006/relationships/customXml" Target="../ink/ink342.xml"/><Relationship Id="rId27" Type="http://schemas.openxmlformats.org/officeDocument/2006/relationships/image" Target="../media/image20.png"/><Relationship Id="rId48" Type="http://schemas.openxmlformats.org/officeDocument/2006/relationships/customXml" Target="../ink/ink250.xml"/><Relationship Id="rId69" Type="http://schemas.openxmlformats.org/officeDocument/2006/relationships/image" Target="../media/image44.png"/><Relationship Id="rId113" Type="http://schemas.openxmlformats.org/officeDocument/2006/relationships/image" Target="../media/image66.png"/><Relationship Id="rId134" Type="http://schemas.openxmlformats.org/officeDocument/2006/relationships/customXml" Target="../ink/ink293.xml"/><Relationship Id="rId80" Type="http://schemas.openxmlformats.org/officeDocument/2006/relationships/customXml" Target="../ink/ink266.xml"/><Relationship Id="rId155" Type="http://schemas.openxmlformats.org/officeDocument/2006/relationships/image" Target="../media/image87.png"/><Relationship Id="rId176" Type="http://schemas.openxmlformats.org/officeDocument/2006/relationships/customXml" Target="../ink/ink314.xml"/><Relationship Id="rId197" Type="http://schemas.openxmlformats.org/officeDocument/2006/relationships/image" Target="../media/image108.png"/><Relationship Id="rId201" Type="http://schemas.openxmlformats.org/officeDocument/2006/relationships/image" Target="../media/image110.png"/><Relationship Id="rId222" Type="http://schemas.openxmlformats.org/officeDocument/2006/relationships/customXml" Target="../ink/ink337.xml"/><Relationship Id="rId17" Type="http://schemas.openxmlformats.org/officeDocument/2006/relationships/image" Target="../media/image15.png"/><Relationship Id="rId38" Type="http://schemas.openxmlformats.org/officeDocument/2006/relationships/customXml" Target="../ink/ink245.xml"/><Relationship Id="rId59" Type="http://schemas.openxmlformats.org/officeDocument/2006/relationships/image" Target="../media/image36.png"/><Relationship Id="rId103" Type="http://schemas.openxmlformats.org/officeDocument/2006/relationships/image" Target="../media/image61.png"/><Relationship Id="rId124" Type="http://schemas.openxmlformats.org/officeDocument/2006/relationships/customXml" Target="../ink/ink288.xml"/><Relationship Id="rId70" Type="http://schemas.openxmlformats.org/officeDocument/2006/relationships/customXml" Target="../ink/ink261.xml"/><Relationship Id="rId91" Type="http://schemas.openxmlformats.org/officeDocument/2006/relationships/image" Target="../media/image55.png"/><Relationship Id="rId145" Type="http://schemas.openxmlformats.org/officeDocument/2006/relationships/image" Target="../media/image82.png"/><Relationship Id="rId166" Type="http://schemas.openxmlformats.org/officeDocument/2006/relationships/customXml" Target="../ink/ink309.xml"/><Relationship Id="rId187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332.xml"/><Relationship Id="rId233" Type="http://schemas.openxmlformats.org/officeDocument/2006/relationships/image" Target="../media/image128.png"/><Relationship Id="rId28" Type="http://schemas.openxmlformats.org/officeDocument/2006/relationships/customXml" Target="../ink/ink240.xml"/><Relationship Id="rId49" Type="http://schemas.openxmlformats.org/officeDocument/2006/relationships/image" Target="../media/image31.png"/><Relationship Id="rId114" Type="http://schemas.openxmlformats.org/officeDocument/2006/relationships/customXml" Target="../ink/ink283.xml"/><Relationship Id="rId60" Type="http://schemas.openxmlformats.org/officeDocument/2006/relationships/customXml" Target="../ink/ink256.xml"/><Relationship Id="rId81" Type="http://schemas.openxmlformats.org/officeDocument/2006/relationships/image" Target="../media/image50.png"/><Relationship Id="rId135" Type="http://schemas.openxmlformats.org/officeDocument/2006/relationships/image" Target="../media/image77.png"/><Relationship Id="rId156" Type="http://schemas.openxmlformats.org/officeDocument/2006/relationships/customXml" Target="../ink/ink304.xml"/><Relationship Id="rId177" Type="http://schemas.openxmlformats.org/officeDocument/2006/relationships/image" Target="../media/image98.png"/><Relationship Id="rId198" Type="http://schemas.openxmlformats.org/officeDocument/2006/relationships/customXml" Target="../ink/ink325.xml"/><Relationship Id="rId202" Type="http://schemas.openxmlformats.org/officeDocument/2006/relationships/customXml" Target="../ink/ink327.xml"/><Relationship Id="rId223" Type="http://schemas.openxmlformats.org/officeDocument/2006/relationships/image" Target="../media/image122.png"/><Relationship Id="rId18" Type="http://schemas.openxmlformats.org/officeDocument/2006/relationships/customXml" Target="../ink/ink235.xml"/><Relationship Id="rId39" Type="http://schemas.openxmlformats.org/officeDocument/2006/relationships/image" Target="../media/image26.png"/><Relationship Id="rId50" Type="http://schemas.openxmlformats.org/officeDocument/2006/relationships/customXml" Target="../ink/ink251.xml"/><Relationship Id="rId104" Type="http://schemas.openxmlformats.org/officeDocument/2006/relationships/customXml" Target="../ink/ink278.xml"/><Relationship Id="rId125" Type="http://schemas.openxmlformats.org/officeDocument/2006/relationships/image" Target="../media/image72.png"/><Relationship Id="rId146" Type="http://schemas.openxmlformats.org/officeDocument/2006/relationships/customXml" Target="../ink/ink299.xml"/><Relationship Id="rId167" Type="http://schemas.openxmlformats.org/officeDocument/2006/relationships/image" Target="../media/image93.png"/><Relationship Id="rId188" Type="http://schemas.openxmlformats.org/officeDocument/2006/relationships/customXml" Target="../ink/ink320.xml"/><Relationship Id="rId71" Type="http://schemas.openxmlformats.org/officeDocument/2006/relationships/image" Target="../media/image45.png"/><Relationship Id="rId92" Type="http://schemas.openxmlformats.org/officeDocument/2006/relationships/customXml" Target="../ink/ink272.xml"/><Relationship Id="rId213" Type="http://schemas.openxmlformats.org/officeDocument/2006/relationships/image" Target="../media/image117.png"/><Relationship Id="rId234" Type="http://schemas.openxmlformats.org/officeDocument/2006/relationships/customXml" Target="../ink/ink343.xml"/><Relationship Id="rId2" Type="http://schemas.openxmlformats.org/officeDocument/2006/relationships/customXml" Target="../ink/ink227.xml"/><Relationship Id="rId29" Type="http://schemas.openxmlformats.org/officeDocument/2006/relationships/image" Target="../media/image21.png"/><Relationship Id="rId40" Type="http://schemas.openxmlformats.org/officeDocument/2006/relationships/customXml" Target="../ink/ink246.xml"/><Relationship Id="rId115" Type="http://schemas.openxmlformats.org/officeDocument/2006/relationships/image" Target="../media/image67.png"/><Relationship Id="rId136" Type="http://schemas.openxmlformats.org/officeDocument/2006/relationships/customXml" Target="../ink/ink294.xml"/><Relationship Id="rId157" Type="http://schemas.openxmlformats.org/officeDocument/2006/relationships/image" Target="../media/image88.png"/><Relationship Id="rId178" Type="http://schemas.openxmlformats.org/officeDocument/2006/relationships/customXml" Target="../ink/ink315.xml"/><Relationship Id="rId61" Type="http://schemas.openxmlformats.org/officeDocument/2006/relationships/image" Target="../media/image40.png"/><Relationship Id="rId82" Type="http://schemas.openxmlformats.org/officeDocument/2006/relationships/customXml" Target="../ink/ink267.xml"/><Relationship Id="rId199" Type="http://schemas.openxmlformats.org/officeDocument/2006/relationships/image" Target="../media/image109.png"/><Relationship Id="rId203" Type="http://schemas.openxmlformats.org/officeDocument/2006/relationships/image" Target="../media/image111.png"/><Relationship Id="rId19" Type="http://schemas.openxmlformats.org/officeDocument/2006/relationships/image" Target="../media/image16.png"/><Relationship Id="rId224" Type="http://schemas.openxmlformats.org/officeDocument/2006/relationships/customXml" Target="../ink/ink338.xml"/><Relationship Id="rId30" Type="http://schemas.openxmlformats.org/officeDocument/2006/relationships/customXml" Target="../ink/ink241.xml"/><Relationship Id="rId105" Type="http://schemas.openxmlformats.org/officeDocument/2006/relationships/image" Target="../media/image62.png"/><Relationship Id="rId126" Type="http://schemas.openxmlformats.org/officeDocument/2006/relationships/customXml" Target="../ink/ink289.xml"/><Relationship Id="rId147" Type="http://schemas.openxmlformats.org/officeDocument/2006/relationships/image" Target="../media/image83.png"/><Relationship Id="rId168" Type="http://schemas.openxmlformats.org/officeDocument/2006/relationships/customXml" Target="../ink/ink310.xml"/><Relationship Id="rId51" Type="http://schemas.openxmlformats.org/officeDocument/2006/relationships/image" Target="../media/image32.png"/><Relationship Id="rId72" Type="http://schemas.openxmlformats.org/officeDocument/2006/relationships/customXml" Target="../ink/ink262.xml"/><Relationship Id="rId93" Type="http://schemas.openxmlformats.org/officeDocument/2006/relationships/image" Target="../media/image56.png"/><Relationship Id="rId189" Type="http://schemas.openxmlformats.org/officeDocument/2006/relationships/image" Target="../media/image104.png"/><Relationship Id="rId3" Type="http://schemas.openxmlformats.org/officeDocument/2006/relationships/image" Target="../media/image810.png"/><Relationship Id="rId214" Type="http://schemas.openxmlformats.org/officeDocument/2006/relationships/customXml" Target="../ink/ink333.xml"/><Relationship Id="rId235" Type="http://schemas.openxmlformats.org/officeDocument/2006/relationships/image" Target="../media/image129.png"/><Relationship Id="rId116" Type="http://schemas.openxmlformats.org/officeDocument/2006/relationships/customXml" Target="../ink/ink284.xml"/><Relationship Id="rId137" Type="http://schemas.openxmlformats.org/officeDocument/2006/relationships/image" Target="../media/image78.png"/><Relationship Id="rId158" Type="http://schemas.openxmlformats.org/officeDocument/2006/relationships/customXml" Target="../ink/ink305.xml"/><Relationship Id="rId20" Type="http://schemas.openxmlformats.org/officeDocument/2006/relationships/customXml" Target="../ink/ink236.xml"/><Relationship Id="rId41" Type="http://schemas.openxmlformats.org/officeDocument/2006/relationships/image" Target="../media/image27.png"/><Relationship Id="rId62" Type="http://schemas.openxmlformats.org/officeDocument/2006/relationships/customXml" Target="../ink/ink257.xml"/><Relationship Id="rId83" Type="http://schemas.openxmlformats.org/officeDocument/2006/relationships/image" Target="../media/image51.png"/><Relationship Id="rId179" Type="http://schemas.openxmlformats.org/officeDocument/2006/relationships/image" Target="../media/image99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.png"/><Relationship Id="rId21" Type="http://schemas.openxmlformats.org/officeDocument/2006/relationships/image" Target="../media/image17.png"/><Relationship Id="rId42" Type="http://schemas.openxmlformats.org/officeDocument/2006/relationships/customXml" Target="../ink/ink365.xml"/><Relationship Id="rId63" Type="http://schemas.openxmlformats.org/officeDocument/2006/relationships/image" Target="../media/image41.png"/><Relationship Id="rId84" Type="http://schemas.openxmlformats.org/officeDocument/2006/relationships/customXml" Target="../ink/ink386.xml"/><Relationship Id="rId138" Type="http://schemas.openxmlformats.org/officeDocument/2006/relationships/customXml" Target="../ink/ink413.xml"/><Relationship Id="rId159" Type="http://schemas.openxmlformats.org/officeDocument/2006/relationships/image" Target="../media/image89.png"/><Relationship Id="rId170" Type="http://schemas.openxmlformats.org/officeDocument/2006/relationships/customXml" Target="../ink/ink429.xml"/><Relationship Id="rId191" Type="http://schemas.openxmlformats.org/officeDocument/2006/relationships/image" Target="../media/image105.png"/><Relationship Id="rId205" Type="http://schemas.openxmlformats.org/officeDocument/2006/relationships/image" Target="../media/image112.png"/><Relationship Id="rId226" Type="http://schemas.openxmlformats.org/officeDocument/2006/relationships/customXml" Target="../ink/ink457.xml"/><Relationship Id="rId107" Type="http://schemas.openxmlformats.org/officeDocument/2006/relationships/image" Target="../media/image63.png"/><Relationship Id="rId11" Type="http://schemas.openxmlformats.org/officeDocument/2006/relationships/image" Target="../media/image12.png"/><Relationship Id="rId32" Type="http://schemas.openxmlformats.org/officeDocument/2006/relationships/customXml" Target="../ink/ink360.xml"/><Relationship Id="rId53" Type="http://schemas.openxmlformats.org/officeDocument/2006/relationships/image" Target="../media/image33.png"/><Relationship Id="rId74" Type="http://schemas.openxmlformats.org/officeDocument/2006/relationships/customXml" Target="../ink/ink381.xml"/><Relationship Id="rId128" Type="http://schemas.openxmlformats.org/officeDocument/2006/relationships/customXml" Target="../ink/ink408.xml"/><Relationship Id="rId149" Type="http://schemas.openxmlformats.org/officeDocument/2006/relationships/image" Target="../media/image84.png"/><Relationship Id="rId5" Type="http://schemas.openxmlformats.org/officeDocument/2006/relationships/image" Target="../media/image910.png"/><Relationship Id="rId95" Type="http://schemas.openxmlformats.org/officeDocument/2006/relationships/image" Target="../media/image57.png"/><Relationship Id="rId160" Type="http://schemas.openxmlformats.org/officeDocument/2006/relationships/customXml" Target="../ink/ink424.xml"/><Relationship Id="rId181" Type="http://schemas.openxmlformats.org/officeDocument/2006/relationships/image" Target="../media/image100.png"/><Relationship Id="rId216" Type="http://schemas.openxmlformats.org/officeDocument/2006/relationships/customXml" Target="../ink/ink452.xml"/><Relationship Id="rId237" Type="http://schemas.openxmlformats.org/officeDocument/2006/relationships/image" Target="../media/image130.png"/><Relationship Id="rId22" Type="http://schemas.openxmlformats.org/officeDocument/2006/relationships/customXml" Target="../ink/ink355.xml"/><Relationship Id="rId43" Type="http://schemas.openxmlformats.org/officeDocument/2006/relationships/image" Target="../media/image28.png"/><Relationship Id="rId64" Type="http://schemas.openxmlformats.org/officeDocument/2006/relationships/customXml" Target="../ink/ink376.xml"/><Relationship Id="rId118" Type="http://schemas.openxmlformats.org/officeDocument/2006/relationships/customXml" Target="../ink/ink403.xml"/><Relationship Id="rId139" Type="http://schemas.openxmlformats.org/officeDocument/2006/relationships/image" Target="../media/image79.png"/><Relationship Id="rId85" Type="http://schemas.openxmlformats.org/officeDocument/2006/relationships/image" Target="../media/image52.png"/><Relationship Id="rId150" Type="http://schemas.openxmlformats.org/officeDocument/2006/relationships/customXml" Target="../ink/ink419.xml"/><Relationship Id="rId171" Type="http://schemas.openxmlformats.org/officeDocument/2006/relationships/image" Target="../media/image95.png"/><Relationship Id="rId192" Type="http://schemas.openxmlformats.org/officeDocument/2006/relationships/customXml" Target="../ink/ink440.xml"/><Relationship Id="rId206" Type="http://schemas.openxmlformats.org/officeDocument/2006/relationships/customXml" Target="../ink/ink447.xml"/><Relationship Id="rId227" Type="http://schemas.openxmlformats.org/officeDocument/2006/relationships/image" Target="../media/image124.png"/><Relationship Id="rId12" Type="http://schemas.openxmlformats.org/officeDocument/2006/relationships/customXml" Target="../ink/ink350.xml"/><Relationship Id="rId33" Type="http://schemas.openxmlformats.org/officeDocument/2006/relationships/image" Target="../media/image23.png"/><Relationship Id="rId108" Type="http://schemas.openxmlformats.org/officeDocument/2006/relationships/customXml" Target="../ink/ink398.xml"/><Relationship Id="rId129" Type="http://schemas.openxmlformats.org/officeDocument/2006/relationships/image" Target="../media/image74.png"/><Relationship Id="rId54" Type="http://schemas.openxmlformats.org/officeDocument/2006/relationships/customXml" Target="../ink/ink371.xml"/><Relationship Id="rId75" Type="http://schemas.openxmlformats.org/officeDocument/2006/relationships/image" Target="../media/image47.png"/><Relationship Id="rId96" Type="http://schemas.openxmlformats.org/officeDocument/2006/relationships/customXml" Target="../ink/ink392.xml"/><Relationship Id="rId140" Type="http://schemas.openxmlformats.org/officeDocument/2006/relationships/customXml" Target="../ink/ink414.xml"/><Relationship Id="rId161" Type="http://schemas.openxmlformats.org/officeDocument/2006/relationships/image" Target="../media/image90.png"/><Relationship Id="rId182" Type="http://schemas.openxmlformats.org/officeDocument/2006/relationships/customXml" Target="../ink/ink435.xml"/><Relationship Id="rId217" Type="http://schemas.openxmlformats.org/officeDocument/2006/relationships/image" Target="../media/image119.png"/><Relationship Id="rId6" Type="http://schemas.openxmlformats.org/officeDocument/2006/relationships/customXml" Target="../ink/ink347.xml"/><Relationship Id="rId23" Type="http://schemas.openxmlformats.org/officeDocument/2006/relationships/image" Target="../media/image18.png"/><Relationship Id="rId119" Type="http://schemas.openxmlformats.org/officeDocument/2006/relationships/image" Target="../media/image69.png"/><Relationship Id="rId44" Type="http://schemas.openxmlformats.org/officeDocument/2006/relationships/customXml" Target="../ink/ink366.xml"/><Relationship Id="rId65" Type="http://schemas.openxmlformats.org/officeDocument/2006/relationships/image" Target="../media/image42.png"/><Relationship Id="rId86" Type="http://schemas.openxmlformats.org/officeDocument/2006/relationships/customXml" Target="../ink/ink387.xml"/><Relationship Id="rId130" Type="http://schemas.openxmlformats.org/officeDocument/2006/relationships/customXml" Target="../ink/ink409.xml"/><Relationship Id="rId151" Type="http://schemas.openxmlformats.org/officeDocument/2006/relationships/image" Target="../media/image85.png"/><Relationship Id="rId172" Type="http://schemas.openxmlformats.org/officeDocument/2006/relationships/customXml" Target="../ink/ink430.xml"/><Relationship Id="rId193" Type="http://schemas.openxmlformats.org/officeDocument/2006/relationships/image" Target="../media/image106.png"/><Relationship Id="rId207" Type="http://schemas.openxmlformats.org/officeDocument/2006/relationships/image" Target="../media/image113.png"/><Relationship Id="rId228" Type="http://schemas.openxmlformats.org/officeDocument/2006/relationships/customXml" Target="../ink/ink458.xml"/><Relationship Id="rId13" Type="http://schemas.openxmlformats.org/officeDocument/2006/relationships/image" Target="../media/image13.png"/><Relationship Id="rId109" Type="http://schemas.openxmlformats.org/officeDocument/2006/relationships/image" Target="../media/image64.png"/><Relationship Id="rId34" Type="http://schemas.openxmlformats.org/officeDocument/2006/relationships/customXml" Target="../ink/ink361.xml"/><Relationship Id="rId55" Type="http://schemas.openxmlformats.org/officeDocument/2006/relationships/image" Target="../media/image34.png"/><Relationship Id="rId76" Type="http://schemas.openxmlformats.org/officeDocument/2006/relationships/customXml" Target="../ink/ink382.xml"/><Relationship Id="rId97" Type="http://schemas.openxmlformats.org/officeDocument/2006/relationships/image" Target="../media/image58.png"/><Relationship Id="rId120" Type="http://schemas.openxmlformats.org/officeDocument/2006/relationships/customXml" Target="../ink/ink404.xml"/><Relationship Id="rId141" Type="http://schemas.openxmlformats.org/officeDocument/2006/relationships/image" Target="../media/image80.png"/><Relationship Id="rId7" Type="http://schemas.openxmlformats.org/officeDocument/2006/relationships/image" Target="../media/image1010.png"/><Relationship Id="rId162" Type="http://schemas.openxmlformats.org/officeDocument/2006/relationships/customXml" Target="../ink/ink425.xml"/><Relationship Id="rId183" Type="http://schemas.openxmlformats.org/officeDocument/2006/relationships/image" Target="../media/image101.png"/><Relationship Id="rId218" Type="http://schemas.openxmlformats.org/officeDocument/2006/relationships/customXml" Target="../ink/ink453.xml"/><Relationship Id="rId24" Type="http://schemas.openxmlformats.org/officeDocument/2006/relationships/customXml" Target="../ink/ink356.xml"/><Relationship Id="rId45" Type="http://schemas.openxmlformats.org/officeDocument/2006/relationships/image" Target="../media/image29.png"/><Relationship Id="rId66" Type="http://schemas.openxmlformats.org/officeDocument/2006/relationships/customXml" Target="../ink/ink377.xml"/><Relationship Id="rId87" Type="http://schemas.openxmlformats.org/officeDocument/2006/relationships/image" Target="../media/image53.png"/><Relationship Id="rId110" Type="http://schemas.openxmlformats.org/officeDocument/2006/relationships/customXml" Target="../ink/ink399.xml"/><Relationship Id="rId131" Type="http://schemas.openxmlformats.org/officeDocument/2006/relationships/image" Target="../media/image75.png"/><Relationship Id="rId152" Type="http://schemas.openxmlformats.org/officeDocument/2006/relationships/customXml" Target="../ink/ink420.xml"/><Relationship Id="rId173" Type="http://schemas.openxmlformats.org/officeDocument/2006/relationships/image" Target="../media/image96.png"/><Relationship Id="rId194" Type="http://schemas.openxmlformats.org/officeDocument/2006/relationships/customXml" Target="../ink/ink441.xml"/><Relationship Id="rId208" Type="http://schemas.openxmlformats.org/officeDocument/2006/relationships/customXml" Target="../ink/ink448.xml"/><Relationship Id="rId229" Type="http://schemas.openxmlformats.org/officeDocument/2006/relationships/image" Target="../media/image125.png"/><Relationship Id="rId14" Type="http://schemas.openxmlformats.org/officeDocument/2006/relationships/customXml" Target="../ink/ink351.xml"/><Relationship Id="rId35" Type="http://schemas.openxmlformats.org/officeDocument/2006/relationships/image" Target="../media/image24.png"/><Relationship Id="rId56" Type="http://schemas.openxmlformats.org/officeDocument/2006/relationships/customXml" Target="../ink/ink372.xml"/><Relationship Id="rId77" Type="http://schemas.openxmlformats.org/officeDocument/2006/relationships/image" Target="../media/image48.png"/><Relationship Id="rId100" Type="http://schemas.openxmlformats.org/officeDocument/2006/relationships/customXml" Target="../ink/ink394.xml"/><Relationship Id="rId8" Type="http://schemas.openxmlformats.org/officeDocument/2006/relationships/customXml" Target="../ink/ink348.xml"/><Relationship Id="rId98" Type="http://schemas.openxmlformats.org/officeDocument/2006/relationships/customXml" Target="../ink/ink393.xml"/><Relationship Id="rId121" Type="http://schemas.openxmlformats.org/officeDocument/2006/relationships/image" Target="../media/image70.png"/><Relationship Id="rId142" Type="http://schemas.openxmlformats.org/officeDocument/2006/relationships/customXml" Target="../ink/ink415.xml"/><Relationship Id="rId163" Type="http://schemas.openxmlformats.org/officeDocument/2006/relationships/image" Target="../media/image91.png"/><Relationship Id="rId184" Type="http://schemas.openxmlformats.org/officeDocument/2006/relationships/customXml" Target="../ink/ink436.xml"/><Relationship Id="rId219" Type="http://schemas.openxmlformats.org/officeDocument/2006/relationships/image" Target="../media/image120.png"/><Relationship Id="rId230" Type="http://schemas.openxmlformats.org/officeDocument/2006/relationships/customXml" Target="../ink/ink459.xml"/><Relationship Id="rId25" Type="http://schemas.openxmlformats.org/officeDocument/2006/relationships/image" Target="../media/image19.png"/><Relationship Id="rId46" Type="http://schemas.openxmlformats.org/officeDocument/2006/relationships/customXml" Target="../ink/ink367.xml"/><Relationship Id="rId67" Type="http://schemas.openxmlformats.org/officeDocument/2006/relationships/image" Target="../media/image43.png"/><Relationship Id="rId88" Type="http://schemas.openxmlformats.org/officeDocument/2006/relationships/customXml" Target="../ink/ink388.xml"/><Relationship Id="rId111" Type="http://schemas.openxmlformats.org/officeDocument/2006/relationships/image" Target="../media/image65.png"/><Relationship Id="rId132" Type="http://schemas.openxmlformats.org/officeDocument/2006/relationships/customXml" Target="../ink/ink410.xml"/><Relationship Id="rId153" Type="http://schemas.openxmlformats.org/officeDocument/2006/relationships/image" Target="../media/image86.png"/><Relationship Id="rId174" Type="http://schemas.openxmlformats.org/officeDocument/2006/relationships/customXml" Target="../ink/ink431.xml"/><Relationship Id="rId195" Type="http://schemas.openxmlformats.org/officeDocument/2006/relationships/image" Target="../media/image107.png"/><Relationship Id="rId209" Type="http://schemas.openxmlformats.org/officeDocument/2006/relationships/image" Target="../media/image114.png"/><Relationship Id="rId190" Type="http://schemas.openxmlformats.org/officeDocument/2006/relationships/customXml" Target="../ink/ink439.xml"/><Relationship Id="rId204" Type="http://schemas.openxmlformats.org/officeDocument/2006/relationships/customXml" Target="../ink/ink446.xml"/><Relationship Id="rId220" Type="http://schemas.openxmlformats.org/officeDocument/2006/relationships/customXml" Target="../ink/ink454.xml"/><Relationship Id="rId225" Type="http://schemas.openxmlformats.org/officeDocument/2006/relationships/image" Target="../media/image123.png"/><Relationship Id="rId15" Type="http://schemas.openxmlformats.org/officeDocument/2006/relationships/image" Target="../media/image14.png"/><Relationship Id="rId36" Type="http://schemas.openxmlformats.org/officeDocument/2006/relationships/customXml" Target="../ink/ink362.xml"/><Relationship Id="rId57" Type="http://schemas.openxmlformats.org/officeDocument/2006/relationships/image" Target="../media/image35.png"/><Relationship Id="rId106" Type="http://schemas.openxmlformats.org/officeDocument/2006/relationships/customXml" Target="../ink/ink397.xml"/><Relationship Id="rId127" Type="http://schemas.openxmlformats.org/officeDocument/2006/relationships/image" Target="../media/image73.png"/><Relationship Id="rId10" Type="http://schemas.openxmlformats.org/officeDocument/2006/relationships/customXml" Target="../ink/ink349.xml"/><Relationship Id="rId31" Type="http://schemas.openxmlformats.org/officeDocument/2006/relationships/image" Target="../media/image22.png"/><Relationship Id="rId52" Type="http://schemas.openxmlformats.org/officeDocument/2006/relationships/customXml" Target="../ink/ink370.xml"/><Relationship Id="rId73" Type="http://schemas.openxmlformats.org/officeDocument/2006/relationships/image" Target="../media/image46.png"/><Relationship Id="rId78" Type="http://schemas.openxmlformats.org/officeDocument/2006/relationships/customXml" Target="../ink/ink383.xml"/><Relationship Id="rId94" Type="http://schemas.openxmlformats.org/officeDocument/2006/relationships/customXml" Target="../ink/ink391.xml"/><Relationship Id="rId99" Type="http://schemas.openxmlformats.org/officeDocument/2006/relationships/image" Target="../media/image59.png"/><Relationship Id="rId101" Type="http://schemas.openxmlformats.org/officeDocument/2006/relationships/image" Target="../media/image60.png"/><Relationship Id="rId122" Type="http://schemas.openxmlformats.org/officeDocument/2006/relationships/customXml" Target="../ink/ink405.xml"/><Relationship Id="rId143" Type="http://schemas.openxmlformats.org/officeDocument/2006/relationships/image" Target="../media/image81.png"/><Relationship Id="rId148" Type="http://schemas.openxmlformats.org/officeDocument/2006/relationships/customXml" Target="../ink/ink418.xml"/><Relationship Id="rId164" Type="http://schemas.openxmlformats.org/officeDocument/2006/relationships/customXml" Target="../ink/ink426.xml"/><Relationship Id="rId169" Type="http://schemas.openxmlformats.org/officeDocument/2006/relationships/image" Target="../media/image94.png"/><Relationship Id="rId185" Type="http://schemas.openxmlformats.org/officeDocument/2006/relationships/image" Target="../media/image102.png"/><Relationship Id="rId4" Type="http://schemas.openxmlformats.org/officeDocument/2006/relationships/customXml" Target="../ink/ink346.xml"/><Relationship Id="rId9" Type="http://schemas.openxmlformats.org/officeDocument/2006/relationships/image" Target="../media/image1110.png"/><Relationship Id="rId180" Type="http://schemas.openxmlformats.org/officeDocument/2006/relationships/customXml" Target="../ink/ink434.xml"/><Relationship Id="rId210" Type="http://schemas.openxmlformats.org/officeDocument/2006/relationships/customXml" Target="../ink/ink449.xml"/><Relationship Id="rId215" Type="http://schemas.openxmlformats.org/officeDocument/2006/relationships/image" Target="../media/image118.png"/><Relationship Id="rId236" Type="http://schemas.openxmlformats.org/officeDocument/2006/relationships/customXml" Target="../ink/ink462.xml"/><Relationship Id="rId26" Type="http://schemas.openxmlformats.org/officeDocument/2006/relationships/customXml" Target="../ink/ink357.xml"/><Relationship Id="rId231" Type="http://schemas.openxmlformats.org/officeDocument/2006/relationships/image" Target="../media/image126.png"/><Relationship Id="rId47" Type="http://schemas.openxmlformats.org/officeDocument/2006/relationships/image" Target="../media/image30.png"/><Relationship Id="rId68" Type="http://schemas.openxmlformats.org/officeDocument/2006/relationships/customXml" Target="../ink/ink378.xml"/><Relationship Id="rId89" Type="http://schemas.openxmlformats.org/officeDocument/2006/relationships/image" Target="../media/image54.png"/><Relationship Id="rId112" Type="http://schemas.openxmlformats.org/officeDocument/2006/relationships/customXml" Target="../ink/ink400.xml"/><Relationship Id="rId133" Type="http://schemas.openxmlformats.org/officeDocument/2006/relationships/image" Target="../media/image76.png"/><Relationship Id="rId154" Type="http://schemas.openxmlformats.org/officeDocument/2006/relationships/customXml" Target="../ink/ink421.xml"/><Relationship Id="rId175" Type="http://schemas.openxmlformats.org/officeDocument/2006/relationships/image" Target="../media/image97.png"/><Relationship Id="rId196" Type="http://schemas.openxmlformats.org/officeDocument/2006/relationships/customXml" Target="../ink/ink442.xml"/><Relationship Id="rId200" Type="http://schemas.openxmlformats.org/officeDocument/2006/relationships/customXml" Target="../ink/ink444.xml"/><Relationship Id="rId16" Type="http://schemas.openxmlformats.org/officeDocument/2006/relationships/customXml" Target="../ink/ink352.xml"/><Relationship Id="rId221" Type="http://schemas.openxmlformats.org/officeDocument/2006/relationships/image" Target="../media/image121.png"/><Relationship Id="rId37" Type="http://schemas.openxmlformats.org/officeDocument/2006/relationships/image" Target="../media/image25.png"/><Relationship Id="rId58" Type="http://schemas.openxmlformats.org/officeDocument/2006/relationships/customXml" Target="../ink/ink373.xml"/><Relationship Id="rId79" Type="http://schemas.openxmlformats.org/officeDocument/2006/relationships/image" Target="../media/image49.png"/><Relationship Id="rId102" Type="http://schemas.openxmlformats.org/officeDocument/2006/relationships/customXml" Target="../ink/ink395.xml"/><Relationship Id="rId123" Type="http://schemas.openxmlformats.org/officeDocument/2006/relationships/image" Target="../media/image71.png"/><Relationship Id="rId144" Type="http://schemas.openxmlformats.org/officeDocument/2006/relationships/customXml" Target="../ink/ink416.xml"/><Relationship Id="rId90" Type="http://schemas.openxmlformats.org/officeDocument/2006/relationships/customXml" Target="../ink/ink389.xml"/><Relationship Id="rId165" Type="http://schemas.openxmlformats.org/officeDocument/2006/relationships/image" Target="../media/image92.png"/><Relationship Id="rId186" Type="http://schemas.openxmlformats.org/officeDocument/2006/relationships/customXml" Target="../ink/ink437.xml"/><Relationship Id="rId211" Type="http://schemas.openxmlformats.org/officeDocument/2006/relationships/image" Target="../media/image127.png"/><Relationship Id="rId232" Type="http://schemas.openxmlformats.org/officeDocument/2006/relationships/customXml" Target="../ink/ink460.xml"/><Relationship Id="rId27" Type="http://schemas.openxmlformats.org/officeDocument/2006/relationships/image" Target="../media/image20.png"/><Relationship Id="rId48" Type="http://schemas.openxmlformats.org/officeDocument/2006/relationships/customXml" Target="../ink/ink368.xml"/><Relationship Id="rId69" Type="http://schemas.openxmlformats.org/officeDocument/2006/relationships/image" Target="../media/image44.png"/><Relationship Id="rId113" Type="http://schemas.openxmlformats.org/officeDocument/2006/relationships/image" Target="../media/image66.png"/><Relationship Id="rId134" Type="http://schemas.openxmlformats.org/officeDocument/2006/relationships/customXml" Target="../ink/ink411.xml"/><Relationship Id="rId80" Type="http://schemas.openxmlformats.org/officeDocument/2006/relationships/customXml" Target="../ink/ink384.xml"/><Relationship Id="rId155" Type="http://schemas.openxmlformats.org/officeDocument/2006/relationships/image" Target="../media/image87.png"/><Relationship Id="rId176" Type="http://schemas.openxmlformats.org/officeDocument/2006/relationships/customXml" Target="../ink/ink432.xml"/><Relationship Id="rId197" Type="http://schemas.openxmlformats.org/officeDocument/2006/relationships/image" Target="../media/image108.png"/><Relationship Id="rId201" Type="http://schemas.openxmlformats.org/officeDocument/2006/relationships/image" Target="../media/image110.png"/><Relationship Id="rId222" Type="http://schemas.openxmlformats.org/officeDocument/2006/relationships/customXml" Target="../ink/ink455.xml"/><Relationship Id="rId17" Type="http://schemas.openxmlformats.org/officeDocument/2006/relationships/image" Target="../media/image15.png"/><Relationship Id="rId38" Type="http://schemas.openxmlformats.org/officeDocument/2006/relationships/customXml" Target="../ink/ink363.xml"/><Relationship Id="rId59" Type="http://schemas.openxmlformats.org/officeDocument/2006/relationships/image" Target="../media/image36.png"/><Relationship Id="rId103" Type="http://schemas.openxmlformats.org/officeDocument/2006/relationships/image" Target="../media/image61.png"/><Relationship Id="rId124" Type="http://schemas.openxmlformats.org/officeDocument/2006/relationships/customXml" Target="../ink/ink406.xml"/><Relationship Id="rId70" Type="http://schemas.openxmlformats.org/officeDocument/2006/relationships/customXml" Target="../ink/ink379.xml"/><Relationship Id="rId91" Type="http://schemas.openxmlformats.org/officeDocument/2006/relationships/image" Target="../media/image55.png"/><Relationship Id="rId145" Type="http://schemas.openxmlformats.org/officeDocument/2006/relationships/image" Target="../media/image82.png"/><Relationship Id="rId166" Type="http://schemas.openxmlformats.org/officeDocument/2006/relationships/customXml" Target="../ink/ink427.xml"/><Relationship Id="rId187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450.xml"/><Relationship Id="rId233" Type="http://schemas.openxmlformats.org/officeDocument/2006/relationships/image" Target="../media/image128.png"/><Relationship Id="rId28" Type="http://schemas.openxmlformats.org/officeDocument/2006/relationships/customXml" Target="../ink/ink358.xml"/><Relationship Id="rId49" Type="http://schemas.openxmlformats.org/officeDocument/2006/relationships/image" Target="../media/image31.png"/><Relationship Id="rId114" Type="http://schemas.openxmlformats.org/officeDocument/2006/relationships/customXml" Target="../ink/ink401.xml"/><Relationship Id="rId60" Type="http://schemas.openxmlformats.org/officeDocument/2006/relationships/customXml" Target="../ink/ink374.xml"/><Relationship Id="rId81" Type="http://schemas.openxmlformats.org/officeDocument/2006/relationships/image" Target="../media/image50.png"/><Relationship Id="rId135" Type="http://schemas.openxmlformats.org/officeDocument/2006/relationships/image" Target="../media/image77.png"/><Relationship Id="rId156" Type="http://schemas.openxmlformats.org/officeDocument/2006/relationships/customXml" Target="../ink/ink422.xml"/><Relationship Id="rId177" Type="http://schemas.openxmlformats.org/officeDocument/2006/relationships/image" Target="../media/image98.png"/><Relationship Id="rId198" Type="http://schemas.openxmlformats.org/officeDocument/2006/relationships/customXml" Target="../ink/ink443.xml"/><Relationship Id="rId202" Type="http://schemas.openxmlformats.org/officeDocument/2006/relationships/customXml" Target="../ink/ink445.xml"/><Relationship Id="rId223" Type="http://schemas.openxmlformats.org/officeDocument/2006/relationships/image" Target="../media/image122.png"/><Relationship Id="rId18" Type="http://schemas.openxmlformats.org/officeDocument/2006/relationships/customXml" Target="../ink/ink353.xml"/><Relationship Id="rId39" Type="http://schemas.openxmlformats.org/officeDocument/2006/relationships/image" Target="../media/image26.png"/><Relationship Id="rId50" Type="http://schemas.openxmlformats.org/officeDocument/2006/relationships/customXml" Target="../ink/ink369.xml"/><Relationship Id="rId104" Type="http://schemas.openxmlformats.org/officeDocument/2006/relationships/customXml" Target="../ink/ink396.xml"/><Relationship Id="rId125" Type="http://schemas.openxmlformats.org/officeDocument/2006/relationships/image" Target="../media/image72.png"/><Relationship Id="rId146" Type="http://schemas.openxmlformats.org/officeDocument/2006/relationships/customXml" Target="../ink/ink417.xml"/><Relationship Id="rId167" Type="http://schemas.openxmlformats.org/officeDocument/2006/relationships/image" Target="../media/image93.png"/><Relationship Id="rId188" Type="http://schemas.openxmlformats.org/officeDocument/2006/relationships/customXml" Target="../ink/ink438.xml"/><Relationship Id="rId71" Type="http://schemas.openxmlformats.org/officeDocument/2006/relationships/image" Target="../media/image45.png"/><Relationship Id="rId92" Type="http://schemas.openxmlformats.org/officeDocument/2006/relationships/customXml" Target="../ink/ink390.xml"/><Relationship Id="rId213" Type="http://schemas.openxmlformats.org/officeDocument/2006/relationships/image" Target="../media/image117.png"/><Relationship Id="rId234" Type="http://schemas.openxmlformats.org/officeDocument/2006/relationships/customXml" Target="../ink/ink461.xml"/><Relationship Id="rId2" Type="http://schemas.openxmlformats.org/officeDocument/2006/relationships/customXml" Target="../ink/ink345.xml"/><Relationship Id="rId29" Type="http://schemas.openxmlformats.org/officeDocument/2006/relationships/image" Target="../media/image21.png"/><Relationship Id="rId40" Type="http://schemas.openxmlformats.org/officeDocument/2006/relationships/customXml" Target="../ink/ink364.xml"/><Relationship Id="rId115" Type="http://schemas.openxmlformats.org/officeDocument/2006/relationships/image" Target="../media/image67.png"/><Relationship Id="rId136" Type="http://schemas.openxmlformats.org/officeDocument/2006/relationships/customXml" Target="../ink/ink412.xml"/><Relationship Id="rId157" Type="http://schemas.openxmlformats.org/officeDocument/2006/relationships/image" Target="../media/image88.png"/><Relationship Id="rId178" Type="http://schemas.openxmlformats.org/officeDocument/2006/relationships/customXml" Target="../ink/ink433.xml"/><Relationship Id="rId61" Type="http://schemas.openxmlformats.org/officeDocument/2006/relationships/image" Target="../media/image40.png"/><Relationship Id="rId82" Type="http://schemas.openxmlformats.org/officeDocument/2006/relationships/customXml" Target="../ink/ink385.xml"/><Relationship Id="rId199" Type="http://schemas.openxmlformats.org/officeDocument/2006/relationships/image" Target="../media/image109.png"/><Relationship Id="rId203" Type="http://schemas.openxmlformats.org/officeDocument/2006/relationships/image" Target="../media/image111.png"/><Relationship Id="rId19" Type="http://schemas.openxmlformats.org/officeDocument/2006/relationships/image" Target="../media/image16.png"/><Relationship Id="rId224" Type="http://schemas.openxmlformats.org/officeDocument/2006/relationships/customXml" Target="../ink/ink456.xml"/><Relationship Id="rId30" Type="http://schemas.openxmlformats.org/officeDocument/2006/relationships/customXml" Target="../ink/ink359.xml"/><Relationship Id="rId105" Type="http://schemas.openxmlformats.org/officeDocument/2006/relationships/image" Target="../media/image62.png"/><Relationship Id="rId126" Type="http://schemas.openxmlformats.org/officeDocument/2006/relationships/customXml" Target="../ink/ink407.xml"/><Relationship Id="rId147" Type="http://schemas.openxmlformats.org/officeDocument/2006/relationships/image" Target="../media/image83.png"/><Relationship Id="rId168" Type="http://schemas.openxmlformats.org/officeDocument/2006/relationships/customXml" Target="../ink/ink428.xml"/><Relationship Id="rId51" Type="http://schemas.openxmlformats.org/officeDocument/2006/relationships/image" Target="../media/image32.png"/><Relationship Id="rId72" Type="http://schemas.openxmlformats.org/officeDocument/2006/relationships/customXml" Target="../ink/ink380.xml"/><Relationship Id="rId93" Type="http://schemas.openxmlformats.org/officeDocument/2006/relationships/image" Target="../media/image56.png"/><Relationship Id="rId189" Type="http://schemas.openxmlformats.org/officeDocument/2006/relationships/image" Target="../media/image104.png"/><Relationship Id="rId3" Type="http://schemas.openxmlformats.org/officeDocument/2006/relationships/image" Target="../media/image810.png"/><Relationship Id="rId214" Type="http://schemas.openxmlformats.org/officeDocument/2006/relationships/customXml" Target="../ink/ink451.xml"/><Relationship Id="rId235" Type="http://schemas.openxmlformats.org/officeDocument/2006/relationships/image" Target="../media/image129.png"/><Relationship Id="rId116" Type="http://schemas.openxmlformats.org/officeDocument/2006/relationships/customXml" Target="../ink/ink402.xml"/><Relationship Id="rId137" Type="http://schemas.openxmlformats.org/officeDocument/2006/relationships/image" Target="../media/image78.png"/><Relationship Id="rId158" Type="http://schemas.openxmlformats.org/officeDocument/2006/relationships/customXml" Target="../ink/ink423.xml"/><Relationship Id="rId20" Type="http://schemas.openxmlformats.org/officeDocument/2006/relationships/customXml" Target="../ink/ink354.xml"/><Relationship Id="rId41" Type="http://schemas.openxmlformats.org/officeDocument/2006/relationships/image" Target="../media/image27.png"/><Relationship Id="rId62" Type="http://schemas.openxmlformats.org/officeDocument/2006/relationships/customXml" Target="../ink/ink375.xml"/><Relationship Id="rId83" Type="http://schemas.openxmlformats.org/officeDocument/2006/relationships/image" Target="../media/image51.png"/><Relationship Id="rId179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2"/>
              <a:t>Sherif </a:t>
            </a:r>
            <a:r>
              <a:rPr lang="en-GB" altLang="en-US" sz="4002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DC1B-A9EF-4CD5-BDAF-7FBBAEDD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search using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26A8-148F-42C3-BF53-3968282F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72300-6C89-4207-8572-B6FCE2C360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09E5-0E66-4703-B684-2BCE8F68D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10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A027A-8FB5-4D3B-A1ED-D15BC4E16555}"/>
              </a:ext>
            </a:extLst>
          </p:cNvPr>
          <p:cNvGrpSpPr/>
          <p:nvPr/>
        </p:nvGrpSpPr>
        <p:grpSpPr>
          <a:xfrm>
            <a:off x="408676" y="2179232"/>
            <a:ext cx="3657960" cy="3029040"/>
            <a:chOff x="408676" y="2179232"/>
            <a:chExt cx="3657960" cy="30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14:cNvPr>
                <p14:cNvContentPartPr/>
                <p14:nvPr/>
              </p14:nvContentPartPr>
              <p14:xfrm>
                <a:off x="1383196" y="2179232"/>
                <a:ext cx="475200" cy="36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4196" y="2170232"/>
                  <a:ext cx="492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14:cNvPr>
                <p14:cNvContentPartPr/>
                <p14:nvPr/>
              </p14:nvContentPartPr>
              <p14:xfrm>
                <a:off x="1122916" y="2528432"/>
                <a:ext cx="375840" cy="58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276" y="2519792"/>
                  <a:ext cx="3934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14:cNvPr>
                <p14:cNvContentPartPr/>
                <p14:nvPr/>
              </p14:nvContentPartPr>
              <p14:xfrm>
                <a:off x="2243236" y="2227472"/>
                <a:ext cx="512640" cy="48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236" y="2218832"/>
                  <a:ext cx="5302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14:cNvPr>
                <p14:cNvContentPartPr/>
                <p14:nvPr/>
              </p14:nvContentPartPr>
              <p14:xfrm>
                <a:off x="2725996" y="2670272"/>
                <a:ext cx="449640" cy="49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996" y="2661632"/>
                  <a:ext cx="467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14:cNvPr>
                <p14:cNvContentPartPr/>
                <p14:nvPr/>
              </p14:nvContentPartPr>
              <p14:xfrm>
                <a:off x="695236" y="3116672"/>
                <a:ext cx="550080" cy="61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596" y="3107672"/>
                  <a:ext cx="567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14:cNvPr>
                <p14:cNvContentPartPr/>
                <p14:nvPr/>
              </p14:nvContentPartPr>
              <p14:xfrm>
                <a:off x="408676" y="3671432"/>
                <a:ext cx="426240" cy="65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9676" y="3662432"/>
                  <a:ext cx="4438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14:cNvPr>
                <p14:cNvContentPartPr/>
                <p14:nvPr/>
              </p14:nvContentPartPr>
              <p14:xfrm>
                <a:off x="1402636" y="3086432"/>
                <a:ext cx="547920" cy="73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3996" y="3077432"/>
                  <a:ext cx="56556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14:cNvPr>
                <p14:cNvContentPartPr/>
                <p14:nvPr/>
              </p14:nvContentPartPr>
              <p14:xfrm>
                <a:off x="1840396" y="3747032"/>
                <a:ext cx="343800" cy="43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1756" y="3738032"/>
                  <a:ext cx="36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14:cNvPr>
                <p14:cNvContentPartPr/>
                <p14:nvPr/>
              </p14:nvContentPartPr>
              <p14:xfrm>
                <a:off x="3139996" y="3070592"/>
                <a:ext cx="546120" cy="62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996" y="3061952"/>
                  <a:ext cx="56376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14:cNvPr>
                <p14:cNvContentPartPr/>
                <p14:nvPr/>
              </p14:nvContentPartPr>
              <p14:xfrm>
                <a:off x="3677836" y="3724352"/>
                <a:ext cx="388800" cy="37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9196" y="3715712"/>
                  <a:ext cx="4064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14:cNvPr>
                <p14:cNvContentPartPr/>
                <p14:nvPr/>
              </p14:nvContentPartPr>
              <p14:xfrm>
                <a:off x="3290476" y="4058432"/>
                <a:ext cx="597600" cy="66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1836" y="4049792"/>
                  <a:ext cx="6152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14:cNvPr>
                <p14:cNvContentPartPr/>
                <p14:nvPr/>
              </p14:nvContentPartPr>
              <p14:xfrm>
                <a:off x="2948476" y="4605272"/>
                <a:ext cx="420480" cy="57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9476" y="4596632"/>
                  <a:ext cx="438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14:cNvPr>
                <p14:cNvContentPartPr/>
                <p14:nvPr/>
              </p14:nvContentPartPr>
              <p14:xfrm>
                <a:off x="715396" y="4212872"/>
                <a:ext cx="439200" cy="59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756" y="4204232"/>
                  <a:ext cx="4568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14:cNvPr>
                <p14:cNvContentPartPr/>
                <p14:nvPr/>
              </p14:nvContentPartPr>
              <p14:xfrm>
                <a:off x="1108516" y="4786712"/>
                <a:ext cx="462600" cy="421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9876" y="4778072"/>
                  <a:ext cx="48024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C580CB-6EA9-428A-9B64-44D66486DCA4}"/>
              </a:ext>
            </a:extLst>
          </p:cNvPr>
          <p:cNvGrpSpPr/>
          <p:nvPr/>
        </p:nvGrpSpPr>
        <p:grpSpPr>
          <a:xfrm>
            <a:off x="1895476" y="1826072"/>
            <a:ext cx="348120" cy="306360"/>
            <a:chOff x="1895476" y="1826072"/>
            <a:chExt cx="3481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14:cNvPr>
                <p14:cNvContentPartPr/>
                <p14:nvPr/>
              </p14:nvContentPartPr>
              <p14:xfrm>
                <a:off x="1895476" y="1826072"/>
                <a:ext cx="68400" cy="30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6476" y="1817072"/>
                  <a:ext cx="86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14:cNvPr>
                <p14:cNvContentPartPr/>
                <p14:nvPr/>
              </p14:nvContentPartPr>
              <p14:xfrm>
                <a:off x="1973236" y="1893392"/>
                <a:ext cx="270360" cy="23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64596" y="1884752"/>
                  <a:ext cx="28800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902543C-E6D0-4E96-B72B-E8FA96939354}"/>
              </a:ext>
            </a:extLst>
          </p:cNvPr>
          <p:cNvGrpSpPr/>
          <p:nvPr/>
        </p:nvGrpSpPr>
        <p:grpSpPr>
          <a:xfrm>
            <a:off x="1907716" y="3904352"/>
            <a:ext cx="234720" cy="297720"/>
            <a:chOff x="1907716" y="3904352"/>
            <a:chExt cx="2347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14:cNvPr>
                <p14:cNvContentPartPr/>
                <p14:nvPr/>
              </p14:nvContentPartPr>
              <p14:xfrm>
                <a:off x="1907716" y="3904352"/>
                <a:ext cx="53280" cy="29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9076" y="3895712"/>
                  <a:ext cx="70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14:cNvPr>
                <p14:cNvContentPartPr/>
                <p14:nvPr/>
              </p14:nvContentPartPr>
              <p14:xfrm>
                <a:off x="1967116" y="3932792"/>
                <a:ext cx="175320" cy="267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8476" y="3924152"/>
                  <a:ext cx="1929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70DBC6-CFD1-4A07-8DF2-283A7BB5BA21}"/>
              </a:ext>
            </a:extLst>
          </p:cNvPr>
          <p:cNvGrpSpPr/>
          <p:nvPr/>
        </p:nvGrpSpPr>
        <p:grpSpPr>
          <a:xfrm>
            <a:off x="1225156" y="4909472"/>
            <a:ext cx="366120" cy="345600"/>
            <a:chOff x="1225156" y="4909472"/>
            <a:chExt cx="3661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14:cNvPr>
                <p14:cNvContentPartPr/>
                <p14:nvPr/>
              </p14:nvContentPartPr>
              <p14:xfrm>
                <a:off x="1225156" y="4909472"/>
                <a:ext cx="268200" cy="34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6516" y="4900472"/>
                  <a:ext cx="285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14:cNvPr>
                <p14:cNvContentPartPr/>
                <p14:nvPr/>
              </p14:nvContentPartPr>
              <p14:xfrm>
                <a:off x="1298956" y="5032592"/>
                <a:ext cx="29232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89956" y="5023592"/>
                  <a:ext cx="309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DE2673-88C8-46FB-84A2-71A567E6AD67}"/>
              </a:ext>
            </a:extLst>
          </p:cNvPr>
          <p:cNvGrpSpPr/>
          <p:nvPr/>
        </p:nvGrpSpPr>
        <p:grpSpPr>
          <a:xfrm>
            <a:off x="2828596" y="2828312"/>
            <a:ext cx="183960" cy="313200"/>
            <a:chOff x="2828596" y="2828312"/>
            <a:chExt cx="183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14:cNvPr>
                <p14:cNvContentPartPr/>
                <p14:nvPr/>
              </p14:nvContentPartPr>
              <p14:xfrm>
                <a:off x="2828596" y="2828312"/>
                <a:ext cx="4572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9596" y="2819312"/>
                  <a:ext cx="6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14:cNvPr>
                <p14:cNvContentPartPr/>
                <p14:nvPr/>
              </p14:nvContentPartPr>
              <p14:xfrm>
                <a:off x="2907436" y="2832272"/>
                <a:ext cx="105120" cy="28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8436" y="2823632"/>
                  <a:ext cx="12276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E11C0E-42C1-4D24-AE4C-41AF23418677}"/>
              </a:ext>
            </a:extLst>
          </p:cNvPr>
          <p:cNvGrpSpPr/>
          <p:nvPr/>
        </p:nvGrpSpPr>
        <p:grpSpPr>
          <a:xfrm>
            <a:off x="3721036" y="3828392"/>
            <a:ext cx="279720" cy="164520"/>
            <a:chOff x="3721036" y="3828392"/>
            <a:chExt cx="279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14:cNvPr>
                <p14:cNvContentPartPr/>
                <p14:nvPr/>
              </p14:nvContentPartPr>
              <p14:xfrm>
                <a:off x="3721036" y="3835952"/>
                <a:ext cx="135360" cy="15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2036" y="3827312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14:cNvPr>
                <p14:cNvContentPartPr/>
                <p14:nvPr/>
              </p14:nvContentPartPr>
              <p14:xfrm>
                <a:off x="3893116" y="3828392"/>
                <a:ext cx="107640" cy="14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4476" y="3819752"/>
                  <a:ext cx="125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06056F-7E69-4694-A3FB-D0E47B36422B}"/>
              </a:ext>
            </a:extLst>
          </p:cNvPr>
          <p:cNvGrpSpPr/>
          <p:nvPr/>
        </p:nvGrpSpPr>
        <p:grpSpPr>
          <a:xfrm>
            <a:off x="3019756" y="4786712"/>
            <a:ext cx="236880" cy="378360"/>
            <a:chOff x="3019756" y="4786712"/>
            <a:chExt cx="2368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14:cNvPr>
                <p14:cNvContentPartPr/>
                <p14:nvPr/>
              </p14:nvContentPartPr>
              <p14:xfrm>
                <a:off x="3019756" y="4835312"/>
                <a:ext cx="45720" cy="30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10756" y="4826672"/>
                  <a:ext cx="63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14:cNvPr>
                <p14:cNvContentPartPr/>
                <p14:nvPr/>
              </p14:nvContentPartPr>
              <p14:xfrm>
                <a:off x="3098956" y="4786712"/>
                <a:ext cx="157680" cy="37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956" y="4778072"/>
                  <a:ext cx="1753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6BC8BB-45B1-46D1-B78E-9BB0F86AFE32}"/>
              </a:ext>
            </a:extLst>
          </p:cNvPr>
          <p:cNvGrpSpPr/>
          <p:nvPr/>
        </p:nvGrpSpPr>
        <p:grpSpPr>
          <a:xfrm>
            <a:off x="5928916" y="1484072"/>
            <a:ext cx="3662280" cy="1427760"/>
            <a:chOff x="5928916" y="1484072"/>
            <a:chExt cx="3662280" cy="14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14:cNvPr>
                <p14:cNvContentPartPr/>
                <p14:nvPr/>
              </p14:nvContentPartPr>
              <p14:xfrm>
                <a:off x="6009556" y="1891592"/>
                <a:ext cx="20052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00916" y="1882592"/>
                  <a:ext cx="21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14:cNvPr>
                <p14:cNvContentPartPr/>
                <p14:nvPr/>
              </p14:nvContentPartPr>
              <p14:xfrm>
                <a:off x="6163276" y="1873232"/>
                <a:ext cx="236520" cy="27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54636" y="1864592"/>
                  <a:ext cx="254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14:cNvPr>
                <p14:cNvContentPartPr/>
                <p14:nvPr/>
              </p14:nvContentPartPr>
              <p14:xfrm>
                <a:off x="6692476" y="2029112"/>
                <a:ext cx="28404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83476" y="2020472"/>
                  <a:ext cx="30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14:cNvPr>
                <p14:cNvContentPartPr/>
                <p14:nvPr/>
              </p14:nvContentPartPr>
              <p14:xfrm>
                <a:off x="6729556" y="1890872"/>
                <a:ext cx="2872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20916" y="1882232"/>
                  <a:ext cx="30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14:cNvPr>
                <p14:cNvContentPartPr/>
                <p14:nvPr/>
              </p14:nvContentPartPr>
              <p14:xfrm>
                <a:off x="7349836" y="1835072"/>
                <a:ext cx="28008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41196" y="1826432"/>
                  <a:ext cx="297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14:cNvPr>
                <p14:cNvContentPartPr/>
                <p14:nvPr/>
              </p14:nvContentPartPr>
              <p14:xfrm>
                <a:off x="7634596" y="1824632"/>
                <a:ext cx="149400" cy="15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25956" y="1815992"/>
                  <a:ext cx="16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14:cNvPr>
                <p14:cNvContentPartPr/>
                <p14:nvPr/>
              </p14:nvContentPartPr>
              <p14:xfrm>
                <a:off x="7861396" y="1790072"/>
                <a:ext cx="20124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52756" y="1781072"/>
                  <a:ext cx="21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14:cNvPr>
                <p14:cNvContentPartPr/>
                <p14:nvPr/>
              </p14:nvContentPartPr>
              <p14:xfrm>
                <a:off x="8156236" y="1484072"/>
                <a:ext cx="184320" cy="39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47596" y="1475432"/>
                  <a:ext cx="201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14:cNvPr>
                <p14:cNvContentPartPr/>
                <p14:nvPr/>
              </p14:nvContentPartPr>
              <p14:xfrm>
                <a:off x="8075236" y="1597472"/>
                <a:ext cx="404640" cy="5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66236" y="1588472"/>
                  <a:ext cx="422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14:cNvPr>
                <p14:cNvContentPartPr/>
                <p14:nvPr/>
              </p14:nvContentPartPr>
              <p14:xfrm>
                <a:off x="5928916" y="2544632"/>
                <a:ext cx="330120" cy="28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20276" y="2535992"/>
                  <a:ext cx="347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14:cNvPr>
                <p14:cNvContentPartPr/>
                <p14:nvPr/>
              </p14:nvContentPartPr>
              <p14:xfrm>
                <a:off x="6358756" y="2380832"/>
                <a:ext cx="241560" cy="434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50116" y="2372192"/>
                  <a:ext cx="259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14:cNvPr>
                <p14:cNvContentPartPr/>
                <p14:nvPr/>
              </p14:nvContentPartPr>
              <p14:xfrm>
                <a:off x="6738196" y="2699072"/>
                <a:ext cx="2844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29196" y="2690432"/>
                  <a:ext cx="46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14:cNvPr>
                <p14:cNvContentPartPr/>
                <p14:nvPr/>
              </p14:nvContentPartPr>
              <p14:xfrm>
                <a:off x="6704716" y="2494232"/>
                <a:ext cx="16200" cy="4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6076" y="2485232"/>
                  <a:ext cx="33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14:cNvPr>
                <p14:cNvContentPartPr/>
                <p14:nvPr/>
              </p14:nvContentPartPr>
              <p14:xfrm>
                <a:off x="6898036" y="2341592"/>
                <a:ext cx="47880" cy="45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89036" y="2332592"/>
                  <a:ext cx="65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14:cNvPr>
                <p14:cNvContentPartPr/>
                <p14:nvPr/>
              </p14:nvContentPartPr>
              <p14:xfrm>
                <a:off x="7016476" y="2577752"/>
                <a:ext cx="184320" cy="20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07836" y="2568752"/>
                  <a:ext cx="201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14:cNvPr>
                <p14:cNvContentPartPr/>
                <p14:nvPr/>
              </p14:nvContentPartPr>
              <p14:xfrm>
                <a:off x="7260556" y="2265632"/>
                <a:ext cx="178200" cy="57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51916" y="2256632"/>
                  <a:ext cx="195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14:cNvPr>
                <p14:cNvContentPartPr/>
                <p14:nvPr/>
              </p14:nvContentPartPr>
              <p14:xfrm>
                <a:off x="7411396" y="2554352"/>
                <a:ext cx="183240" cy="30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02756" y="2545352"/>
                  <a:ext cx="200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14:cNvPr>
                <p14:cNvContentPartPr/>
                <p14:nvPr/>
              </p14:nvContentPartPr>
              <p14:xfrm>
                <a:off x="7585996" y="2587112"/>
                <a:ext cx="126000" cy="246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76996" y="2578472"/>
                  <a:ext cx="143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14:cNvPr>
                <p14:cNvContentPartPr/>
                <p14:nvPr/>
              </p14:nvContentPartPr>
              <p14:xfrm>
                <a:off x="7952476" y="2440592"/>
                <a:ext cx="23760" cy="21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43836" y="2431592"/>
                  <a:ext cx="4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14:cNvPr>
                <p14:cNvContentPartPr/>
                <p14:nvPr/>
              </p14:nvContentPartPr>
              <p14:xfrm>
                <a:off x="8016196" y="2888072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07196" y="2879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14:cNvPr>
                <p14:cNvContentPartPr/>
                <p14:nvPr/>
              </p14:nvContentPartPr>
              <p14:xfrm>
                <a:off x="8147956" y="2678192"/>
                <a:ext cx="192960" cy="2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38956" y="2669552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14:cNvPr>
                <p14:cNvContentPartPr/>
                <p14:nvPr/>
              </p14:nvContentPartPr>
              <p14:xfrm>
                <a:off x="8173876" y="2538152"/>
                <a:ext cx="173880" cy="3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65236" y="2529152"/>
                  <a:ext cx="191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14:cNvPr>
                <p14:cNvContentPartPr/>
                <p14:nvPr/>
              </p14:nvContentPartPr>
              <p14:xfrm>
                <a:off x="8466916" y="2520152"/>
                <a:ext cx="633240" cy="19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57916" y="2511152"/>
                  <a:ext cx="650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14:cNvPr>
                <p14:cNvContentPartPr/>
                <p14:nvPr/>
              </p14:nvContentPartPr>
              <p14:xfrm>
                <a:off x="9118516" y="2264192"/>
                <a:ext cx="59400" cy="38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09876" y="2255552"/>
                  <a:ext cx="77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14:cNvPr>
                <p14:cNvContentPartPr/>
                <p14:nvPr/>
              </p14:nvContentPartPr>
              <p14:xfrm>
                <a:off x="9227236" y="2281472"/>
                <a:ext cx="69120" cy="38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18596" y="2272472"/>
                  <a:ext cx="86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14:cNvPr>
                <p14:cNvContentPartPr/>
                <p14:nvPr/>
              </p14:nvContentPartPr>
              <p14:xfrm>
                <a:off x="9386716" y="2172752"/>
                <a:ext cx="204480" cy="739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77716" y="2163752"/>
                  <a:ext cx="222120" cy="7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A3B365A-6578-474C-ACFF-E59DCB8CDDC5}"/>
              </a:ext>
            </a:extLst>
          </p:cNvPr>
          <p:cNvGrpSpPr/>
          <p:nvPr/>
        </p:nvGrpSpPr>
        <p:grpSpPr>
          <a:xfrm>
            <a:off x="6649636" y="2975192"/>
            <a:ext cx="370440" cy="480240"/>
            <a:chOff x="6649636" y="2975192"/>
            <a:chExt cx="37044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14:cNvPr>
                <p14:cNvContentPartPr/>
                <p14:nvPr/>
              </p14:nvContentPartPr>
              <p14:xfrm>
                <a:off x="6649636" y="3327272"/>
                <a:ext cx="28440" cy="128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40996" y="3318632"/>
                  <a:ext cx="4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14:cNvPr>
                <p14:cNvContentPartPr/>
                <p14:nvPr/>
              </p14:nvContentPartPr>
              <p14:xfrm>
                <a:off x="6700756" y="3154472"/>
                <a:ext cx="11520" cy="1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92116" y="3145832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14:cNvPr>
                <p14:cNvContentPartPr/>
                <p14:nvPr/>
              </p14:nvContentPartPr>
              <p14:xfrm>
                <a:off x="6808756" y="2975192"/>
                <a:ext cx="145800" cy="46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00116" y="2966192"/>
                  <a:ext cx="1634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14:cNvPr>
                <p14:cNvContentPartPr/>
                <p14:nvPr/>
              </p14:nvContentPartPr>
              <p14:xfrm>
                <a:off x="6860596" y="3236552"/>
                <a:ext cx="159480" cy="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51956" y="3227912"/>
                  <a:ext cx="1771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CE1DD9E-3F2D-4CBA-8452-7D53F1D51162}"/>
              </a:ext>
            </a:extLst>
          </p:cNvPr>
          <p:cNvGrpSpPr/>
          <p:nvPr/>
        </p:nvGrpSpPr>
        <p:grpSpPr>
          <a:xfrm>
            <a:off x="7249036" y="2998592"/>
            <a:ext cx="1074240" cy="651600"/>
            <a:chOff x="7249036" y="2998592"/>
            <a:chExt cx="107424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14:cNvPr>
                <p14:cNvContentPartPr/>
                <p14:nvPr/>
              </p14:nvContentPartPr>
              <p14:xfrm>
                <a:off x="7249036" y="3171752"/>
                <a:ext cx="242640" cy="17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40396" y="3163112"/>
                  <a:ext cx="26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14:cNvPr>
                <p14:cNvContentPartPr/>
                <p14:nvPr/>
              </p14:nvContentPartPr>
              <p14:xfrm>
                <a:off x="7477996" y="2998592"/>
                <a:ext cx="845280" cy="65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68996" y="2989592"/>
                  <a:ext cx="86292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749F23C-1A1E-40E0-9DEC-DC83AD0D1F4B}"/>
              </a:ext>
            </a:extLst>
          </p:cNvPr>
          <p:cNvGrpSpPr/>
          <p:nvPr/>
        </p:nvGrpSpPr>
        <p:grpSpPr>
          <a:xfrm>
            <a:off x="8690116" y="3000032"/>
            <a:ext cx="965880" cy="411120"/>
            <a:chOff x="8690116" y="3000032"/>
            <a:chExt cx="9658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14:cNvPr>
                <p14:cNvContentPartPr/>
                <p14:nvPr/>
              </p14:nvContentPartPr>
              <p14:xfrm>
                <a:off x="8690116" y="3000032"/>
                <a:ext cx="170280" cy="312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81476" y="2991032"/>
                  <a:ext cx="187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14:cNvPr>
                <p14:cNvContentPartPr/>
                <p14:nvPr/>
              </p14:nvContentPartPr>
              <p14:xfrm>
                <a:off x="8871196" y="3191912"/>
                <a:ext cx="388080" cy="16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62196" y="3182912"/>
                  <a:ext cx="40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14:cNvPr>
                <p14:cNvContentPartPr/>
                <p14:nvPr/>
              </p14:nvContentPartPr>
              <p14:xfrm>
                <a:off x="9352516" y="3089672"/>
                <a:ext cx="13068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43876" y="3080672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14:cNvPr>
                <p14:cNvContentPartPr/>
                <p14:nvPr/>
              </p14:nvContentPartPr>
              <p14:xfrm>
                <a:off x="9349276" y="3248792"/>
                <a:ext cx="225720" cy="7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40276" y="3240152"/>
                  <a:ext cx="243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14:cNvPr>
                <p14:cNvContentPartPr/>
                <p14:nvPr/>
              </p14:nvContentPartPr>
              <p14:xfrm>
                <a:off x="9604876" y="3315032"/>
                <a:ext cx="42480" cy="9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96236" y="3306032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14:cNvPr>
                <p14:cNvContentPartPr/>
                <p14:nvPr/>
              </p14:nvContentPartPr>
              <p14:xfrm>
                <a:off x="9641956" y="3203072"/>
                <a:ext cx="14040" cy="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33316" y="3194072"/>
                  <a:ext cx="316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5F1A807-88F5-4266-AE5E-27231555DC62}"/>
              </a:ext>
            </a:extLst>
          </p:cNvPr>
          <p:cNvGrpSpPr/>
          <p:nvPr/>
        </p:nvGrpSpPr>
        <p:grpSpPr>
          <a:xfrm>
            <a:off x="6684916" y="3705632"/>
            <a:ext cx="392400" cy="406800"/>
            <a:chOff x="6684916" y="3705632"/>
            <a:chExt cx="392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14:cNvPr>
                <p14:cNvContentPartPr/>
                <p14:nvPr/>
              </p14:nvContentPartPr>
              <p14:xfrm>
                <a:off x="6687076" y="3840992"/>
                <a:ext cx="7200" cy="2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78076" y="3831992"/>
                  <a:ext cx="2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14:cNvPr>
                <p14:cNvContentPartPr/>
                <p14:nvPr/>
              </p14:nvContentPartPr>
              <p14:xfrm>
                <a:off x="6684916" y="3913712"/>
                <a:ext cx="24120" cy="17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76276" y="3904712"/>
                  <a:ext cx="41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14:cNvPr>
                <p14:cNvContentPartPr/>
                <p14:nvPr/>
              </p14:nvContentPartPr>
              <p14:xfrm>
                <a:off x="6703276" y="3749192"/>
                <a:ext cx="19440" cy="21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94636" y="3740192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14:cNvPr>
                <p14:cNvContentPartPr/>
                <p14:nvPr/>
              </p14:nvContentPartPr>
              <p14:xfrm>
                <a:off x="6829276" y="3705632"/>
                <a:ext cx="109440" cy="40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20636" y="3696632"/>
                  <a:ext cx="1270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14:cNvPr>
                <p14:cNvContentPartPr/>
                <p14:nvPr/>
              </p14:nvContentPartPr>
              <p14:xfrm>
                <a:off x="6800476" y="3918392"/>
                <a:ext cx="276840" cy="22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91476" y="3909392"/>
                  <a:ext cx="2944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14:cNvPr>
              <p14:cNvContentPartPr/>
              <p14:nvPr/>
            </p14:nvContentPartPr>
            <p14:xfrm>
              <a:off x="7492756" y="3797072"/>
              <a:ext cx="362520" cy="340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484116" y="3788432"/>
                <a:ext cx="38016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C4FCE0-74AC-4E73-87B4-1484C1260D75}"/>
              </a:ext>
            </a:extLst>
          </p:cNvPr>
          <p:cNvGrpSpPr/>
          <p:nvPr/>
        </p:nvGrpSpPr>
        <p:grpSpPr>
          <a:xfrm>
            <a:off x="8243356" y="3584312"/>
            <a:ext cx="1786680" cy="457200"/>
            <a:chOff x="8243356" y="3584312"/>
            <a:chExt cx="17866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14:cNvPr>
                <p14:cNvContentPartPr/>
                <p14:nvPr/>
              </p14:nvContentPartPr>
              <p14:xfrm>
                <a:off x="8243356" y="3865472"/>
                <a:ext cx="12204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4716" y="3856832"/>
                  <a:ext cx="139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14:cNvPr>
                <p14:cNvContentPartPr/>
                <p14:nvPr/>
              </p14:nvContentPartPr>
              <p14:xfrm>
                <a:off x="8367196" y="3866552"/>
                <a:ext cx="85680" cy="14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58556" y="3857552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14:cNvPr>
                <p14:cNvContentPartPr/>
                <p14:nvPr/>
              </p14:nvContentPartPr>
              <p14:xfrm>
                <a:off x="8558716" y="3960872"/>
                <a:ext cx="108360" cy="1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49716" y="3951872"/>
                  <a:ext cx="126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14:cNvPr>
                <p14:cNvContentPartPr/>
                <p14:nvPr/>
              </p14:nvContentPartPr>
              <p14:xfrm>
                <a:off x="8599756" y="3871232"/>
                <a:ext cx="73080" cy="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91116" y="3862232"/>
                  <a:ext cx="90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14:cNvPr>
                <p14:cNvContentPartPr/>
                <p14:nvPr/>
              </p14:nvContentPartPr>
              <p14:xfrm>
                <a:off x="8831596" y="3812912"/>
                <a:ext cx="182880" cy="165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22956" y="3803912"/>
                  <a:ext cx="200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14:cNvPr>
                <p14:cNvContentPartPr/>
                <p14:nvPr/>
              </p14:nvContentPartPr>
              <p14:xfrm>
                <a:off x="9036796" y="3788072"/>
                <a:ext cx="106920" cy="180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28156" y="3779072"/>
                  <a:ext cx="124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14:cNvPr>
                <p14:cNvContentPartPr/>
                <p14:nvPr/>
              </p14:nvContentPartPr>
              <p14:xfrm>
                <a:off x="9294196" y="3957632"/>
                <a:ext cx="37800" cy="1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85196" y="3948632"/>
                  <a:ext cx="55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14:cNvPr>
                <p14:cNvContentPartPr/>
                <p14:nvPr/>
              </p14:nvContentPartPr>
              <p14:xfrm>
                <a:off x="9413356" y="3669272"/>
                <a:ext cx="48600" cy="35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4716" y="3660632"/>
                  <a:ext cx="66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14:cNvPr>
                <p14:cNvContentPartPr/>
                <p14:nvPr/>
              </p14:nvContentPartPr>
              <p14:xfrm>
                <a:off x="9512716" y="3848912"/>
                <a:ext cx="120600" cy="16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03716" y="3839912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14:cNvPr>
                <p14:cNvContentPartPr/>
                <p14:nvPr/>
              </p14:nvContentPartPr>
              <p14:xfrm>
                <a:off x="9728716" y="3603032"/>
                <a:ext cx="59760" cy="387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20076" y="3594392"/>
                  <a:ext cx="77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14:cNvPr>
                <p14:cNvContentPartPr/>
                <p14:nvPr/>
              </p14:nvContentPartPr>
              <p14:xfrm>
                <a:off x="9698476" y="3820832"/>
                <a:ext cx="73080" cy="30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89476" y="3811832"/>
                  <a:ext cx="9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14:cNvPr>
                <p14:cNvContentPartPr/>
                <p14:nvPr/>
              </p14:nvContentPartPr>
              <p14:xfrm>
                <a:off x="9783436" y="3584312"/>
                <a:ext cx="246600" cy="352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74796" y="3575312"/>
                  <a:ext cx="26424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14:cNvPr>
              <p14:cNvContentPartPr/>
              <p14:nvPr/>
            </p14:nvContentPartPr>
            <p14:xfrm>
              <a:off x="6615796" y="4509152"/>
              <a:ext cx="57240" cy="257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606796" y="4500152"/>
                <a:ext cx="748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14:cNvPr>
              <p14:cNvContentPartPr/>
              <p14:nvPr/>
            </p14:nvContentPartPr>
            <p14:xfrm>
              <a:off x="6637396" y="4372352"/>
              <a:ext cx="14760" cy="27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628396" y="4363352"/>
                <a:ext cx="32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14:cNvPr>
              <p14:cNvContentPartPr/>
              <p14:nvPr/>
            </p14:nvContentPartPr>
            <p14:xfrm>
              <a:off x="6876436" y="4270832"/>
              <a:ext cx="74880" cy="416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867436" y="4262192"/>
                <a:ext cx="925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14:cNvPr>
              <p14:cNvContentPartPr/>
              <p14:nvPr/>
            </p14:nvContentPartPr>
            <p14:xfrm>
              <a:off x="6862756" y="4490072"/>
              <a:ext cx="271440" cy="37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853756" y="4481432"/>
                <a:ext cx="28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14:cNvPr>
              <p14:cNvContentPartPr/>
              <p14:nvPr/>
            </p14:nvContentPartPr>
            <p14:xfrm>
              <a:off x="7623796" y="4367672"/>
              <a:ext cx="284400" cy="411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614796" y="4358672"/>
                <a:ext cx="302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14:cNvPr>
              <p14:cNvContentPartPr/>
              <p14:nvPr/>
            </p14:nvContentPartPr>
            <p14:xfrm>
              <a:off x="8181076" y="4438952"/>
              <a:ext cx="183240" cy="243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172436" y="4429952"/>
                <a:ext cx="20088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6DF9434-2284-46FF-8685-E442DAF33140}"/>
              </a:ext>
            </a:extLst>
          </p:cNvPr>
          <p:cNvGrpSpPr/>
          <p:nvPr/>
        </p:nvGrpSpPr>
        <p:grpSpPr>
          <a:xfrm>
            <a:off x="8404276" y="4235192"/>
            <a:ext cx="1710720" cy="502560"/>
            <a:chOff x="8404276" y="4235192"/>
            <a:chExt cx="17107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14:cNvPr>
                <p14:cNvContentPartPr/>
                <p14:nvPr/>
              </p14:nvContentPartPr>
              <p14:xfrm>
                <a:off x="8404276" y="4434992"/>
                <a:ext cx="115920" cy="21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95636" y="4426352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14:cNvPr>
                <p14:cNvContentPartPr/>
                <p14:nvPr/>
              </p14:nvContentPartPr>
              <p14:xfrm>
                <a:off x="8574916" y="4567472"/>
                <a:ext cx="136440" cy="38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66276" y="4558472"/>
                  <a:ext cx="154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14:cNvPr>
                <p14:cNvContentPartPr/>
                <p14:nvPr/>
              </p14:nvContentPartPr>
              <p14:xfrm>
                <a:off x="8633236" y="4493312"/>
                <a:ext cx="115560" cy="19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24236" y="4484672"/>
                  <a:ext cx="133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14:cNvPr>
                <p14:cNvContentPartPr/>
                <p14:nvPr/>
              </p14:nvContentPartPr>
              <p14:xfrm>
                <a:off x="8883436" y="4434992"/>
                <a:ext cx="163800" cy="19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74796" y="4426352"/>
                  <a:ext cx="181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14:cNvPr>
                <p14:cNvContentPartPr/>
                <p14:nvPr/>
              </p14:nvContentPartPr>
              <p14:xfrm>
                <a:off x="9014836" y="4411592"/>
                <a:ext cx="254880" cy="21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05836" y="4402592"/>
                  <a:ext cx="272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14:cNvPr>
                <p14:cNvContentPartPr/>
                <p14:nvPr/>
              </p14:nvContentPartPr>
              <p14:xfrm>
                <a:off x="9342076" y="4351832"/>
                <a:ext cx="172800" cy="250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33076" y="4343192"/>
                  <a:ext cx="190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14:cNvPr>
                <p14:cNvContentPartPr/>
                <p14:nvPr/>
              </p14:nvContentPartPr>
              <p14:xfrm>
                <a:off x="9544396" y="4309352"/>
                <a:ext cx="25200" cy="200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35756" y="4300352"/>
                  <a:ext cx="4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14:cNvPr>
                <p14:cNvContentPartPr/>
                <p14:nvPr/>
              </p14:nvContentPartPr>
              <p14:xfrm>
                <a:off x="9533956" y="4362992"/>
                <a:ext cx="225360" cy="374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24956" y="4354352"/>
                  <a:ext cx="243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14:cNvPr>
                <p14:cNvContentPartPr/>
                <p14:nvPr/>
              </p14:nvContentPartPr>
              <p14:xfrm>
                <a:off x="9801076" y="4264712"/>
                <a:ext cx="101520" cy="26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92436" y="4256072"/>
                  <a:ext cx="119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14:cNvPr>
                <p14:cNvContentPartPr/>
                <p14:nvPr/>
              </p14:nvContentPartPr>
              <p14:xfrm>
                <a:off x="9983956" y="4235192"/>
                <a:ext cx="78480" cy="249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75316" y="4226552"/>
                  <a:ext cx="96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14:cNvPr>
                <p14:cNvContentPartPr/>
                <p14:nvPr/>
              </p14:nvContentPartPr>
              <p14:xfrm>
                <a:off x="9905836" y="4302872"/>
                <a:ext cx="209160" cy="2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97196" y="4293872"/>
                  <a:ext cx="22680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14:cNvPr>
              <p14:cNvContentPartPr/>
              <p14:nvPr/>
            </p14:nvContentPartPr>
            <p14:xfrm>
              <a:off x="9684436" y="2122712"/>
              <a:ext cx="90720" cy="632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675796" y="2114072"/>
                <a:ext cx="1083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14:cNvPr>
              <p14:cNvContentPartPr/>
              <p14:nvPr/>
            </p14:nvContentPartPr>
            <p14:xfrm>
              <a:off x="6089476" y="4992992"/>
              <a:ext cx="221760" cy="441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080836" y="4984352"/>
                <a:ext cx="2394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14:cNvPr>
              <p14:cNvContentPartPr/>
              <p14:nvPr/>
            </p14:nvContentPartPr>
            <p14:xfrm>
              <a:off x="5112436" y="3912632"/>
              <a:ext cx="1266480" cy="234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103436" y="3903632"/>
                <a:ext cx="12841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4E377B7-FBC0-4D95-B2AC-B0040199F4C3}"/>
              </a:ext>
            </a:extLst>
          </p:cNvPr>
          <p:cNvGrpSpPr/>
          <p:nvPr/>
        </p:nvGrpSpPr>
        <p:grpSpPr>
          <a:xfrm>
            <a:off x="3079156" y="6083072"/>
            <a:ext cx="2001240" cy="690120"/>
            <a:chOff x="3079156" y="6083072"/>
            <a:chExt cx="2001240" cy="690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14:cNvPr>
                <p14:cNvContentPartPr/>
                <p14:nvPr/>
              </p14:nvContentPartPr>
              <p14:xfrm>
                <a:off x="3079156" y="6096392"/>
                <a:ext cx="395640" cy="60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61516" y="6078752"/>
                  <a:ext cx="43128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14:cNvPr>
                <p14:cNvContentPartPr/>
                <p14:nvPr/>
              </p14:nvContentPartPr>
              <p14:xfrm>
                <a:off x="3519076" y="6355952"/>
                <a:ext cx="217080" cy="39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01436" y="6338312"/>
                  <a:ext cx="2527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14:cNvPr>
                <p14:cNvContentPartPr/>
                <p14:nvPr/>
              </p14:nvContentPartPr>
              <p14:xfrm>
                <a:off x="3797716" y="6358832"/>
                <a:ext cx="260640" cy="335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80076" y="6341192"/>
                  <a:ext cx="296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14:cNvPr>
                <p14:cNvContentPartPr/>
                <p14:nvPr/>
              </p14:nvContentPartPr>
              <p14:xfrm>
                <a:off x="4197676" y="6493112"/>
                <a:ext cx="228960" cy="240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79676" y="6475472"/>
                  <a:ext cx="264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14:cNvPr>
                <p14:cNvContentPartPr/>
                <p14:nvPr/>
              </p14:nvContentPartPr>
              <p14:xfrm>
                <a:off x="4468036" y="6376832"/>
                <a:ext cx="180360" cy="36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50036" y="6358832"/>
                  <a:ext cx="216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14:cNvPr>
                <p14:cNvContentPartPr/>
                <p14:nvPr/>
              </p14:nvContentPartPr>
              <p14:xfrm>
                <a:off x="4751716" y="6083072"/>
                <a:ext cx="328680" cy="690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34076" y="6065432"/>
                  <a:ext cx="364320" cy="72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893FEB-53F8-447C-BF46-2EBE07BB50F7}"/>
              </a:ext>
            </a:extLst>
          </p:cNvPr>
          <p:cNvGrpSpPr/>
          <p:nvPr/>
        </p:nvGrpSpPr>
        <p:grpSpPr>
          <a:xfrm>
            <a:off x="5470636" y="5942672"/>
            <a:ext cx="824760" cy="833400"/>
            <a:chOff x="5470636" y="5942672"/>
            <a:chExt cx="824760" cy="833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14:cNvPr>
                <p14:cNvContentPartPr/>
                <p14:nvPr/>
              </p14:nvContentPartPr>
              <p14:xfrm>
                <a:off x="5548756" y="5942672"/>
                <a:ext cx="284040" cy="77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30756" y="5925032"/>
                  <a:ext cx="31968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14:cNvPr>
                <p14:cNvContentPartPr/>
                <p14:nvPr/>
              </p14:nvContentPartPr>
              <p14:xfrm>
                <a:off x="5470636" y="6356672"/>
                <a:ext cx="824760" cy="41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52996" y="6338672"/>
                  <a:ext cx="86040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C2BEFF-E7D3-4AC3-8A62-09F915BC9E11}"/>
              </a:ext>
            </a:extLst>
          </p:cNvPr>
          <p:cNvGrpSpPr/>
          <p:nvPr/>
        </p:nvGrpSpPr>
        <p:grpSpPr>
          <a:xfrm>
            <a:off x="6981196" y="5980112"/>
            <a:ext cx="519840" cy="601200"/>
            <a:chOff x="6981196" y="5980112"/>
            <a:chExt cx="519840" cy="60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14:cNvPr>
                <p14:cNvContentPartPr/>
                <p14:nvPr/>
              </p14:nvContentPartPr>
              <p14:xfrm>
                <a:off x="6981196" y="6014672"/>
                <a:ext cx="139320" cy="56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63196" y="5996672"/>
                  <a:ext cx="1749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14:cNvPr>
                <p14:cNvContentPartPr/>
                <p14:nvPr/>
              </p14:nvContentPartPr>
              <p14:xfrm>
                <a:off x="7235716" y="5980112"/>
                <a:ext cx="265320" cy="57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17716" y="5962112"/>
                  <a:ext cx="300960" cy="61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27FB1E9-0C9B-4AD6-AD67-E35E7F9169F0}"/>
              </a:ext>
            </a:extLst>
          </p:cNvPr>
          <p:cNvGrpSpPr/>
          <p:nvPr/>
        </p:nvGrpSpPr>
        <p:grpSpPr>
          <a:xfrm>
            <a:off x="1560316" y="5279192"/>
            <a:ext cx="1454040" cy="1081440"/>
            <a:chOff x="1560316" y="5279192"/>
            <a:chExt cx="1454040" cy="108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751C05D-047E-4A55-950E-8E8444B32731}"/>
                    </a:ext>
                  </a:extLst>
                </p14:cNvPr>
                <p14:cNvContentPartPr/>
                <p14:nvPr/>
              </p14:nvContentPartPr>
              <p14:xfrm>
                <a:off x="2157916" y="5279192"/>
                <a:ext cx="856440" cy="468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751C05D-047E-4A55-950E-8E8444B3273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149276" y="5270552"/>
                  <a:ext cx="87408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24BD257-7B16-4787-8FB4-8CA389804B92}"/>
                    </a:ext>
                  </a:extLst>
                </p14:cNvPr>
                <p14:cNvContentPartPr/>
                <p14:nvPr/>
              </p14:nvContentPartPr>
              <p14:xfrm>
                <a:off x="1560316" y="6005312"/>
                <a:ext cx="271800" cy="355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24BD257-7B16-4787-8FB4-8CA389804B9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551676" y="5996672"/>
                  <a:ext cx="2894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7AD3FF5-9F9C-405B-96FB-F372E76E223C}"/>
                    </a:ext>
                  </a:extLst>
                </p14:cNvPr>
                <p14:cNvContentPartPr/>
                <p14:nvPr/>
              </p14:nvContentPartPr>
              <p14:xfrm>
                <a:off x="1829956" y="5935112"/>
                <a:ext cx="269640" cy="293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7AD3FF5-9F9C-405B-96FB-F372E76E223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820956" y="5926472"/>
                  <a:ext cx="287280" cy="31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60812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DC1B-A9EF-4CD5-BDAF-7FBBAEDD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search using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26A8-148F-42C3-BF53-3968282F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72300-6C89-4207-8572-B6FCE2C360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09E5-0E66-4703-B684-2BCE8F68D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11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A027A-8FB5-4D3B-A1ED-D15BC4E16555}"/>
              </a:ext>
            </a:extLst>
          </p:cNvPr>
          <p:cNvGrpSpPr/>
          <p:nvPr/>
        </p:nvGrpSpPr>
        <p:grpSpPr>
          <a:xfrm>
            <a:off x="408676" y="2179232"/>
            <a:ext cx="3657960" cy="3029040"/>
            <a:chOff x="408676" y="2179232"/>
            <a:chExt cx="3657960" cy="30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14:cNvPr>
                <p14:cNvContentPartPr/>
                <p14:nvPr/>
              </p14:nvContentPartPr>
              <p14:xfrm>
                <a:off x="1383196" y="2179232"/>
                <a:ext cx="475200" cy="36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4196" y="2170232"/>
                  <a:ext cx="492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14:cNvPr>
                <p14:cNvContentPartPr/>
                <p14:nvPr/>
              </p14:nvContentPartPr>
              <p14:xfrm>
                <a:off x="1122916" y="2528432"/>
                <a:ext cx="375840" cy="58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276" y="2519792"/>
                  <a:ext cx="3934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14:cNvPr>
                <p14:cNvContentPartPr/>
                <p14:nvPr/>
              </p14:nvContentPartPr>
              <p14:xfrm>
                <a:off x="2243236" y="2227472"/>
                <a:ext cx="512640" cy="48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236" y="2218832"/>
                  <a:ext cx="5302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14:cNvPr>
                <p14:cNvContentPartPr/>
                <p14:nvPr/>
              </p14:nvContentPartPr>
              <p14:xfrm>
                <a:off x="2725996" y="2670272"/>
                <a:ext cx="449640" cy="49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996" y="2661632"/>
                  <a:ext cx="467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14:cNvPr>
                <p14:cNvContentPartPr/>
                <p14:nvPr/>
              </p14:nvContentPartPr>
              <p14:xfrm>
                <a:off x="695236" y="3116672"/>
                <a:ext cx="550080" cy="61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596" y="3107672"/>
                  <a:ext cx="567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14:cNvPr>
                <p14:cNvContentPartPr/>
                <p14:nvPr/>
              </p14:nvContentPartPr>
              <p14:xfrm>
                <a:off x="408676" y="3671432"/>
                <a:ext cx="426240" cy="65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9676" y="3662432"/>
                  <a:ext cx="4438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14:cNvPr>
                <p14:cNvContentPartPr/>
                <p14:nvPr/>
              </p14:nvContentPartPr>
              <p14:xfrm>
                <a:off x="1402636" y="3086432"/>
                <a:ext cx="547920" cy="73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3996" y="3077432"/>
                  <a:ext cx="56556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14:cNvPr>
                <p14:cNvContentPartPr/>
                <p14:nvPr/>
              </p14:nvContentPartPr>
              <p14:xfrm>
                <a:off x="1840396" y="3747032"/>
                <a:ext cx="343800" cy="43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1756" y="3738032"/>
                  <a:ext cx="36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14:cNvPr>
                <p14:cNvContentPartPr/>
                <p14:nvPr/>
              </p14:nvContentPartPr>
              <p14:xfrm>
                <a:off x="3139996" y="3070592"/>
                <a:ext cx="546120" cy="62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996" y="3061952"/>
                  <a:ext cx="56376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14:cNvPr>
                <p14:cNvContentPartPr/>
                <p14:nvPr/>
              </p14:nvContentPartPr>
              <p14:xfrm>
                <a:off x="3677836" y="3724352"/>
                <a:ext cx="388800" cy="37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9196" y="3715712"/>
                  <a:ext cx="4064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14:cNvPr>
                <p14:cNvContentPartPr/>
                <p14:nvPr/>
              </p14:nvContentPartPr>
              <p14:xfrm>
                <a:off x="3290476" y="4058432"/>
                <a:ext cx="597600" cy="66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1836" y="4049792"/>
                  <a:ext cx="6152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14:cNvPr>
                <p14:cNvContentPartPr/>
                <p14:nvPr/>
              </p14:nvContentPartPr>
              <p14:xfrm>
                <a:off x="2948476" y="4605272"/>
                <a:ext cx="420480" cy="57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9476" y="4596632"/>
                  <a:ext cx="438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14:cNvPr>
                <p14:cNvContentPartPr/>
                <p14:nvPr/>
              </p14:nvContentPartPr>
              <p14:xfrm>
                <a:off x="715396" y="4212872"/>
                <a:ext cx="439200" cy="59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756" y="4204232"/>
                  <a:ext cx="4568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14:cNvPr>
                <p14:cNvContentPartPr/>
                <p14:nvPr/>
              </p14:nvContentPartPr>
              <p14:xfrm>
                <a:off x="1108516" y="4786712"/>
                <a:ext cx="462600" cy="421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9876" y="4778072"/>
                  <a:ext cx="48024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C580CB-6EA9-428A-9B64-44D66486DCA4}"/>
              </a:ext>
            </a:extLst>
          </p:cNvPr>
          <p:cNvGrpSpPr/>
          <p:nvPr/>
        </p:nvGrpSpPr>
        <p:grpSpPr>
          <a:xfrm>
            <a:off x="1895476" y="1826072"/>
            <a:ext cx="348120" cy="306360"/>
            <a:chOff x="1895476" y="1826072"/>
            <a:chExt cx="3481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14:cNvPr>
                <p14:cNvContentPartPr/>
                <p14:nvPr/>
              </p14:nvContentPartPr>
              <p14:xfrm>
                <a:off x="1895476" y="1826072"/>
                <a:ext cx="68400" cy="30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6476" y="1817072"/>
                  <a:ext cx="86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14:cNvPr>
                <p14:cNvContentPartPr/>
                <p14:nvPr/>
              </p14:nvContentPartPr>
              <p14:xfrm>
                <a:off x="1973236" y="1893392"/>
                <a:ext cx="270360" cy="23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64596" y="1884752"/>
                  <a:ext cx="28800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902543C-E6D0-4E96-B72B-E8FA96939354}"/>
              </a:ext>
            </a:extLst>
          </p:cNvPr>
          <p:cNvGrpSpPr/>
          <p:nvPr/>
        </p:nvGrpSpPr>
        <p:grpSpPr>
          <a:xfrm>
            <a:off x="1907716" y="3904352"/>
            <a:ext cx="234720" cy="297720"/>
            <a:chOff x="1907716" y="3904352"/>
            <a:chExt cx="2347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14:cNvPr>
                <p14:cNvContentPartPr/>
                <p14:nvPr/>
              </p14:nvContentPartPr>
              <p14:xfrm>
                <a:off x="1907716" y="3904352"/>
                <a:ext cx="53280" cy="29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9076" y="3895712"/>
                  <a:ext cx="70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14:cNvPr>
                <p14:cNvContentPartPr/>
                <p14:nvPr/>
              </p14:nvContentPartPr>
              <p14:xfrm>
                <a:off x="1967116" y="3932792"/>
                <a:ext cx="175320" cy="267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8476" y="3924152"/>
                  <a:ext cx="1929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70DBC6-CFD1-4A07-8DF2-283A7BB5BA21}"/>
              </a:ext>
            </a:extLst>
          </p:cNvPr>
          <p:cNvGrpSpPr/>
          <p:nvPr/>
        </p:nvGrpSpPr>
        <p:grpSpPr>
          <a:xfrm>
            <a:off x="1225156" y="4909472"/>
            <a:ext cx="366120" cy="345600"/>
            <a:chOff x="1225156" y="4909472"/>
            <a:chExt cx="3661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14:cNvPr>
                <p14:cNvContentPartPr/>
                <p14:nvPr/>
              </p14:nvContentPartPr>
              <p14:xfrm>
                <a:off x="1225156" y="4909472"/>
                <a:ext cx="268200" cy="34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6516" y="4900472"/>
                  <a:ext cx="285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14:cNvPr>
                <p14:cNvContentPartPr/>
                <p14:nvPr/>
              </p14:nvContentPartPr>
              <p14:xfrm>
                <a:off x="1298956" y="5032592"/>
                <a:ext cx="29232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89956" y="5023592"/>
                  <a:ext cx="309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DE2673-88C8-46FB-84A2-71A567E6AD67}"/>
              </a:ext>
            </a:extLst>
          </p:cNvPr>
          <p:cNvGrpSpPr/>
          <p:nvPr/>
        </p:nvGrpSpPr>
        <p:grpSpPr>
          <a:xfrm>
            <a:off x="2828596" y="2828312"/>
            <a:ext cx="183960" cy="313200"/>
            <a:chOff x="2828596" y="2828312"/>
            <a:chExt cx="183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14:cNvPr>
                <p14:cNvContentPartPr/>
                <p14:nvPr/>
              </p14:nvContentPartPr>
              <p14:xfrm>
                <a:off x="2828596" y="2828312"/>
                <a:ext cx="4572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9596" y="2819312"/>
                  <a:ext cx="6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14:cNvPr>
                <p14:cNvContentPartPr/>
                <p14:nvPr/>
              </p14:nvContentPartPr>
              <p14:xfrm>
                <a:off x="2907436" y="2832272"/>
                <a:ext cx="105120" cy="28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8436" y="2823632"/>
                  <a:ext cx="12276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E11C0E-42C1-4D24-AE4C-41AF23418677}"/>
              </a:ext>
            </a:extLst>
          </p:cNvPr>
          <p:cNvGrpSpPr/>
          <p:nvPr/>
        </p:nvGrpSpPr>
        <p:grpSpPr>
          <a:xfrm>
            <a:off x="3721036" y="3828392"/>
            <a:ext cx="279720" cy="164520"/>
            <a:chOff x="3721036" y="3828392"/>
            <a:chExt cx="279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14:cNvPr>
                <p14:cNvContentPartPr/>
                <p14:nvPr/>
              </p14:nvContentPartPr>
              <p14:xfrm>
                <a:off x="3721036" y="3835952"/>
                <a:ext cx="135360" cy="15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2036" y="3827312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14:cNvPr>
                <p14:cNvContentPartPr/>
                <p14:nvPr/>
              </p14:nvContentPartPr>
              <p14:xfrm>
                <a:off x="3893116" y="3828392"/>
                <a:ext cx="107640" cy="14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4476" y="3819752"/>
                  <a:ext cx="125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06056F-7E69-4694-A3FB-D0E47B36422B}"/>
              </a:ext>
            </a:extLst>
          </p:cNvPr>
          <p:cNvGrpSpPr/>
          <p:nvPr/>
        </p:nvGrpSpPr>
        <p:grpSpPr>
          <a:xfrm>
            <a:off x="3019756" y="4786712"/>
            <a:ext cx="236880" cy="378360"/>
            <a:chOff x="3019756" y="4786712"/>
            <a:chExt cx="2368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14:cNvPr>
                <p14:cNvContentPartPr/>
                <p14:nvPr/>
              </p14:nvContentPartPr>
              <p14:xfrm>
                <a:off x="3019756" y="4835312"/>
                <a:ext cx="45720" cy="30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10756" y="4826672"/>
                  <a:ext cx="63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14:cNvPr>
                <p14:cNvContentPartPr/>
                <p14:nvPr/>
              </p14:nvContentPartPr>
              <p14:xfrm>
                <a:off x="3098956" y="4786712"/>
                <a:ext cx="157680" cy="37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956" y="4778072"/>
                  <a:ext cx="1753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6BC8BB-45B1-46D1-B78E-9BB0F86AFE32}"/>
              </a:ext>
            </a:extLst>
          </p:cNvPr>
          <p:cNvGrpSpPr/>
          <p:nvPr/>
        </p:nvGrpSpPr>
        <p:grpSpPr>
          <a:xfrm>
            <a:off x="5928916" y="1484072"/>
            <a:ext cx="3662280" cy="1427760"/>
            <a:chOff x="5928916" y="1484072"/>
            <a:chExt cx="3662280" cy="14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14:cNvPr>
                <p14:cNvContentPartPr/>
                <p14:nvPr/>
              </p14:nvContentPartPr>
              <p14:xfrm>
                <a:off x="6009556" y="1891592"/>
                <a:ext cx="20052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00916" y="1882592"/>
                  <a:ext cx="21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14:cNvPr>
                <p14:cNvContentPartPr/>
                <p14:nvPr/>
              </p14:nvContentPartPr>
              <p14:xfrm>
                <a:off x="6163276" y="1873232"/>
                <a:ext cx="236520" cy="27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54636" y="1864592"/>
                  <a:ext cx="254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14:cNvPr>
                <p14:cNvContentPartPr/>
                <p14:nvPr/>
              </p14:nvContentPartPr>
              <p14:xfrm>
                <a:off x="6692476" y="2029112"/>
                <a:ext cx="28404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83476" y="2020472"/>
                  <a:ext cx="30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14:cNvPr>
                <p14:cNvContentPartPr/>
                <p14:nvPr/>
              </p14:nvContentPartPr>
              <p14:xfrm>
                <a:off x="6729556" y="1890872"/>
                <a:ext cx="2872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20916" y="1882232"/>
                  <a:ext cx="30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14:cNvPr>
                <p14:cNvContentPartPr/>
                <p14:nvPr/>
              </p14:nvContentPartPr>
              <p14:xfrm>
                <a:off x="7349836" y="1835072"/>
                <a:ext cx="28008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41196" y="1826432"/>
                  <a:ext cx="297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14:cNvPr>
                <p14:cNvContentPartPr/>
                <p14:nvPr/>
              </p14:nvContentPartPr>
              <p14:xfrm>
                <a:off x="7634596" y="1824632"/>
                <a:ext cx="149400" cy="15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25956" y="1815992"/>
                  <a:ext cx="16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14:cNvPr>
                <p14:cNvContentPartPr/>
                <p14:nvPr/>
              </p14:nvContentPartPr>
              <p14:xfrm>
                <a:off x="7861396" y="1790072"/>
                <a:ext cx="20124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52756" y="1781072"/>
                  <a:ext cx="21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14:cNvPr>
                <p14:cNvContentPartPr/>
                <p14:nvPr/>
              </p14:nvContentPartPr>
              <p14:xfrm>
                <a:off x="8156236" y="1484072"/>
                <a:ext cx="184320" cy="39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47596" y="1475432"/>
                  <a:ext cx="201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14:cNvPr>
                <p14:cNvContentPartPr/>
                <p14:nvPr/>
              </p14:nvContentPartPr>
              <p14:xfrm>
                <a:off x="8075236" y="1597472"/>
                <a:ext cx="404640" cy="5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66236" y="1588472"/>
                  <a:ext cx="422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14:cNvPr>
                <p14:cNvContentPartPr/>
                <p14:nvPr/>
              </p14:nvContentPartPr>
              <p14:xfrm>
                <a:off x="5928916" y="2544632"/>
                <a:ext cx="330120" cy="28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20276" y="2535992"/>
                  <a:ext cx="347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14:cNvPr>
                <p14:cNvContentPartPr/>
                <p14:nvPr/>
              </p14:nvContentPartPr>
              <p14:xfrm>
                <a:off x="6358756" y="2380832"/>
                <a:ext cx="241560" cy="434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50116" y="2372192"/>
                  <a:ext cx="259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14:cNvPr>
                <p14:cNvContentPartPr/>
                <p14:nvPr/>
              </p14:nvContentPartPr>
              <p14:xfrm>
                <a:off x="6738196" y="2699072"/>
                <a:ext cx="2844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29196" y="2690432"/>
                  <a:ext cx="46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14:cNvPr>
                <p14:cNvContentPartPr/>
                <p14:nvPr/>
              </p14:nvContentPartPr>
              <p14:xfrm>
                <a:off x="6704716" y="2494232"/>
                <a:ext cx="16200" cy="4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6076" y="2485232"/>
                  <a:ext cx="33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14:cNvPr>
                <p14:cNvContentPartPr/>
                <p14:nvPr/>
              </p14:nvContentPartPr>
              <p14:xfrm>
                <a:off x="6898036" y="2341592"/>
                <a:ext cx="47880" cy="45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89036" y="2332592"/>
                  <a:ext cx="65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14:cNvPr>
                <p14:cNvContentPartPr/>
                <p14:nvPr/>
              </p14:nvContentPartPr>
              <p14:xfrm>
                <a:off x="7016476" y="2577752"/>
                <a:ext cx="184320" cy="20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07836" y="2568752"/>
                  <a:ext cx="201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14:cNvPr>
                <p14:cNvContentPartPr/>
                <p14:nvPr/>
              </p14:nvContentPartPr>
              <p14:xfrm>
                <a:off x="7260556" y="2265632"/>
                <a:ext cx="178200" cy="57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51916" y="2256632"/>
                  <a:ext cx="195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14:cNvPr>
                <p14:cNvContentPartPr/>
                <p14:nvPr/>
              </p14:nvContentPartPr>
              <p14:xfrm>
                <a:off x="7411396" y="2554352"/>
                <a:ext cx="183240" cy="30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02756" y="2545352"/>
                  <a:ext cx="200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14:cNvPr>
                <p14:cNvContentPartPr/>
                <p14:nvPr/>
              </p14:nvContentPartPr>
              <p14:xfrm>
                <a:off x="7585996" y="2587112"/>
                <a:ext cx="126000" cy="246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76996" y="2578472"/>
                  <a:ext cx="143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14:cNvPr>
                <p14:cNvContentPartPr/>
                <p14:nvPr/>
              </p14:nvContentPartPr>
              <p14:xfrm>
                <a:off x="7952476" y="2440592"/>
                <a:ext cx="23760" cy="21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43836" y="2431592"/>
                  <a:ext cx="4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14:cNvPr>
                <p14:cNvContentPartPr/>
                <p14:nvPr/>
              </p14:nvContentPartPr>
              <p14:xfrm>
                <a:off x="8016196" y="2888072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07196" y="2879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14:cNvPr>
                <p14:cNvContentPartPr/>
                <p14:nvPr/>
              </p14:nvContentPartPr>
              <p14:xfrm>
                <a:off x="8147956" y="2678192"/>
                <a:ext cx="192960" cy="2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38956" y="2669552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14:cNvPr>
                <p14:cNvContentPartPr/>
                <p14:nvPr/>
              </p14:nvContentPartPr>
              <p14:xfrm>
                <a:off x="8173876" y="2538152"/>
                <a:ext cx="173880" cy="3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65236" y="2529152"/>
                  <a:ext cx="191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14:cNvPr>
                <p14:cNvContentPartPr/>
                <p14:nvPr/>
              </p14:nvContentPartPr>
              <p14:xfrm>
                <a:off x="8466916" y="2520152"/>
                <a:ext cx="633240" cy="19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57916" y="2511152"/>
                  <a:ext cx="650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14:cNvPr>
                <p14:cNvContentPartPr/>
                <p14:nvPr/>
              </p14:nvContentPartPr>
              <p14:xfrm>
                <a:off x="9118516" y="2264192"/>
                <a:ext cx="59400" cy="38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09876" y="2255552"/>
                  <a:ext cx="77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14:cNvPr>
                <p14:cNvContentPartPr/>
                <p14:nvPr/>
              </p14:nvContentPartPr>
              <p14:xfrm>
                <a:off x="9227236" y="2281472"/>
                <a:ext cx="69120" cy="38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18596" y="2272472"/>
                  <a:ext cx="86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14:cNvPr>
                <p14:cNvContentPartPr/>
                <p14:nvPr/>
              </p14:nvContentPartPr>
              <p14:xfrm>
                <a:off x="9386716" y="2172752"/>
                <a:ext cx="204480" cy="739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77716" y="2163752"/>
                  <a:ext cx="222120" cy="7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A3B365A-6578-474C-ACFF-E59DCB8CDDC5}"/>
              </a:ext>
            </a:extLst>
          </p:cNvPr>
          <p:cNvGrpSpPr/>
          <p:nvPr/>
        </p:nvGrpSpPr>
        <p:grpSpPr>
          <a:xfrm>
            <a:off x="6649636" y="2975192"/>
            <a:ext cx="370440" cy="480240"/>
            <a:chOff x="6649636" y="2975192"/>
            <a:chExt cx="37044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14:cNvPr>
                <p14:cNvContentPartPr/>
                <p14:nvPr/>
              </p14:nvContentPartPr>
              <p14:xfrm>
                <a:off x="6649636" y="3327272"/>
                <a:ext cx="28440" cy="128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40996" y="3318632"/>
                  <a:ext cx="4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14:cNvPr>
                <p14:cNvContentPartPr/>
                <p14:nvPr/>
              </p14:nvContentPartPr>
              <p14:xfrm>
                <a:off x="6700756" y="3154472"/>
                <a:ext cx="11520" cy="1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92116" y="3145832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14:cNvPr>
                <p14:cNvContentPartPr/>
                <p14:nvPr/>
              </p14:nvContentPartPr>
              <p14:xfrm>
                <a:off x="6808756" y="2975192"/>
                <a:ext cx="145800" cy="46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00116" y="2966192"/>
                  <a:ext cx="1634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14:cNvPr>
                <p14:cNvContentPartPr/>
                <p14:nvPr/>
              </p14:nvContentPartPr>
              <p14:xfrm>
                <a:off x="6860596" y="3236552"/>
                <a:ext cx="159480" cy="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51956" y="3227912"/>
                  <a:ext cx="1771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CE1DD9E-3F2D-4CBA-8452-7D53F1D51162}"/>
              </a:ext>
            </a:extLst>
          </p:cNvPr>
          <p:cNvGrpSpPr/>
          <p:nvPr/>
        </p:nvGrpSpPr>
        <p:grpSpPr>
          <a:xfrm>
            <a:off x="7249036" y="2998592"/>
            <a:ext cx="1074240" cy="651600"/>
            <a:chOff x="7249036" y="2998592"/>
            <a:chExt cx="107424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14:cNvPr>
                <p14:cNvContentPartPr/>
                <p14:nvPr/>
              </p14:nvContentPartPr>
              <p14:xfrm>
                <a:off x="7249036" y="3171752"/>
                <a:ext cx="242640" cy="17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40396" y="3163112"/>
                  <a:ext cx="26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14:cNvPr>
                <p14:cNvContentPartPr/>
                <p14:nvPr/>
              </p14:nvContentPartPr>
              <p14:xfrm>
                <a:off x="7477996" y="2998592"/>
                <a:ext cx="845280" cy="65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68996" y="2989592"/>
                  <a:ext cx="86292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749F23C-1A1E-40E0-9DEC-DC83AD0D1F4B}"/>
              </a:ext>
            </a:extLst>
          </p:cNvPr>
          <p:cNvGrpSpPr/>
          <p:nvPr/>
        </p:nvGrpSpPr>
        <p:grpSpPr>
          <a:xfrm>
            <a:off x="8690116" y="3000032"/>
            <a:ext cx="965880" cy="411120"/>
            <a:chOff x="8690116" y="3000032"/>
            <a:chExt cx="9658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14:cNvPr>
                <p14:cNvContentPartPr/>
                <p14:nvPr/>
              </p14:nvContentPartPr>
              <p14:xfrm>
                <a:off x="8690116" y="3000032"/>
                <a:ext cx="170280" cy="312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81476" y="2991032"/>
                  <a:ext cx="187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14:cNvPr>
                <p14:cNvContentPartPr/>
                <p14:nvPr/>
              </p14:nvContentPartPr>
              <p14:xfrm>
                <a:off x="8871196" y="3191912"/>
                <a:ext cx="388080" cy="16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62196" y="3182912"/>
                  <a:ext cx="40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14:cNvPr>
                <p14:cNvContentPartPr/>
                <p14:nvPr/>
              </p14:nvContentPartPr>
              <p14:xfrm>
                <a:off x="9352516" y="3089672"/>
                <a:ext cx="13068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43876" y="3080672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14:cNvPr>
                <p14:cNvContentPartPr/>
                <p14:nvPr/>
              </p14:nvContentPartPr>
              <p14:xfrm>
                <a:off x="9349276" y="3248792"/>
                <a:ext cx="225720" cy="7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40276" y="3240152"/>
                  <a:ext cx="243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14:cNvPr>
                <p14:cNvContentPartPr/>
                <p14:nvPr/>
              </p14:nvContentPartPr>
              <p14:xfrm>
                <a:off x="9604876" y="3315032"/>
                <a:ext cx="42480" cy="9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96236" y="3306032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14:cNvPr>
                <p14:cNvContentPartPr/>
                <p14:nvPr/>
              </p14:nvContentPartPr>
              <p14:xfrm>
                <a:off x="9641956" y="3203072"/>
                <a:ext cx="14040" cy="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33316" y="3194072"/>
                  <a:ext cx="316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5F1A807-88F5-4266-AE5E-27231555DC62}"/>
              </a:ext>
            </a:extLst>
          </p:cNvPr>
          <p:cNvGrpSpPr/>
          <p:nvPr/>
        </p:nvGrpSpPr>
        <p:grpSpPr>
          <a:xfrm>
            <a:off x="6684916" y="3705632"/>
            <a:ext cx="392400" cy="406800"/>
            <a:chOff x="6684916" y="3705632"/>
            <a:chExt cx="392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14:cNvPr>
                <p14:cNvContentPartPr/>
                <p14:nvPr/>
              </p14:nvContentPartPr>
              <p14:xfrm>
                <a:off x="6687076" y="3840992"/>
                <a:ext cx="7200" cy="2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78076" y="3831992"/>
                  <a:ext cx="2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14:cNvPr>
                <p14:cNvContentPartPr/>
                <p14:nvPr/>
              </p14:nvContentPartPr>
              <p14:xfrm>
                <a:off x="6684916" y="3913712"/>
                <a:ext cx="24120" cy="17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76276" y="3904712"/>
                  <a:ext cx="41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14:cNvPr>
                <p14:cNvContentPartPr/>
                <p14:nvPr/>
              </p14:nvContentPartPr>
              <p14:xfrm>
                <a:off x="6703276" y="3749192"/>
                <a:ext cx="19440" cy="21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94636" y="3740192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14:cNvPr>
                <p14:cNvContentPartPr/>
                <p14:nvPr/>
              </p14:nvContentPartPr>
              <p14:xfrm>
                <a:off x="6829276" y="3705632"/>
                <a:ext cx="109440" cy="40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20636" y="3696632"/>
                  <a:ext cx="1270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14:cNvPr>
                <p14:cNvContentPartPr/>
                <p14:nvPr/>
              </p14:nvContentPartPr>
              <p14:xfrm>
                <a:off x="6800476" y="3918392"/>
                <a:ext cx="276840" cy="22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91476" y="3909392"/>
                  <a:ext cx="2944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14:cNvPr>
              <p14:cNvContentPartPr/>
              <p14:nvPr/>
            </p14:nvContentPartPr>
            <p14:xfrm>
              <a:off x="7492756" y="3797072"/>
              <a:ext cx="362520" cy="340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484116" y="3788432"/>
                <a:ext cx="38016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C4FCE0-74AC-4E73-87B4-1484C1260D75}"/>
              </a:ext>
            </a:extLst>
          </p:cNvPr>
          <p:cNvGrpSpPr/>
          <p:nvPr/>
        </p:nvGrpSpPr>
        <p:grpSpPr>
          <a:xfrm>
            <a:off x="8243356" y="3584312"/>
            <a:ext cx="1786680" cy="457200"/>
            <a:chOff x="8243356" y="3584312"/>
            <a:chExt cx="17866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14:cNvPr>
                <p14:cNvContentPartPr/>
                <p14:nvPr/>
              </p14:nvContentPartPr>
              <p14:xfrm>
                <a:off x="8243356" y="3865472"/>
                <a:ext cx="12204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4716" y="3856832"/>
                  <a:ext cx="139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14:cNvPr>
                <p14:cNvContentPartPr/>
                <p14:nvPr/>
              </p14:nvContentPartPr>
              <p14:xfrm>
                <a:off x="8367196" y="3866552"/>
                <a:ext cx="85680" cy="14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58556" y="3857552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14:cNvPr>
                <p14:cNvContentPartPr/>
                <p14:nvPr/>
              </p14:nvContentPartPr>
              <p14:xfrm>
                <a:off x="8558716" y="3960872"/>
                <a:ext cx="108360" cy="1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49716" y="3951872"/>
                  <a:ext cx="126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14:cNvPr>
                <p14:cNvContentPartPr/>
                <p14:nvPr/>
              </p14:nvContentPartPr>
              <p14:xfrm>
                <a:off x="8599756" y="3871232"/>
                <a:ext cx="73080" cy="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91116" y="3862232"/>
                  <a:ext cx="90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14:cNvPr>
                <p14:cNvContentPartPr/>
                <p14:nvPr/>
              </p14:nvContentPartPr>
              <p14:xfrm>
                <a:off x="8831596" y="3812912"/>
                <a:ext cx="182880" cy="165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22956" y="3803912"/>
                  <a:ext cx="200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14:cNvPr>
                <p14:cNvContentPartPr/>
                <p14:nvPr/>
              </p14:nvContentPartPr>
              <p14:xfrm>
                <a:off x="9036796" y="3788072"/>
                <a:ext cx="106920" cy="180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28156" y="3779072"/>
                  <a:ext cx="124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14:cNvPr>
                <p14:cNvContentPartPr/>
                <p14:nvPr/>
              </p14:nvContentPartPr>
              <p14:xfrm>
                <a:off x="9294196" y="3957632"/>
                <a:ext cx="37800" cy="1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85196" y="3948632"/>
                  <a:ext cx="55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14:cNvPr>
                <p14:cNvContentPartPr/>
                <p14:nvPr/>
              </p14:nvContentPartPr>
              <p14:xfrm>
                <a:off x="9413356" y="3669272"/>
                <a:ext cx="48600" cy="35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4716" y="3660632"/>
                  <a:ext cx="66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14:cNvPr>
                <p14:cNvContentPartPr/>
                <p14:nvPr/>
              </p14:nvContentPartPr>
              <p14:xfrm>
                <a:off x="9512716" y="3848912"/>
                <a:ext cx="120600" cy="16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03716" y="3839912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14:cNvPr>
                <p14:cNvContentPartPr/>
                <p14:nvPr/>
              </p14:nvContentPartPr>
              <p14:xfrm>
                <a:off x="9728716" y="3603032"/>
                <a:ext cx="59760" cy="387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20076" y="3594392"/>
                  <a:ext cx="77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14:cNvPr>
                <p14:cNvContentPartPr/>
                <p14:nvPr/>
              </p14:nvContentPartPr>
              <p14:xfrm>
                <a:off x="9698476" y="3820832"/>
                <a:ext cx="73080" cy="30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89476" y="3811832"/>
                  <a:ext cx="9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14:cNvPr>
                <p14:cNvContentPartPr/>
                <p14:nvPr/>
              </p14:nvContentPartPr>
              <p14:xfrm>
                <a:off x="9783436" y="3584312"/>
                <a:ext cx="246600" cy="352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74796" y="3575312"/>
                  <a:ext cx="26424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14:cNvPr>
              <p14:cNvContentPartPr/>
              <p14:nvPr/>
            </p14:nvContentPartPr>
            <p14:xfrm>
              <a:off x="6615796" y="4509152"/>
              <a:ext cx="57240" cy="257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606796" y="4500152"/>
                <a:ext cx="748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14:cNvPr>
              <p14:cNvContentPartPr/>
              <p14:nvPr/>
            </p14:nvContentPartPr>
            <p14:xfrm>
              <a:off x="6637396" y="4372352"/>
              <a:ext cx="14760" cy="27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628396" y="4363352"/>
                <a:ext cx="32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14:cNvPr>
              <p14:cNvContentPartPr/>
              <p14:nvPr/>
            </p14:nvContentPartPr>
            <p14:xfrm>
              <a:off x="6876436" y="4270832"/>
              <a:ext cx="74880" cy="416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867436" y="4262192"/>
                <a:ext cx="925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14:cNvPr>
              <p14:cNvContentPartPr/>
              <p14:nvPr/>
            </p14:nvContentPartPr>
            <p14:xfrm>
              <a:off x="6862756" y="4490072"/>
              <a:ext cx="271440" cy="37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853756" y="4481432"/>
                <a:ext cx="28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14:cNvPr>
              <p14:cNvContentPartPr/>
              <p14:nvPr/>
            </p14:nvContentPartPr>
            <p14:xfrm>
              <a:off x="7623796" y="4367672"/>
              <a:ext cx="284400" cy="411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614796" y="4358672"/>
                <a:ext cx="302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14:cNvPr>
              <p14:cNvContentPartPr/>
              <p14:nvPr/>
            </p14:nvContentPartPr>
            <p14:xfrm>
              <a:off x="8181076" y="4438952"/>
              <a:ext cx="183240" cy="243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172436" y="4429952"/>
                <a:ext cx="20088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6DF9434-2284-46FF-8685-E442DAF33140}"/>
              </a:ext>
            </a:extLst>
          </p:cNvPr>
          <p:cNvGrpSpPr/>
          <p:nvPr/>
        </p:nvGrpSpPr>
        <p:grpSpPr>
          <a:xfrm>
            <a:off x="8404276" y="4235192"/>
            <a:ext cx="1710720" cy="502560"/>
            <a:chOff x="8404276" y="4235192"/>
            <a:chExt cx="17107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14:cNvPr>
                <p14:cNvContentPartPr/>
                <p14:nvPr/>
              </p14:nvContentPartPr>
              <p14:xfrm>
                <a:off x="8404276" y="4434992"/>
                <a:ext cx="115920" cy="21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95636" y="4426352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14:cNvPr>
                <p14:cNvContentPartPr/>
                <p14:nvPr/>
              </p14:nvContentPartPr>
              <p14:xfrm>
                <a:off x="8574916" y="4567472"/>
                <a:ext cx="136440" cy="38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66276" y="4558472"/>
                  <a:ext cx="154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14:cNvPr>
                <p14:cNvContentPartPr/>
                <p14:nvPr/>
              </p14:nvContentPartPr>
              <p14:xfrm>
                <a:off x="8633236" y="4493312"/>
                <a:ext cx="115560" cy="19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24236" y="4484672"/>
                  <a:ext cx="133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14:cNvPr>
                <p14:cNvContentPartPr/>
                <p14:nvPr/>
              </p14:nvContentPartPr>
              <p14:xfrm>
                <a:off x="8883436" y="4434992"/>
                <a:ext cx="163800" cy="19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74796" y="4426352"/>
                  <a:ext cx="181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14:cNvPr>
                <p14:cNvContentPartPr/>
                <p14:nvPr/>
              </p14:nvContentPartPr>
              <p14:xfrm>
                <a:off x="9014836" y="4411592"/>
                <a:ext cx="254880" cy="21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05836" y="4402592"/>
                  <a:ext cx="272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14:cNvPr>
                <p14:cNvContentPartPr/>
                <p14:nvPr/>
              </p14:nvContentPartPr>
              <p14:xfrm>
                <a:off x="9342076" y="4351832"/>
                <a:ext cx="172800" cy="250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33076" y="4343192"/>
                  <a:ext cx="190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14:cNvPr>
                <p14:cNvContentPartPr/>
                <p14:nvPr/>
              </p14:nvContentPartPr>
              <p14:xfrm>
                <a:off x="9544396" y="4309352"/>
                <a:ext cx="25200" cy="200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35756" y="4300352"/>
                  <a:ext cx="4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14:cNvPr>
                <p14:cNvContentPartPr/>
                <p14:nvPr/>
              </p14:nvContentPartPr>
              <p14:xfrm>
                <a:off x="9533956" y="4362992"/>
                <a:ext cx="225360" cy="374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24956" y="4354352"/>
                  <a:ext cx="243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14:cNvPr>
                <p14:cNvContentPartPr/>
                <p14:nvPr/>
              </p14:nvContentPartPr>
              <p14:xfrm>
                <a:off x="9801076" y="4264712"/>
                <a:ext cx="101520" cy="26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92436" y="4256072"/>
                  <a:ext cx="119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14:cNvPr>
                <p14:cNvContentPartPr/>
                <p14:nvPr/>
              </p14:nvContentPartPr>
              <p14:xfrm>
                <a:off x="9983956" y="4235192"/>
                <a:ext cx="78480" cy="249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75316" y="4226552"/>
                  <a:ext cx="96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14:cNvPr>
                <p14:cNvContentPartPr/>
                <p14:nvPr/>
              </p14:nvContentPartPr>
              <p14:xfrm>
                <a:off x="9905836" y="4302872"/>
                <a:ext cx="209160" cy="2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97196" y="4293872"/>
                  <a:ext cx="22680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14:cNvPr>
              <p14:cNvContentPartPr/>
              <p14:nvPr/>
            </p14:nvContentPartPr>
            <p14:xfrm>
              <a:off x="9684436" y="2122712"/>
              <a:ext cx="90720" cy="632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675796" y="2114072"/>
                <a:ext cx="1083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14:cNvPr>
              <p14:cNvContentPartPr/>
              <p14:nvPr/>
            </p14:nvContentPartPr>
            <p14:xfrm>
              <a:off x="6089476" y="4992992"/>
              <a:ext cx="221760" cy="441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080836" y="4984352"/>
                <a:ext cx="2394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14:cNvPr>
              <p14:cNvContentPartPr/>
              <p14:nvPr/>
            </p14:nvContentPartPr>
            <p14:xfrm>
              <a:off x="5080396" y="3191912"/>
              <a:ext cx="1266480" cy="234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071396" y="3182912"/>
                <a:ext cx="12841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4E377B7-FBC0-4D95-B2AC-B0040199F4C3}"/>
              </a:ext>
            </a:extLst>
          </p:cNvPr>
          <p:cNvGrpSpPr/>
          <p:nvPr/>
        </p:nvGrpSpPr>
        <p:grpSpPr>
          <a:xfrm>
            <a:off x="3079156" y="6083072"/>
            <a:ext cx="2001240" cy="690120"/>
            <a:chOff x="3079156" y="6083072"/>
            <a:chExt cx="2001240" cy="690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14:cNvPr>
                <p14:cNvContentPartPr/>
                <p14:nvPr/>
              </p14:nvContentPartPr>
              <p14:xfrm>
                <a:off x="3079156" y="6096392"/>
                <a:ext cx="395640" cy="60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61516" y="6078752"/>
                  <a:ext cx="43128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14:cNvPr>
                <p14:cNvContentPartPr/>
                <p14:nvPr/>
              </p14:nvContentPartPr>
              <p14:xfrm>
                <a:off x="3519076" y="6355952"/>
                <a:ext cx="217080" cy="39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01436" y="6338312"/>
                  <a:ext cx="2527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14:cNvPr>
                <p14:cNvContentPartPr/>
                <p14:nvPr/>
              </p14:nvContentPartPr>
              <p14:xfrm>
                <a:off x="3797716" y="6358832"/>
                <a:ext cx="260640" cy="335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80076" y="6341192"/>
                  <a:ext cx="296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14:cNvPr>
                <p14:cNvContentPartPr/>
                <p14:nvPr/>
              </p14:nvContentPartPr>
              <p14:xfrm>
                <a:off x="4197676" y="6493112"/>
                <a:ext cx="228960" cy="240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79676" y="6475472"/>
                  <a:ext cx="264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14:cNvPr>
                <p14:cNvContentPartPr/>
                <p14:nvPr/>
              </p14:nvContentPartPr>
              <p14:xfrm>
                <a:off x="4468036" y="6376832"/>
                <a:ext cx="180360" cy="36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50036" y="6358832"/>
                  <a:ext cx="216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14:cNvPr>
                <p14:cNvContentPartPr/>
                <p14:nvPr/>
              </p14:nvContentPartPr>
              <p14:xfrm>
                <a:off x="4751716" y="6083072"/>
                <a:ext cx="328680" cy="690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34076" y="6065432"/>
                  <a:ext cx="364320" cy="72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893FEB-53F8-447C-BF46-2EBE07BB50F7}"/>
              </a:ext>
            </a:extLst>
          </p:cNvPr>
          <p:cNvGrpSpPr/>
          <p:nvPr/>
        </p:nvGrpSpPr>
        <p:grpSpPr>
          <a:xfrm>
            <a:off x="5470636" y="5942672"/>
            <a:ext cx="824760" cy="833400"/>
            <a:chOff x="5470636" y="5942672"/>
            <a:chExt cx="824760" cy="833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14:cNvPr>
                <p14:cNvContentPartPr/>
                <p14:nvPr/>
              </p14:nvContentPartPr>
              <p14:xfrm>
                <a:off x="5548756" y="5942672"/>
                <a:ext cx="284040" cy="77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30756" y="5925032"/>
                  <a:ext cx="31968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14:cNvPr>
                <p14:cNvContentPartPr/>
                <p14:nvPr/>
              </p14:nvContentPartPr>
              <p14:xfrm>
                <a:off x="5470636" y="6356672"/>
                <a:ext cx="824760" cy="41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52996" y="6338672"/>
                  <a:ext cx="86040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C2BEFF-E7D3-4AC3-8A62-09F915BC9E11}"/>
              </a:ext>
            </a:extLst>
          </p:cNvPr>
          <p:cNvGrpSpPr/>
          <p:nvPr/>
        </p:nvGrpSpPr>
        <p:grpSpPr>
          <a:xfrm>
            <a:off x="6981196" y="5980112"/>
            <a:ext cx="519840" cy="601200"/>
            <a:chOff x="6981196" y="5980112"/>
            <a:chExt cx="519840" cy="60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14:cNvPr>
                <p14:cNvContentPartPr/>
                <p14:nvPr/>
              </p14:nvContentPartPr>
              <p14:xfrm>
                <a:off x="6981196" y="6014672"/>
                <a:ext cx="139320" cy="56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63196" y="5996672"/>
                  <a:ext cx="1749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14:cNvPr>
                <p14:cNvContentPartPr/>
                <p14:nvPr/>
              </p14:nvContentPartPr>
              <p14:xfrm>
                <a:off x="7235716" y="5980112"/>
                <a:ext cx="265320" cy="57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17716" y="5962112"/>
                  <a:ext cx="300960" cy="61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27FB1E9-0C9B-4AD6-AD67-E35E7F9169F0}"/>
              </a:ext>
            </a:extLst>
          </p:cNvPr>
          <p:cNvGrpSpPr/>
          <p:nvPr/>
        </p:nvGrpSpPr>
        <p:grpSpPr>
          <a:xfrm>
            <a:off x="1560316" y="5279192"/>
            <a:ext cx="1454040" cy="1081440"/>
            <a:chOff x="1560316" y="5279192"/>
            <a:chExt cx="1454040" cy="108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751C05D-047E-4A55-950E-8E8444B32731}"/>
                    </a:ext>
                  </a:extLst>
                </p14:cNvPr>
                <p14:cNvContentPartPr/>
                <p14:nvPr/>
              </p14:nvContentPartPr>
              <p14:xfrm>
                <a:off x="2157916" y="5279192"/>
                <a:ext cx="856440" cy="468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751C05D-047E-4A55-950E-8E8444B3273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149276" y="5270552"/>
                  <a:ext cx="87408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24BD257-7B16-4787-8FB4-8CA389804B92}"/>
                    </a:ext>
                  </a:extLst>
                </p14:cNvPr>
                <p14:cNvContentPartPr/>
                <p14:nvPr/>
              </p14:nvContentPartPr>
              <p14:xfrm>
                <a:off x="1560316" y="6005312"/>
                <a:ext cx="271800" cy="355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24BD257-7B16-4787-8FB4-8CA389804B9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551676" y="5996672"/>
                  <a:ext cx="2894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7AD3FF5-9F9C-405B-96FB-F372E76E223C}"/>
                    </a:ext>
                  </a:extLst>
                </p14:cNvPr>
                <p14:cNvContentPartPr/>
                <p14:nvPr/>
              </p14:nvContentPartPr>
              <p14:xfrm>
                <a:off x="1829956" y="5935112"/>
                <a:ext cx="269640" cy="293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7AD3FF5-9F9C-405B-96FB-F372E76E223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820956" y="5926472"/>
                  <a:ext cx="287280" cy="31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1277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4638C-8A0C-4A22-AAD8-4A9F3199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iteration instead of recursion?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443F8-BBF5-451A-9099-716253088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Iteration is faster than recursion</a:t>
            </a:r>
          </a:p>
          <a:p>
            <a:pPr lvl="1"/>
            <a:r>
              <a:rPr lang="en-US" dirty="0"/>
              <a:t>No function call overhead (stack allocation)</a:t>
            </a:r>
          </a:p>
          <a:p>
            <a:r>
              <a:rPr lang="en-US" dirty="0"/>
              <a:t>Especially useful for frequently used operations</a:t>
            </a:r>
          </a:p>
          <a:p>
            <a:pPr lvl="1"/>
            <a:r>
              <a:rPr lang="en-US" dirty="0"/>
              <a:t>Search is a good example of these operations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9917E1-9FB6-4E73-95D6-30A1C922C62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BED0C-9284-4F59-BD92-C34A2C9406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17980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13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25840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14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C0A205F-E6DF-4363-994E-856D8177DBB1}"/>
              </a:ext>
            </a:extLst>
          </p:cNvPr>
          <p:cNvGrpSpPr/>
          <p:nvPr/>
        </p:nvGrpSpPr>
        <p:grpSpPr>
          <a:xfrm>
            <a:off x="6145996" y="3316832"/>
            <a:ext cx="1127160" cy="428400"/>
            <a:chOff x="6145996" y="3316832"/>
            <a:chExt cx="1127160" cy="428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ABE6980-EB17-4AA6-9BEE-DF67304A5287}"/>
                    </a:ext>
                  </a:extLst>
                </p14:cNvPr>
                <p14:cNvContentPartPr/>
                <p14:nvPr/>
              </p14:nvContentPartPr>
              <p14:xfrm>
                <a:off x="6145996" y="3316832"/>
                <a:ext cx="1127160" cy="62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ABE6980-EB17-4AA6-9BEE-DF67304A528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27996" y="3298832"/>
                  <a:ext cx="11628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DB1EF27-CC58-4A80-8B2C-D8CFC2798E32}"/>
                    </a:ext>
                  </a:extLst>
                </p14:cNvPr>
                <p14:cNvContentPartPr/>
                <p14:nvPr/>
              </p14:nvContentPartPr>
              <p14:xfrm>
                <a:off x="6429676" y="3489992"/>
                <a:ext cx="34200" cy="255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DB1EF27-CC58-4A80-8B2C-D8CFC2798E3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11676" y="3471992"/>
                  <a:ext cx="69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DAC872C-A9E1-4655-947A-3A732728213E}"/>
                    </a:ext>
                  </a:extLst>
                </p14:cNvPr>
                <p14:cNvContentPartPr/>
                <p14:nvPr/>
              </p14:nvContentPartPr>
              <p14:xfrm>
                <a:off x="6591316" y="3471632"/>
                <a:ext cx="376920" cy="213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DAC872C-A9E1-4655-947A-3A732728213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73676" y="3453632"/>
                  <a:ext cx="41256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EF11AE1-F4ED-4412-A8A7-672CA867B3E6}"/>
              </a:ext>
            </a:extLst>
          </p:cNvPr>
          <p:cNvGrpSpPr/>
          <p:nvPr/>
        </p:nvGrpSpPr>
        <p:grpSpPr>
          <a:xfrm>
            <a:off x="2466796" y="1423232"/>
            <a:ext cx="1512000" cy="502200"/>
            <a:chOff x="2466796" y="1423232"/>
            <a:chExt cx="151200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8F5EBF1-ED40-4ABE-804A-6A490D671E9A}"/>
                    </a:ext>
                  </a:extLst>
                </p14:cNvPr>
                <p14:cNvContentPartPr/>
                <p14:nvPr/>
              </p14:nvContentPartPr>
              <p14:xfrm>
                <a:off x="2466796" y="1423232"/>
                <a:ext cx="937440" cy="502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8F5EBF1-ED40-4ABE-804A-6A490D671E9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57796" y="1414232"/>
                  <a:ext cx="95508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5913374-C9C2-4026-85F2-9DBA76A9767B}"/>
                    </a:ext>
                  </a:extLst>
                </p14:cNvPr>
                <p14:cNvContentPartPr/>
                <p14:nvPr/>
              </p14:nvContentPartPr>
              <p14:xfrm>
                <a:off x="3484516" y="1494512"/>
                <a:ext cx="183960" cy="334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5913374-C9C2-4026-85F2-9DBA76A9767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75516" y="1485512"/>
                  <a:ext cx="2016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48BB535-E1CF-498C-89F4-913293F91A26}"/>
                    </a:ext>
                  </a:extLst>
                </p14:cNvPr>
                <p14:cNvContentPartPr/>
                <p14:nvPr/>
              </p14:nvContentPartPr>
              <p14:xfrm>
                <a:off x="3654796" y="1467152"/>
                <a:ext cx="324000" cy="218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48BB535-E1CF-498C-89F4-913293F91A2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45796" y="1458512"/>
                  <a:ext cx="34164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A1210BD-EDF8-4174-97AE-8A242F9DA4E9}"/>
              </a:ext>
            </a:extLst>
          </p:cNvPr>
          <p:cNvGrpSpPr/>
          <p:nvPr/>
        </p:nvGrpSpPr>
        <p:grpSpPr>
          <a:xfrm>
            <a:off x="508396" y="6085232"/>
            <a:ext cx="1020960" cy="544320"/>
            <a:chOff x="508396" y="6085232"/>
            <a:chExt cx="1020960" cy="544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D97F3A6-B188-4C8D-8EC4-419E22E0B85E}"/>
                    </a:ext>
                  </a:extLst>
                </p14:cNvPr>
                <p14:cNvContentPartPr/>
                <p14:nvPr/>
              </p14:nvContentPartPr>
              <p14:xfrm>
                <a:off x="508396" y="6206192"/>
                <a:ext cx="274320" cy="410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D97F3A6-B188-4C8D-8EC4-419E22E0B85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0756" y="6188552"/>
                  <a:ext cx="30996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5D848CC-F369-4BEA-B889-69BA3270C7C4}"/>
                    </a:ext>
                  </a:extLst>
                </p14:cNvPr>
                <p14:cNvContentPartPr/>
                <p14:nvPr/>
              </p14:nvContentPartPr>
              <p14:xfrm>
                <a:off x="887476" y="6425072"/>
                <a:ext cx="42120" cy="196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5D848CC-F369-4BEA-B889-69BA3270C7C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69476" y="6407432"/>
                  <a:ext cx="777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A1FC324-4CE7-46D9-AF86-9111E30BADFE}"/>
                    </a:ext>
                  </a:extLst>
                </p14:cNvPr>
                <p14:cNvContentPartPr/>
                <p14:nvPr/>
              </p14:nvContentPartPr>
              <p14:xfrm>
                <a:off x="916636" y="6246872"/>
                <a:ext cx="2520" cy="1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A1FC324-4CE7-46D9-AF86-9111E30BADF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98636" y="6229232"/>
                  <a:ext cx="38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9BC6232-8652-406A-AD1B-DC727D2725FD}"/>
                    </a:ext>
                  </a:extLst>
                </p14:cNvPr>
                <p14:cNvContentPartPr/>
                <p14:nvPr/>
              </p14:nvContentPartPr>
              <p14:xfrm>
                <a:off x="1003396" y="6350192"/>
                <a:ext cx="87840" cy="279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9BC6232-8652-406A-AD1B-DC727D2725F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85396" y="6332192"/>
                  <a:ext cx="1234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D750CC9-B0B6-4707-8410-C12B1E9899A6}"/>
                    </a:ext>
                  </a:extLst>
                </p14:cNvPr>
                <p14:cNvContentPartPr/>
                <p14:nvPr/>
              </p14:nvContentPartPr>
              <p14:xfrm>
                <a:off x="1210036" y="6488072"/>
                <a:ext cx="12240" cy="98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D750CC9-B0B6-4707-8410-C12B1E9899A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92036" y="6470072"/>
                  <a:ext cx="47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E57880F-7246-49AD-990B-6704435208F8}"/>
                    </a:ext>
                  </a:extLst>
                </p14:cNvPr>
                <p14:cNvContentPartPr/>
                <p14:nvPr/>
              </p14:nvContentPartPr>
              <p14:xfrm>
                <a:off x="1130836" y="6303032"/>
                <a:ext cx="9360" cy="5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E57880F-7246-49AD-990B-6704435208F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13196" y="6285032"/>
                  <a:ext cx="45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52168E2-58DC-478F-8C1B-B7462A5CA08B}"/>
                    </a:ext>
                  </a:extLst>
                </p14:cNvPr>
                <p14:cNvContentPartPr/>
                <p14:nvPr/>
              </p14:nvContentPartPr>
              <p14:xfrm>
                <a:off x="1369516" y="6085232"/>
                <a:ext cx="114120" cy="470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52168E2-58DC-478F-8C1B-B7462A5CA08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351516" y="6067232"/>
                  <a:ext cx="14976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A4D5053-F470-4E8D-AF2D-A5783B4575B0}"/>
                    </a:ext>
                  </a:extLst>
                </p14:cNvPr>
                <p14:cNvContentPartPr/>
                <p14:nvPr/>
              </p14:nvContentPartPr>
              <p14:xfrm>
                <a:off x="1334596" y="6254432"/>
                <a:ext cx="194760" cy="1044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A4D5053-F470-4E8D-AF2D-A5783B4575B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316596" y="6236792"/>
                  <a:ext cx="23040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9B887C7-E4C7-411E-A77D-1DB63BB65018}"/>
              </a:ext>
            </a:extLst>
          </p:cNvPr>
          <p:cNvGrpSpPr/>
          <p:nvPr/>
        </p:nvGrpSpPr>
        <p:grpSpPr>
          <a:xfrm>
            <a:off x="1810876" y="5967872"/>
            <a:ext cx="1082520" cy="631440"/>
            <a:chOff x="1810876" y="5967872"/>
            <a:chExt cx="1082520" cy="631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4D2FBBD-8F1D-45CD-BD11-25A804F679CE}"/>
                    </a:ext>
                  </a:extLst>
                </p14:cNvPr>
                <p14:cNvContentPartPr/>
                <p14:nvPr/>
              </p14:nvContentPartPr>
              <p14:xfrm>
                <a:off x="1810876" y="6267392"/>
                <a:ext cx="322560" cy="330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4D2FBBD-8F1D-45CD-BD11-25A804F679C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92876" y="6249392"/>
                  <a:ext cx="3582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2F96757-DA34-4A05-AE3F-A9CFEB9FD9D2}"/>
                    </a:ext>
                  </a:extLst>
                </p14:cNvPr>
                <p14:cNvContentPartPr/>
                <p14:nvPr/>
              </p14:nvContentPartPr>
              <p14:xfrm>
                <a:off x="2179876" y="5967872"/>
                <a:ext cx="236880" cy="631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2F96757-DA34-4A05-AE3F-A9CFEB9FD9D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162236" y="5949872"/>
                  <a:ext cx="272520" cy="6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5CF0B98-9FA0-4DF7-8821-1DDE2A1F8B5D}"/>
                    </a:ext>
                  </a:extLst>
                </p14:cNvPr>
                <p14:cNvContentPartPr/>
                <p14:nvPr/>
              </p14:nvContentPartPr>
              <p14:xfrm>
                <a:off x="2467876" y="6268472"/>
                <a:ext cx="425520" cy="303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5CF0B98-9FA0-4DF7-8821-1DDE2A1F8B5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49876" y="6250832"/>
                  <a:ext cx="461160" cy="33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DEB4CC6-12BD-4BF4-A35E-2ECAE9964A87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DEB4CC6-12BD-4BF4-A35E-2ECAE9964A8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D12C364-E74C-4E40-BF1D-EBC0A08CEFB3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D12C364-E74C-4E40-BF1D-EBC0A08CEFB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80302B30-9645-4685-9133-1D65A2E06237}"/>
              </a:ext>
            </a:extLst>
          </p:cNvPr>
          <p:cNvGrpSpPr/>
          <p:nvPr/>
        </p:nvGrpSpPr>
        <p:grpSpPr>
          <a:xfrm>
            <a:off x="3558316" y="6168392"/>
            <a:ext cx="474840" cy="407880"/>
            <a:chOff x="3558316" y="6168392"/>
            <a:chExt cx="474840" cy="40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24D7D27-9F56-4033-A2DB-7D86C905AD5B}"/>
                    </a:ext>
                  </a:extLst>
                </p14:cNvPr>
                <p14:cNvContentPartPr/>
                <p14:nvPr/>
              </p14:nvContentPartPr>
              <p14:xfrm>
                <a:off x="3558316" y="6168392"/>
                <a:ext cx="19440" cy="407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24D7D27-9F56-4033-A2DB-7D86C905AD5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40676" y="6150392"/>
                  <a:ext cx="5508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781CECA-529D-4D24-8CC6-47BFF60D3F27}"/>
                    </a:ext>
                  </a:extLst>
                </p14:cNvPr>
                <p14:cNvContentPartPr/>
                <p14:nvPr/>
              </p14:nvContentPartPr>
              <p14:xfrm>
                <a:off x="3660916" y="6197192"/>
                <a:ext cx="372240" cy="318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781CECA-529D-4D24-8CC6-47BFF60D3F2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42916" y="6179192"/>
                  <a:ext cx="40788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3087E45-508A-4A28-9317-2767DA30F56A}"/>
              </a:ext>
            </a:extLst>
          </p:cNvPr>
          <p:cNvGrpSpPr/>
          <p:nvPr/>
        </p:nvGrpSpPr>
        <p:grpSpPr>
          <a:xfrm>
            <a:off x="7668076" y="1170612"/>
            <a:ext cx="2354760" cy="986400"/>
            <a:chOff x="7668076" y="1170612"/>
            <a:chExt cx="2354760" cy="98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18BC3AF-0C16-48CF-9A6E-DC19573B7A7F}"/>
                    </a:ext>
                  </a:extLst>
                </p14:cNvPr>
                <p14:cNvContentPartPr/>
                <p14:nvPr/>
              </p14:nvContentPartPr>
              <p14:xfrm>
                <a:off x="7668076" y="1458972"/>
                <a:ext cx="214200" cy="236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18BC3AF-0C16-48CF-9A6E-DC19573B7A7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59076" y="1449972"/>
                  <a:ext cx="2318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EAB8A76-4435-49E5-B82A-A841438C29B6}"/>
                    </a:ext>
                  </a:extLst>
                </p14:cNvPr>
                <p14:cNvContentPartPr/>
                <p14:nvPr/>
              </p14:nvContentPartPr>
              <p14:xfrm>
                <a:off x="7933036" y="1308852"/>
                <a:ext cx="167040" cy="393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EAB8A76-4435-49E5-B82A-A841438C29B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24036" y="1300212"/>
                  <a:ext cx="18468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7399F01-28B5-43E6-9EAA-473399A6BF46}"/>
                    </a:ext>
                  </a:extLst>
                </p14:cNvPr>
                <p14:cNvContentPartPr/>
                <p14:nvPr/>
              </p14:nvContentPartPr>
              <p14:xfrm>
                <a:off x="8149036" y="1550052"/>
                <a:ext cx="39600" cy="128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7399F01-28B5-43E6-9EAA-473399A6BF4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140396" y="1541052"/>
                  <a:ext cx="57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CBF382D-F228-4455-809F-62AC66A4FE22}"/>
                    </a:ext>
                  </a:extLst>
                </p14:cNvPr>
                <p14:cNvContentPartPr/>
                <p14:nvPr/>
              </p14:nvContentPartPr>
              <p14:xfrm>
                <a:off x="8108356" y="1378332"/>
                <a:ext cx="3600" cy="12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CBF382D-F228-4455-809F-62AC66A4FE2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099716" y="1369692"/>
                  <a:ext cx="21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B392D76-CA22-46AB-8052-F6B75B8B9DDC}"/>
                    </a:ext>
                  </a:extLst>
                </p14:cNvPr>
                <p14:cNvContentPartPr/>
                <p14:nvPr/>
              </p14:nvContentPartPr>
              <p14:xfrm>
                <a:off x="8204116" y="1260612"/>
                <a:ext cx="61200" cy="490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B392D76-CA22-46AB-8052-F6B75B8B9DD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195476" y="1251612"/>
                  <a:ext cx="788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ADEC3A2-54D5-4F77-8F3C-E027D6DD19B4}"/>
                    </a:ext>
                  </a:extLst>
                </p14:cNvPr>
                <p14:cNvContentPartPr/>
                <p14:nvPr/>
              </p14:nvContentPartPr>
              <p14:xfrm>
                <a:off x="8297716" y="1523772"/>
                <a:ext cx="142560" cy="192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ADEC3A2-54D5-4F77-8F3C-E027D6DD19B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89076" y="1514772"/>
                  <a:ext cx="160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3AF6C49-6479-47F1-ABC9-1E140F776596}"/>
                    </a:ext>
                  </a:extLst>
                </p14:cNvPr>
                <p14:cNvContentPartPr/>
                <p14:nvPr/>
              </p14:nvContentPartPr>
              <p14:xfrm>
                <a:off x="8617756" y="1447812"/>
                <a:ext cx="88560" cy="189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3AF6C49-6479-47F1-ABC9-1E140F77659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609116" y="1438812"/>
                  <a:ext cx="1062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558B860-AD34-46A3-B442-04452E186B27}"/>
                    </a:ext>
                  </a:extLst>
                </p14:cNvPr>
                <p14:cNvContentPartPr/>
                <p14:nvPr/>
              </p14:nvContentPartPr>
              <p14:xfrm>
                <a:off x="8753836" y="1290492"/>
                <a:ext cx="101160" cy="342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558B860-AD34-46A3-B442-04452E186B2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744836" y="1281852"/>
                  <a:ext cx="1188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93F796B-4FF3-4F44-803B-CEE11C86A6C3}"/>
                    </a:ext>
                  </a:extLst>
                </p14:cNvPr>
                <p14:cNvContentPartPr/>
                <p14:nvPr/>
              </p14:nvContentPartPr>
              <p14:xfrm>
                <a:off x="8716396" y="1395972"/>
                <a:ext cx="129960" cy="29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93F796B-4FF3-4F44-803B-CEE11C86A6C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707756" y="1387332"/>
                  <a:ext cx="1476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10114FF-57F2-4FA7-BF2D-BEB470A6A0C3}"/>
                    </a:ext>
                  </a:extLst>
                </p14:cNvPr>
                <p14:cNvContentPartPr/>
                <p14:nvPr/>
              </p14:nvContentPartPr>
              <p14:xfrm>
                <a:off x="8865076" y="1516212"/>
                <a:ext cx="92160" cy="113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10114FF-57F2-4FA7-BF2D-BEB470A6A0C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856076" y="1507572"/>
                  <a:ext cx="109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D85BAD4-98E7-4FD1-B069-3D75EC8E2DF0}"/>
                    </a:ext>
                  </a:extLst>
                </p14:cNvPr>
                <p14:cNvContentPartPr/>
                <p14:nvPr/>
              </p14:nvContentPartPr>
              <p14:xfrm>
                <a:off x="9011956" y="1491012"/>
                <a:ext cx="98640" cy="145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D85BAD4-98E7-4FD1-B069-3D75EC8E2DF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003316" y="1482372"/>
                  <a:ext cx="116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A89CA92-CB7D-401C-A260-0A3137E812DF}"/>
                    </a:ext>
                  </a:extLst>
                </p14:cNvPr>
                <p14:cNvContentPartPr/>
                <p14:nvPr/>
              </p14:nvContentPartPr>
              <p14:xfrm>
                <a:off x="9126076" y="1359252"/>
                <a:ext cx="101160" cy="330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A89CA92-CB7D-401C-A260-0A3137E812D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117436" y="1350612"/>
                  <a:ext cx="1188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C59E173-52D1-4D3E-852D-84F9AD9A151D}"/>
                    </a:ext>
                  </a:extLst>
                </p14:cNvPr>
                <p14:cNvContentPartPr/>
                <p14:nvPr/>
              </p14:nvContentPartPr>
              <p14:xfrm>
                <a:off x="9161356" y="1564452"/>
                <a:ext cx="114480" cy="54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C59E173-52D1-4D3E-852D-84F9AD9A151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152356" y="1555452"/>
                  <a:ext cx="1321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A51BFC5-0E7C-4F45-822A-7A240ECD4534}"/>
                    </a:ext>
                  </a:extLst>
                </p14:cNvPr>
                <p14:cNvContentPartPr/>
                <p14:nvPr/>
              </p14:nvContentPartPr>
              <p14:xfrm>
                <a:off x="9389956" y="1482372"/>
                <a:ext cx="132120" cy="130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A51BFC5-0E7C-4F45-822A-7A240ECD453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80956" y="1473732"/>
                  <a:ext cx="149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B8DD22E-C52C-4B54-82C1-CB71E1427F67}"/>
                    </a:ext>
                  </a:extLst>
                </p14:cNvPr>
                <p14:cNvContentPartPr/>
                <p14:nvPr/>
              </p14:nvContentPartPr>
              <p14:xfrm>
                <a:off x="9567796" y="1444572"/>
                <a:ext cx="132840" cy="129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B8DD22E-C52C-4B54-82C1-CB71E1427F6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558796" y="1435572"/>
                  <a:ext cx="1504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B81D284-A162-4339-BFB2-3CDB7A1D5AAC}"/>
                    </a:ext>
                  </a:extLst>
                </p14:cNvPr>
                <p14:cNvContentPartPr/>
                <p14:nvPr/>
              </p14:nvContentPartPr>
              <p14:xfrm>
                <a:off x="9728356" y="1198692"/>
                <a:ext cx="62640" cy="315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B81D284-A162-4339-BFB2-3CDB7A1D5AA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719716" y="1190052"/>
                  <a:ext cx="802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EB24848-B120-4CD0-9D48-05FB00DE3D66}"/>
                    </a:ext>
                  </a:extLst>
                </p14:cNvPr>
                <p14:cNvContentPartPr/>
                <p14:nvPr/>
              </p14:nvContentPartPr>
              <p14:xfrm>
                <a:off x="9677236" y="1314252"/>
                <a:ext cx="201960" cy="31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EB24848-B120-4CD0-9D48-05FB00DE3D6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668596" y="1305252"/>
                  <a:ext cx="219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B805416-F2F0-40EF-9D07-CAC94AF47C84}"/>
                    </a:ext>
                  </a:extLst>
                </p14:cNvPr>
                <p14:cNvContentPartPr/>
                <p14:nvPr/>
              </p14:nvContentPartPr>
              <p14:xfrm>
                <a:off x="8888836" y="1804932"/>
                <a:ext cx="113760" cy="145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B805416-F2F0-40EF-9D07-CAC94AF47C8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879836" y="1795932"/>
                  <a:ext cx="131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6AE21FF-DC76-4237-B6BD-5C02B75EE0A1}"/>
                    </a:ext>
                  </a:extLst>
                </p14:cNvPr>
                <p14:cNvContentPartPr/>
                <p14:nvPr/>
              </p14:nvContentPartPr>
              <p14:xfrm>
                <a:off x="9108076" y="1797732"/>
                <a:ext cx="252000" cy="107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6AE21FF-DC76-4237-B6BD-5C02B75EE0A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099436" y="1789092"/>
                  <a:ext cx="269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65AC3C3-FE10-4FBB-BCA8-C28CCF21EA28}"/>
                    </a:ext>
                  </a:extLst>
                </p14:cNvPr>
                <p14:cNvContentPartPr/>
                <p14:nvPr/>
              </p14:nvContentPartPr>
              <p14:xfrm>
                <a:off x="9439636" y="1786572"/>
                <a:ext cx="67680" cy="295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65AC3C3-FE10-4FBB-BCA8-C28CCF21EA2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430636" y="1777572"/>
                  <a:ext cx="853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6A09D94-D2C1-4060-85F0-B6AEFC8C979E}"/>
                    </a:ext>
                  </a:extLst>
                </p14:cNvPr>
                <p14:cNvContentPartPr/>
                <p14:nvPr/>
              </p14:nvContentPartPr>
              <p14:xfrm>
                <a:off x="9441436" y="1763532"/>
                <a:ext cx="123120" cy="173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6A09D94-D2C1-4060-85F0-B6AEFC8C979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432796" y="1754532"/>
                  <a:ext cx="140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BCF268D-F95A-4B9B-A3A8-832BA653DAF0}"/>
                    </a:ext>
                  </a:extLst>
                </p14:cNvPr>
                <p14:cNvContentPartPr/>
                <p14:nvPr/>
              </p14:nvContentPartPr>
              <p14:xfrm>
                <a:off x="9647356" y="1671732"/>
                <a:ext cx="90720" cy="2052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BCF268D-F95A-4B9B-A3A8-832BA653DAF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638356" y="1663092"/>
                  <a:ext cx="1083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7DCED5D-0E55-4FEB-859C-46260F7683D0}"/>
                    </a:ext>
                  </a:extLst>
                </p14:cNvPr>
                <p14:cNvContentPartPr/>
                <p14:nvPr/>
              </p14:nvContentPartPr>
              <p14:xfrm>
                <a:off x="9599476" y="1738332"/>
                <a:ext cx="266400" cy="392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7DCED5D-0E55-4FEB-859C-46260F7683D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590476" y="1729332"/>
                  <a:ext cx="28404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035F560-CD9A-4474-AF09-45C263B04576}"/>
                    </a:ext>
                  </a:extLst>
                </p14:cNvPr>
                <p14:cNvContentPartPr/>
                <p14:nvPr/>
              </p14:nvContentPartPr>
              <p14:xfrm>
                <a:off x="9822676" y="1170612"/>
                <a:ext cx="200160" cy="923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035F560-CD9A-4474-AF09-45C263B0457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814036" y="1161972"/>
                  <a:ext cx="217800" cy="9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E770B80-546F-4FB4-BF2D-43776488C17F}"/>
                    </a:ext>
                  </a:extLst>
                </p14:cNvPr>
                <p14:cNvContentPartPr/>
                <p14:nvPr/>
              </p14:nvContentPartPr>
              <p14:xfrm>
                <a:off x="8505436" y="1320012"/>
                <a:ext cx="156240" cy="837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E770B80-546F-4FB4-BF2D-43776488C17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96796" y="1311372"/>
                  <a:ext cx="173880" cy="85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E241BD0-5CB7-44B1-B35A-D43EBB22AA0D}"/>
              </a:ext>
            </a:extLst>
          </p:cNvPr>
          <p:cNvGrpSpPr/>
          <p:nvPr/>
        </p:nvGrpSpPr>
        <p:grpSpPr>
          <a:xfrm>
            <a:off x="8262436" y="2318652"/>
            <a:ext cx="688320" cy="1415520"/>
            <a:chOff x="8262436" y="2318652"/>
            <a:chExt cx="688320" cy="141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A882112-9295-41EF-BE70-7B6CFDEDACF4}"/>
                    </a:ext>
                  </a:extLst>
                </p14:cNvPr>
                <p14:cNvContentPartPr/>
                <p14:nvPr/>
              </p14:nvContentPartPr>
              <p14:xfrm>
                <a:off x="8262796" y="2371212"/>
                <a:ext cx="34200" cy="360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A882112-9295-41EF-BE70-7B6CFDEDACF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253796" y="2362572"/>
                  <a:ext cx="518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CDAA411-658C-4ED2-8870-84294E103338}"/>
                    </a:ext>
                  </a:extLst>
                </p14:cNvPr>
                <p14:cNvContentPartPr/>
                <p14:nvPr/>
              </p14:nvContentPartPr>
              <p14:xfrm>
                <a:off x="8262436" y="2318652"/>
                <a:ext cx="154440" cy="191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CDAA411-658C-4ED2-8870-84294E10333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253796" y="2310012"/>
                  <a:ext cx="1720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E0DE37A-795E-47D6-A9C4-960FDF834A23}"/>
                    </a:ext>
                  </a:extLst>
                </p14:cNvPr>
                <p14:cNvContentPartPr/>
                <p14:nvPr/>
              </p14:nvContentPartPr>
              <p14:xfrm>
                <a:off x="8412916" y="2375892"/>
                <a:ext cx="81000" cy="160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E0DE37A-795E-47D6-A9C4-960FDF834A2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03916" y="2367252"/>
                  <a:ext cx="986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C4CE09D-0B8A-4F79-B827-769C752524AD}"/>
                    </a:ext>
                  </a:extLst>
                </p14:cNvPr>
                <p14:cNvContentPartPr/>
                <p14:nvPr/>
              </p14:nvContentPartPr>
              <p14:xfrm>
                <a:off x="8617396" y="2424492"/>
                <a:ext cx="29160" cy="337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C4CE09D-0B8A-4F79-B827-769C752524A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608756" y="2415492"/>
                  <a:ext cx="468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DE4E78A-9AF0-46DE-B847-E3F16C90204F}"/>
                    </a:ext>
                  </a:extLst>
                </p14:cNvPr>
                <p14:cNvContentPartPr/>
                <p14:nvPr/>
              </p14:nvContentPartPr>
              <p14:xfrm>
                <a:off x="8574916" y="2350692"/>
                <a:ext cx="212760" cy="1926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DE4E78A-9AF0-46DE-B847-E3F16C90204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566276" y="2342052"/>
                  <a:ext cx="230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9C55EFD-B0AA-469D-81C5-022399063AA8}"/>
                    </a:ext>
                  </a:extLst>
                </p14:cNvPr>
                <p14:cNvContentPartPr/>
                <p14:nvPr/>
              </p14:nvContentPartPr>
              <p14:xfrm>
                <a:off x="8266396" y="2940012"/>
                <a:ext cx="158400" cy="207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9C55EFD-B0AA-469D-81C5-022399063AA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257756" y="2931012"/>
                  <a:ext cx="1760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803199D-9459-49C1-ACB0-C8F24608BFE9}"/>
                    </a:ext>
                  </a:extLst>
                </p14:cNvPr>
                <p14:cNvContentPartPr/>
                <p14:nvPr/>
              </p14:nvContentPartPr>
              <p14:xfrm>
                <a:off x="8487796" y="3055212"/>
                <a:ext cx="41040" cy="135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803199D-9459-49C1-ACB0-C8F24608BFE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479156" y="3046572"/>
                  <a:ext cx="58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E84D110-7A2A-4269-82A5-9EF61A36E4ED}"/>
                    </a:ext>
                  </a:extLst>
                </p14:cNvPr>
                <p14:cNvContentPartPr/>
                <p14:nvPr/>
              </p14:nvContentPartPr>
              <p14:xfrm>
                <a:off x="8535676" y="2917692"/>
                <a:ext cx="360" cy="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E84D110-7A2A-4269-82A5-9EF61A36E4E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526676" y="29090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8F5FCF7-2C2B-4B50-8754-D8EDA6F1864A}"/>
                    </a:ext>
                  </a:extLst>
                </p14:cNvPr>
                <p14:cNvContentPartPr/>
                <p14:nvPr/>
              </p14:nvContentPartPr>
              <p14:xfrm>
                <a:off x="8504716" y="2942172"/>
                <a:ext cx="126720" cy="233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8F5FCF7-2C2B-4B50-8754-D8EDA6F1864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496076" y="2933532"/>
                  <a:ext cx="1443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37B3B72-4AF0-4499-8FEB-F389D65B0790}"/>
                    </a:ext>
                  </a:extLst>
                </p14:cNvPr>
                <p14:cNvContentPartPr/>
                <p14:nvPr/>
              </p14:nvContentPartPr>
              <p14:xfrm>
                <a:off x="8658076" y="3046572"/>
                <a:ext cx="30600" cy="112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37B3B72-4AF0-4499-8FEB-F389D65B079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649436" y="3037932"/>
                  <a:ext cx="48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50ADE2C-B8C8-46ED-9F42-62DBCDE0096F}"/>
                    </a:ext>
                  </a:extLst>
                </p14:cNvPr>
                <p14:cNvContentPartPr/>
                <p14:nvPr/>
              </p14:nvContentPartPr>
              <p14:xfrm>
                <a:off x="8677876" y="2793132"/>
                <a:ext cx="230400" cy="347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50ADE2C-B8C8-46ED-9F42-62DBCDE0096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668876" y="2784492"/>
                  <a:ext cx="2480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28BCA8B-25CE-4019-AE72-5127257C6F80}"/>
                    </a:ext>
                  </a:extLst>
                </p14:cNvPr>
                <p14:cNvContentPartPr/>
                <p14:nvPr/>
              </p14:nvContentPartPr>
              <p14:xfrm>
                <a:off x="8750596" y="2920932"/>
                <a:ext cx="200160" cy="39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28BCA8B-25CE-4019-AE72-5127257C6F8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741596" y="2912292"/>
                  <a:ext cx="217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E4C0843-FBDC-435B-BEEE-EA53D1D27FC2}"/>
                    </a:ext>
                  </a:extLst>
                </p14:cNvPr>
                <p14:cNvContentPartPr/>
                <p14:nvPr/>
              </p14:nvContentPartPr>
              <p14:xfrm>
                <a:off x="8298436" y="3415572"/>
                <a:ext cx="36000" cy="318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E4C0843-FBDC-435B-BEEE-EA53D1D27FC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289796" y="3406572"/>
                  <a:ext cx="536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6529FA8-0CE7-4B78-86BB-4A81309F2B1D}"/>
                    </a:ext>
                  </a:extLst>
                </p14:cNvPr>
                <p14:cNvContentPartPr/>
                <p14:nvPr/>
              </p14:nvContentPartPr>
              <p14:xfrm>
                <a:off x="8278996" y="3360852"/>
                <a:ext cx="157680" cy="167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6529FA8-0CE7-4B78-86BB-4A81309F2B1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270356" y="3351852"/>
                  <a:ext cx="175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F7F2CB8-B58D-4DEE-9330-8DEDA7AE359B}"/>
                    </a:ext>
                  </a:extLst>
                </p14:cNvPr>
                <p14:cNvContentPartPr/>
                <p14:nvPr/>
              </p14:nvContentPartPr>
              <p14:xfrm>
                <a:off x="8470156" y="3441132"/>
                <a:ext cx="113760" cy="141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F7F2CB8-B58D-4DEE-9330-8DEDA7AE359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461156" y="3432132"/>
                  <a:ext cx="131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842D9C8-6001-447E-B9DF-546C690100F5}"/>
                    </a:ext>
                  </a:extLst>
                </p14:cNvPr>
                <p14:cNvContentPartPr/>
                <p14:nvPr/>
              </p14:nvContentPartPr>
              <p14:xfrm>
                <a:off x="8612356" y="3362652"/>
                <a:ext cx="113760" cy="201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842D9C8-6001-447E-B9DF-546C690100F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603356" y="3353652"/>
                  <a:ext cx="131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130972B-482A-499B-AA8B-B3EC76FAF0D8}"/>
                    </a:ext>
                  </a:extLst>
                </p14:cNvPr>
                <p14:cNvContentPartPr/>
                <p14:nvPr/>
              </p14:nvContentPartPr>
              <p14:xfrm>
                <a:off x="8768236" y="3266172"/>
                <a:ext cx="181080" cy="312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130972B-482A-499B-AA8B-B3EC76FAF0D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759236" y="3257532"/>
                  <a:ext cx="19872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AC9784A-7145-45DB-A092-92DC33646FC0}"/>
              </a:ext>
            </a:extLst>
          </p:cNvPr>
          <p:cNvGrpSpPr/>
          <p:nvPr/>
        </p:nvGrpSpPr>
        <p:grpSpPr>
          <a:xfrm>
            <a:off x="9110236" y="3180852"/>
            <a:ext cx="854280" cy="540000"/>
            <a:chOff x="9110236" y="3180852"/>
            <a:chExt cx="854280" cy="5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AB85BF6-0918-4C1B-8DB1-ABCACA91035E}"/>
                    </a:ext>
                  </a:extLst>
                </p14:cNvPr>
                <p14:cNvContentPartPr/>
                <p14:nvPr/>
              </p14:nvContentPartPr>
              <p14:xfrm>
                <a:off x="9110236" y="3407652"/>
                <a:ext cx="97200" cy="120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AB85BF6-0918-4C1B-8DB1-ABCACA91035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101236" y="3399012"/>
                  <a:ext cx="114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F46B66C-5A45-4846-B472-0F86F1932A12}"/>
                    </a:ext>
                  </a:extLst>
                </p14:cNvPr>
                <p14:cNvContentPartPr/>
                <p14:nvPr/>
              </p14:nvContentPartPr>
              <p14:xfrm>
                <a:off x="9280516" y="3271932"/>
                <a:ext cx="38880" cy="210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F46B66C-5A45-4846-B472-0F86F1932A1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271516" y="3263292"/>
                  <a:ext cx="56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43AE3FE-E7E1-4564-A888-5E1A295CE20E}"/>
                    </a:ext>
                  </a:extLst>
                </p14:cNvPr>
                <p14:cNvContentPartPr/>
                <p14:nvPr/>
              </p14:nvContentPartPr>
              <p14:xfrm>
                <a:off x="9216076" y="3323412"/>
                <a:ext cx="253800" cy="397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43AE3FE-E7E1-4564-A888-5E1A295CE20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207436" y="3314772"/>
                  <a:ext cx="2714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16C53ED-488E-4579-8848-B8D6FA48D1BF}"/>
                    </a:ext>
                  </a:extLst>
                </p14:cNvPr>
                <p14:cNvContentPartPr/>
                <p14:nvPr/>
              </p14:nvContentPartPr>
              <p14:xfrm>
                <a:off x="9554836" y="3180852"/>
                <a:ext cx="133560" cy="357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16C53ED-488E-4579-8848-B8D6FA48D1B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546196" y="3172212"/>
                  <a:ext cx="1512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88E9230-8E96-4C8C-A5EF-F3457FE2EC8E}"/>
                    </a:ext>
                  </a:extLst>
                </p14:cNvPr>
                <p14:cNvContentPartPr/>
                <p14:nvPr/>
              </p14:nvContentPartPr>
              <p14:xfrm>
                <a:off x="9812236" y="3201372"/>
                <a:ext cx="42120" cy="256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88E9230-8E96-4C8C-A5EF-F3457FE2EC8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803596" y="3192372"/>
                  <a:ext cx="597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EF604CE-3587-4051-A0DD-68620450ABD8}"/>
                    </a:ext>
                  </a:extLst>
                </p14:cNvPr>
                <p14:cNvContentPartPr/>
                <p14:nvPr/>
              </p14:nvContentPartPr>
              <p14:xfrm>
                <a:off x="9755356" y="3318012"/>
                <a:ext cx="209160" cy="32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EF604CE-3587-4051-A0DD-68620450ABD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746356" y="3309012"/>
                  <a:ext cx="22680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8318A009-7334-4722-950F-2D33751B1C96}"/>
                  </a:ext>
                </a:extLst>
              </p14:cNvPr>
              <p14:cNvContentPartPr/>
              <p14:nvPr/>
            </p14:nvContentPartPr>
            <p14:xfrm>
              <a:off x="8330116" y="3870612"/>
              <a:ext cx="65880" cy="3956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8318A009-7334-4722-950F-2D33751B1C9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321116" y="386197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6013720-E4D7-47DD-A0C5-3D948439F7F8}"/>
                  </a:ext>
                </a:extLst>
              </p14:cNvPr>
              <p14:cNvContentPartPr/>
              <p14:nvPr/>
            </p14:nvContentPartPr>
            <p14:xfrm>
              <a:off x="8376916" y="3807972"/>
              <a:ext cx="160920" cy="2509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6013720-E4D7-47DD-A0C5-3D948439F7F8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368276" y="3798972"/>
                <a:ext cx="178560" cy="26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D71EA76-18E4-433D-BB9E-A301550AF995}"/>
              </a:ext>
            </a:extLst>
          </p:cNvPr>
          <p:cNvGrpSpPr/>
          <p:nvPr/>
        </p:nvGrpSpPr>
        <p:grpSpPr>
          <a:xfrm>
            <a:off x="8606236" y="3830292"/>
            <a:ext cx="459360" cy="351720"/>
            <a:chOff x="8606236" y="3830292"/>
            <a:chExt cx="45936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7F970E6-5EA7-49D5-9FA4-95FDA1F2F5A1}"/>
                    </a:ext>
                  </a:extLst>
                </p14:cNvPr>
                <p14:cNvContentPartPr/>
                <p14:nvPr/>
              </p14:nvContentPartPr>
              <p14:xfrm>
                <a:off x="8606236" y="4063212"/>
                <a:ext cx="89280" cy="1090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7F970E6-5EA7-49D5-9FA4-95FDA1F2F5A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597596" y="4054572"/>
                  <a:ext cx="1069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2201E97-B4B4-4143-B28F-79CD34661755}"/>
                    </a:ext>
                  </a:extLst>
                </p14:cNvPr>
                <p14:cNvContentPartPr/>
                <p14:nvPr/>
              </p14:nvContentPartPr>
              <p14:xfrm>
                <a:off x="8730796" y="3979692"/>
                <a:ext cx="128160" cy="202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2201E97-B4B4-4143-B28F-79CD3466175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722156" y="3970692"/>
                  <a:ext cx="1458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BBAF75D-EDE4-457D-9CED-FBCB20CBA5C4}"/>
                    </a:ext>
                  </a:extLst>
                </p14:cNvPr>
                <p14:cNvContentPartPr/>
                <p14:nvPr/>
              </p14:nvContentPartPr>
              <p14:xfrm>
                <a:off x="8898556" y="3830292"/>
                <a:ext cx="167040" cy="316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BBAF75D-EDE4-457D-9CED-FBCB20CBA5C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889916" y="3821292"/>
                  <a:ext cx="18468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A53EB0DB-FE33-4C6E-BBF4-BA5FD6773703}"/>
              </a:ext>
            </a:extLst>
          </p:cNvPr>
          <p:cNvGrpSpPr/>
          <p:nvPr/>
        </p:nvGrpSpPr>
        <p:grpSpPr>
          <a:xfrm>
            <a:off x="9278356" y="3733812"/>
            <a:ext cx="716400" cy="410760"/>
            <a:chOff x="9278356" y="3733812"/>
            <a:chExt cx="716400" cy="4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9FC7388-EE68-454B-AC1C-BB3C0C371C1F}"/>
                    </a:ext>
                  </a:extLst>
                </p14:cNvPr>
                <p14:cNvContentPartPr/>
                <p14:nvPr/>
              </p14:nvContentPartPr>
              <p14:xfrm>
                <a:off x="9278356" y="3791052"/>
                <a:ext cx="64440" cy="3535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9FC7388-EE68-454B-AC1C-BB3C0C371C1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269716" y="3782052"/>
                  <a:ext cx="820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3497A38-7E58-4212-BCE8-C19822B9FE31}"/>
                    </a:ext>
                  </a:extLst>
                </p14:cNvPr>
                <p14:cNvContentPartPr/>
                <p14:nvPr/>
              </p14:nvContentPartPr>
              <p14:xfrm>
                <a:off x="9409396" y="3968172"/>
                <a:ext cx="145800" cy="163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3497A38-7E58-4212-BCE8-C19822B9FE3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400756" y="3959172"/>
                  <a:ext cx="163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2BCA222-C522-4B35-AD13-09F6EFB45F53}"/>
                    </a:ext>
                  </a:extLst>
                </p14:cNvPr>
                <p14:cNvContentPartPr/>
                <p14:nvPr/>
              </p14:nvContentPartPr>
              <p14:xfrm>
                <a:off x="9585076" y="3742092"/>
                <a:ext cx="106560" cy="384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2BCA222-C522-4B35-AD13-09F6EFB45F5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576076" y="3733092"/>
                  <a:ext cx="12420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82B4EC5-783D-4F5B-962E-CA5E668CE2E2}"/>
                    </a:ext>
                  </a:extLst>
                </p14:cNvPr>
                <p14:cNvContentPartPr/>
                <p14:nvPr/>
              </p14:nvContentPartPr>
              <p14:xfrm>
                <a:off x="9618916" y="3959172"/>
                <a:ext cx="49320" cy="316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82B4EC5-783D-4F5B-962E-CA5E668CE2E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610276" y="3950532"/>
                  <a:ext cx="669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B65B9EA-6595-4DD1-B588-98BDD9AD57CA}"/>
                    </a:ext>
                  </a:extLst>
                </p14:cNvPr>
                <p14:cNvContentPartPr/>
                <p14:nvPr/>
              </p14:nvContentPartPr>
              <p14:xfrm>
                <a:off x="9793876" y="3733812"/>
                <a:ext cx="200880" cy="313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B65B9EA-6595-4DD1-B588-98BDD9AD5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784876" y="3725172"/>
                  <a:ext cx="218520" cy="33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0200EBE-489B-4F5D-AE5B-6C1735D61369}"/>
                  </a:ext>
                </a:extLst>
              </p14:cNvPr>
              <p14:cNvContentPartPr/>
              <p14:nvPr/>
            </p14:nvContentPartPr>
            <p14:xfrm>
              <a:off x="7530556" y="938772"/>
              <a:ext cx="2626920" cy="34938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0200EBE-489B-4F5D-AE5B-6C1735D61369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526236" y="93445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4064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15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EF11AE1-F4ED-4412-A8A7-672CA867B3E6}"/>
              </a:ext>
            </a:extLst>
          </p:cNvPr>
          <p:cNvGrpSpPr/>
          <p:nvPr/>
        </p:nvGrpSpPr>
        <p:grpSpPr>
          <a:xfrm>
            <a:off x="2466796" y="1423232"/>
            <a:ext cx="1512000" cy="502200"/>
            <a:chOff x="2466796" y="1423232"/>
            <a:chExt cx="151200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8F5EBF1-ED40-4ABE-804A-6A490D671E9A}"/>
                    </a:ext>
                  </a:extLst>
                </p14:cNvPr>
                <p14:cNvContentPartPr/>
                <p14:nvPr/>
              </p14:nvContentPartPr>
              <p14:xfrm>
                <a:off x="2466796" y="1423232"/>
                <a:ext cx="937440" cy="502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8F5EBF1-ED40-4ABE-804A-6A490D671E9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57796" y="1414232"/>
                  <a:ext cx="95508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5913374-C9C2-4026-85F2-9DBA76A9767B}"/>
                    </a:ext>
                  </a:extLst>
                </p14:cNvPr>
                <p14:cNvContentPartPr/>
                <p14:nvPr/>
              </p14:nvContentPartPr>
              <p14:xfrm>
                <a:off x="3484516" y="1494512"/>
                <a:ext cx="183960" cy="334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5913374-C9C2-4026-85F2-9DBA76A9767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475516" y="1485512"/>
                  <a:ext cx="2016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48BB535-E1CF-498C-89F4-913293F91A26}"/>
                    </a:ext>
                  </a:extLst>
                </p14:cNvPr>
                <p14:cNvContentPartPr/>
                <p14:nvPr/>
              </p14:nvContentPartPr>
              <p14:xfrm>
                <a:off x="3654796" y="1467152"/>
                <a:ext cx="324000" cy="218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48BB535-E1CF-498C-89F4-913293F91A2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45796" y="1458512"/>
                  <a:ext cx="341640" cy="23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080476" y="3082472"/>
            <a:ext cx="1141920" cy="708120"/>
            <a:chOff x="6080476" y="3082472"/>
            <a:chExt cx="1141920" cy="708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79CA715-62A3-41AF-9869-6D97C824C986}"/>
                    </a:ext>
                  </a:extLst>
                </p14:cNvPr>
                <p14:cNvContentPartPr/>
                <p14:nvPr/>
              </p14:nvContentPartPr>
              <p14:xfrm>
                <a:off x="6080476" y="3082472"/>
                <a:ext cx="1141920" cy="86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79CA715-62A3-41AF-9869-6D97C824C98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62476" y="3064472"/>
                  <a:ext cx="1177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8DB2B38-511C-42EB-BC04-C632427E38D2}"/>
                    </a:ext>
                  </a:extLst>
                </p14:cNvPr>
                <p14:cNvContentPartPr/>
                <p14:nvPr/>
              </p14:nvContentPartPr>
              <p14:xfrm>
                <a:off x="6602836" y="3244112"/>
                <a:ext cx="142200" cy="207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8DB2B38-511C-42EB-BC04-C632427E38D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84836" y="3226472"/>
                  <a:ext cx="177840" cy="24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862E74C-9924-4E2F-9012-68E5356FCBA3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862E74C-9924-4E2F-9012-68E5356FCBA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E3B2E58-9D21-4035-8AB6-A48CBA585A4B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E3B2E58-9D21-4035-8AB6-A48CBA585A4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C5DE088-8F70-4181-BA9A-A70207384D32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C5DE088-8F70-4181-BA9A-A70207384D3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2575100-CBF7-4C28-87D3-A1CADBBA8849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2575100-CBF7-4C28-87D3-A1CADBBA884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0F9CA2B-A931-4676-9288-0740CD0A1301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0F9CA2B-A931-4676-9288-0740CD0A130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DB211AA6-DE1D-474F-A9A7-99BB81EEAA73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DB211AA6-DE1D-474F-A9A7-99BB81EEAA7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36E129A-E4F5-4EAB-A742-E89C8696F732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36E129A-E4F5-4EAB-A742-E89C8696F73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DD76EAA-EE0B-4CB8-9771-06DD8A083C4A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DD76EAA-EE0B-4CB8-9771-06DD8A083C4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77BDE1F-2348-4FAD-9A14-6FB464897EC7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77BDE1F-2348-4FAD-9A14-6FB464897EC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D7D9A8C-4B05-4FFD-AC1E-A444FB1E9C2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D7D9A8C-4B05-4FFD-AC1E-A444FB1E9C2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3342D67-4F32-42E8-B3B3-06E86A616F2E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3342D67-4F32-42E8-B3B3-06E86A616F2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8D9A40F-AF71-449D-A784-A8FBDB83995E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8D9A40F-AF71-449D-A784-A8FBDB83995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BE15394-7A79-456B-BC6D-7D51597A072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BE15394-7A79-456B-BC6D-7D51597A072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C9B655B-632C-4C51-942D-BDDF888AF277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C9B655B-632C-4C51-942D-BDDF888AF27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A0CC5C47-DED8-4FBF-9DE4-A36E6D52B31A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A0CC5C47-DED8-4FBF-9DE4-A36E6D52B31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767F819-B77F-444A-9CA7-C5DCE676A7AB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767F819-B77F-444A-9CA7-C5DCE676A7AB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5E61ED0-46E4-4FEE-A811-0B0E3432712F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5E61ED0-46E4-4FEE-A811-0B0E3432712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0304220-80B7-4353-A54F-41BCD0F21E77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0304220-80B7-4353-A54F-41BCD0F21E7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BCF4DEF-B53F-47D5-8C95-6B6C09A7E217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BCF4DEF-B53F-47D5-8C95-6B6C09A7E21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F98FCD3-BF00-4CF8-A173-914A87B5242A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F98FCD3-BF00-4CF8-A173-914A87B5242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F664C207-9CEC-4748-8BEA-9C06AEBE0707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F664C207-9CEC-4748-8BEA-9C06AEBE070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96AC2C7-5FDA-4EC6-B863-E967E487DCCE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96AC2C7-5FDA-4EC6-B863-E967E487DCC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839BDD8-A16F-4F7E-A270-164AFA141AC9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839BDD8-A16F-4F7E-A270-164AFA141AC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3D77A51-F242-46AD-8623-FED539FA5A16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3D77A51-F242-46AD-8623-FED539FA5A1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DABA193-B393-4064-88E7-667D70671A32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DABA193-B393-4064-88E7-667D70671A3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C8EBE9C-9163-40BE-9993-FE2E67D5AA23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C8EBE9C-9163-40BE-9993-FE2E67D5AA2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AE471C73-2882-4A5B-9406-51E3FB501365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AE471C73-2882-4A5B-9406-51E3FB50136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7007F8B-2DB9-490D-B4E5-5AE43CA5A2F7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7007F8B-2DB9-490D-B4E5-5AE43CA5A2F7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A5512D53-2942-455F-91C1-3A82A02603E9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A5512D53-2942-455F-91C1-3A82A02603E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CCBB531-896D-4FD6-9622-3B29253734BF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CCBB531-896D-4FD6-9622-3B29253734B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8095E00-3A25-4E5F-B537-376F3DC88136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8095E00-3A25-4E5F-B537-376F3DC8813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FABEA015-9B6C-4B1D-AF86-40AB84080E3B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FABEA015-9B6C-4B1D-AF86-40AB84080E3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2A07512-CA0F-4F1F-871E-18CC0CF7D664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2A07512-CA0F-4F1F-871E-18CC0CF7D664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4A4C92B-966B-4151-ABC0-3084B67381C8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4A4C92B-966B-4151-ABC0-3084B67381C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79FA87C-4C29-4955-9CD9-3BC2D3CAACC7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79FA87C-4C29-4955-9CD9-3BC2D3CAACC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C2D88F6-65BD-4E97-85F9-6DD8322B2BD7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C2D88F6-65BD-4E97-85F9-6DD8322B2BD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BE1A3F0-90C8-4B71-836C-C300BF5F0B91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BE1A3F0-90C8-4B71-836C-C300BF5F0B9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AC593F9-9584-4515-9ECD-053A61FC98E5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AC593F9-9584-4515-9ECD-053A61FC98E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F662CBF-9E23-42D8-974E-80838F24CB83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F662CBF-9E23-42D8-974E-80838F24CB8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BFF4E81-EC85-46C3-9756-190A99F61756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BFF4E81-EC85-46C3-9756-190A99F6175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4A3E451-CDAF-4D29-A1D1-75E21F1D4FA5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4A3E451-CDAF-4D29-A1D1-75E21F1D4FA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30A9E6D-EC8E-4DF2-BDEB-B5D6D602B759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30A9E6D-EC8E-4DF2-BDEB-B5D6D602B75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9D1B23C-A910-4D19-B86F-7EB45B7ABD0A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9D1B23C-A910-4D19-B86F-7EB45B7ABD0A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22D538C-AA39-4437-9E6F-302DA0321421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22D538C-AA39-4437-9E6F-302DA0321421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A8CB4A8-76B2-4A44-BD6F-839A912EED94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A8CB4A8-76B2-4A44-BD6F-839A912EED94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8DCE3D34-877D-4054-B089-4A3175FF704C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8DCE3D34-877D-4054-B089-4A3175FF704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213E5C2-B739-4EA4-8E71-AED38F01A5BD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213E5C2-B739-4EA4-8E71-AED38F01A5BD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F47C4E7-0DF2-41BB-87C5-57C466F5D680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F47C4E7-0DF2-41BB-87C5-57C466F5D68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3E1D25E-8798-4F55-8EA8-C330D1D5432E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3E1D25E-8798-4F55-8EA8-C330D1D5432E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BCAD455-4852-4BB4-A5C7-BF08F8A0D78E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BCAD455-4852-4BB4-A5C7-BF08F8A0D78E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CC30842E-BE38-4C92-84B5-0087BB73BB48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CC30842E-BE38-4C92-84B5-0087BB73BB48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AB91A74-1453-4857-96A5-F92D5927BFEE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AB91A74-1453-4857-96A5-F92D5927BFEE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CFB23B9-7938-4F53-A936-E26EFC61CA07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CFB23B9-7938-4F53-A936-E26EFC61CA07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C128F73E-5585-49C3-9F20-AFE492470B9F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C128F73E-5585-49C3-9F20-AFE492470B9F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0750F8F0-F40B-48C8-9FEF-B5211D0E4DBE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0750F8F0-F40B-48C8-9FEF-B5211D0E4DBE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95BEF29B-357F-4995-842A-A85DAB27A3F9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95BEF29B-357F-4995-842A-A85DAB27A3F9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2623D7C2-A0A9-483B-9A81-55F991625F39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2623D7C2-A0A9-483B-9A81-55F991625F39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7A01E21-495A-4372-ADB8-7B68CA094786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7A01E21-495A-4372-ADB8-7B68CA094786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3719DD1-78BB-4633-B173-4FFDC20BF824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3719DD1-78BB-4633-B173-4FFDC20BF824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B40D58C-5F1E-4AB9-87E6-D9E25795C3CD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B40D58C-5F1E-4AB9-87E6-D9E25795C3CD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A98E295F-8B5B-49D3-B908-A920DEDE8694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A98E295F-8B5B-49D3-B908-A920DEDE869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8CFC6ED-A560-46B5-A225-1C77B5F875A3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8CFC6ED-A560-46B5-A225-1C77B5F875A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AAE74FB0-F10C-4A3C-8C34-B8086EE64CC6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AAE74FB0-F10C-4A3C-8C34-B8086EE64CC6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CAA94642-279F-4CCF-9AE0-E4DFF040C12C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CAA94642-279F-4CCF-9AE0-E4DFF040C12C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8E38F45A-7AB0-451D-92D5-371B6C9FF1B2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8E38F45A-7AB0-451D-92D5-371B6C9FF1B2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E6887CC-74C4-4EE8-BB36-28457304BA94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E6887CC-74C4-4EE8-BB36-28457304BA94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A4868AB8-6396-487C-A785-540E5B48671A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A4868AB8-6396-487C-A785-540E5B48671A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6918873E-549C-4D37-8730-48338510122C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6918873E-549C-4D37-8730-48338510122C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F2DE83E8-4DDE-492A-95A2-EDDFC55C663E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F2DE83E8-4DDE-492A-95A2-EDDFC55C663E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BECF180-6AC6-4D7E-AF27-2053B14AED88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BECF180-6AC6-4D7E-AF27-2053B14AED88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879244F-D4FB-401C-B945-857DEEC735D3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879244F-D4FB-401C-B945-857DEEC735D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777E56E-B597-45D9-9149-019CCD3C462D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777E56E-B597-45D9-9149-019CCD3C462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AD977D8B-7FE8-4BF1-8720-307FB9E828D0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AD977D8B-7FE8-4BF1-8720-307FB9E828D0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58AAF8CD-6BD8-4E35-B5D7-76E190750B41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58AAF8CD-6BD8-4E35-B5D7-76E190750B41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2673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16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080476" y="3082472"/>
            <a:ext cx="1141920" cy="708120"/>
            <a:chOff x="6080476" y="3082472"/>
            <a:chExt cx="1141920" cy="708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79CA715-62A3-41AF-9869-6D97C824C986}"/>
                    </a:ext>
                  </a:extLst>
                </p14:cNvPr>
                <p14:cNvContentPartPr/>
                <p14:nvPr/>
              </p14:nvContentPartPr>
              <p14:xfrm>
                <a:off x="6080476" y="3082472"/>
                <a:ext cx="1141920" cy="86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79CA715-62A3-41AF-9869-6D97C824C98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62476" y="3064472"/>
                  <a:ext cx="1177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8DB2B38-511C-42EB-BC04-C632427E38D2}"/>
                    </a:ext>
                  </a:extLst>
                </p14:cNvPr>
                <p14:cNvContentPartPr/>
                <p14:nvPr/>
              </p14:nvContentPartPr>
              <p14:xfrm>
                <a:off x="6602836" y="3244112"/>
                <a:ext cx="142200" cy="207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8DB2B38-511C-42EB-BC04-C632427E38D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84836" y="3226472"/>
                  <a:ext cx="17784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12C1D3-7600-4BF6-9A8E-8BE1F01FC607}"/>
              </a:ext>
            </a:extLst>
          </p:cNvPr>
          <p:cNvGrpSpPr/>
          <p:nvPr/>
        </p:nvGrpSpPr>
        <p:grpSpPr>
          <a:xfrm>
            <a:off x="294916" y="1630952"/>
            <a:ext cx="788400" cy="1054080"/>
            <a:chOff x="294916" y="1630952"/>
            <a:chExt cx="788400" cy="10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3ADA11C-D18F-43EF-8BB6-854BC8B34C21}"/>
                    </a:ext>
                  </a:extLst>
                </p14:cNvPr>
                <p14:cNvContentPartPr/>
                <p14:nvPr/>
              </p14:nvContentPartPr>
              <p14:xfrm>
                <a:off x="397156" y="2105072"/>
                <a:ext cx="686160" cy="579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3ADA11C-D18F-43EF-8BB6-854BC8B34C2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88156" y="2096432"/>
                  <a:ext cx="7038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9D6E3A8-CB82-4A71-ABAF-CA8B73494100}"/>
                    </a:ext>
                  </a:extLst>
                </p14:cNvPr>
                <p14:cNvContentPartPr/>
                <p14:nvPr/>
              </p14:nvContentPartPr>
              <p14:xfrm>
                <a:off x="294916" y="1761632"/>
                <a:ext cx="181080" cy="290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9D6E3A8-CB82-4A71-ABAF-CA8B7349410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6276" y="1752632"/>
                  <a:ext cx="1987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85E86EB-B9B9-4E40-9CB2-7DAC349A51B9}"/>
                    </a:ext>
                  </a:extLst>
                </p14:cNvPr>
                <p14:cNvContentPartPr/>
                <p14:nvPr/>
              </p14:nvContentPartPr>
              <p14:xfrm>
                <a:off x="476356" y="1630952"/>
                <a:ext cx="169200" cy="304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85E86EB-B9B9-4E40-9CB2-7DAC349A51B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7716" y="1621952"/>
                  <a:ext cx="186840" cy="32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1C388C1-385F-4BBF-9AD5-3F87561087C1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1C388C1-385F-4BBF-9AD5-3F87561087C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556C4DF-738C-4370-B7BD-9705E9989340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556C4DF-738C-4370-B7BD-9705E998934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11BBEF9-C64F-42CC-88D0-5985721AF45F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11BBEF9-C64F-42CC-88D0-5985721AF45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45ABFDE-576D-4597-B516-963C425E7292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45ABFDE-576D-4597-B516-963C425E729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916B02E-D532-4EB1-9D05-34D6F83D0FDC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916B02E-D532-4EB1-9D05-34D6F83D0FD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27DF563-E8C6-4482-8E49-1C878BDCA42D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27DF563-E8C6-4482-8E49-1C878BDCA42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34C0739-6F34-410B-BFC3-3AA22FCA010F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34C0739-6F34-410B-BFC3-3AA22FCA010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DAEA2AF-A3F8-4CD1-89F5-A2DD864D5E15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DAEA2AF-A3F8-4CD1-89F5-A2DD864D5E1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9D435DC-728D-4248-B1C4-026EC8809345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9D435DC-728D-4248-B1C4-026EC880934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A456410-395E-4DD2-ABD8-7372C9B6C3E2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A456410-395E-4DD2-ABD8-7372C9B6C3E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6123038-D9E3-48F4-8663-F79E38981146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6123038-D9E3-48F4-8663-F79E3898114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55795ED-F593-4A38-9F82-2B0F957ED8CC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55795ED-F593-4A38-9F82-2B0F957ED8C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C501D575-4460-4C76-BEEF-3928DCD87393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C501D575-4460-4C76-BEEF-3928DCD8739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511660B-112A-410D-9C60-A9E3B20DEE95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511660B-112A-410D-9C60-A9E3B20DEE9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3F91C18-ADC3-4CB8-9E8F-0465C56355CD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3F91C18-ADC3-4CB8-9E8F-0465C56355C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C697432-6533-4FD0-93D2-78893E274541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C697432-6533-4FD0-93D2-78893E27454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15587B4-11C9-46F4-A991-0048611C8765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15587B4-11C9-46F4-A991-0048611C876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1D67549-673D-47FC-9FBD-05FAE2BC2884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1D67549-673D-47FC-9FBD-05FAE2BC288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3AE6B41-A96F-4486-8D63-4D81D9A7874D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3AE6B41-A96F-4486-8D63-4D81D9A7874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2A3C6E8-9F6E-42C2-B89B-A60896563148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2A3C6E8-9F6E-42C2-B89B-A60896563148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B4E7A12-EC7E-4801-AD2F-5EA24775F566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B4E7A12-EC7E-4801-AD2F-5EA24775F56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D1A3A45-0D01-4E30-8563-1BE7FE0537BB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D1A3A45-0D01-4E30-8563-1BE7FE0537B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A8478CE-5F38-43F6-9AF2-C7B7A2B54DE8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A8478CE-5F38-43F6-9AF2-C7B7A2B54DE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CB242E8-17EE-456A-8BD1-8761E024E730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CB242E8-17EE-456A-8BD1-8761E024E73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B9C11FC-B1E8-4FE1-8276-541B848BE6F3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B9C11FC-B1E8-4FE1-8276-541B848BE6F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32C6A44-3853-4464-931E-69B4197DFC5F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32C6A44-3853-4464-931E-69B4197DFC5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1333BB4-F25C-4127-84DE-14A86F3325D9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1333BB4-F25C-4127-84DE-14A86F3325D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B7BD7C4-F7C2-4362-A746-C3EF09D8E903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B7BD7C4-F7C2-4362-A746-C3EF09D8E90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497A209-9FE8-4ED7-A89C-D27A329589C9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497A209-9FE8-4ED7-A89C-D27A329589C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07629D1-846B-4AA1-AC73-69CF819047D1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07629D1-846B-4AA1-AC73-69CF819047D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AC2F220-A912-419F-91C4-F3410A1137B3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AC2F220-A912-419F-91C4-F3410A1137B3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0F2BABB-E49A-44B8-BC98-CA6B677C961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0F2BABB-E49A-44B8-BC98-CA6B677C961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1CF3FC8-AD67-4925-B2AD-27DA3AD6BAC5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1CF3FC8-AD67-4925-B2AD-27DA3AD6BAC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F2F00D5-22D1-4FCA-BDE8-D15EFCE24D02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F2F00D5-22D1-4FCA-BDE8-D15EFCE24D02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3E754170-0D08-4F6F-9BA7-3E470D7DB049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3E754170-0D08-4F6F-9BA7-3E470D7DB049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58ABF5E-6E0C-48D0-84DD-9B424760A7BE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58ABF5E-6E0C-48D0-84DD-9B424760A7B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43C0E0F-AF98-4B16-9795-D5CF4D154769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43C0E0F-AF98-4B16-9795-D5CF4D154769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E3C27E1-B8B1-4885-B9A7-012CA1E66E84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E3C27E1-B8B1-4885-B9A7-012CA1E66E84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1B4F475-D055-4556-A050-829D7D7A5707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1B4F475-D055-4556-A050-829D7D7A570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524340E2-D702-4519-A2E2-3FFD41932BFA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524340E2-D702-4519-A2E2-3FFD41932BFA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00F86F2-D636-47AB-82C8-2E53E9EBD520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00F86F2-D636-47AB-82C8-2E53E9EBD52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C2ADBD4-A832-4285-B31E-6EB291A0604C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C2ADBD4-A832-4285-B31E-6EB291A0604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E11F6A3-5639-464C-AB73-AFC52F57B289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E11F6A3-5639-464C-AB73-AFC52F57B28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8BD9CF1A-3006-412F-AF8A-7AC700643B1C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8BD9CF1A-3006-412F-AF8A-7AC700643B1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A58053FE-E93E-4D8C-849A-27D4E1608B45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A58053FE-E93E-4D8C-849A-27D4E1608B45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1EC9152-1AA0-41F1-A837-ECC30D365419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1EC9152-1AA0-41F1-A837-ECC30D365419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9070529-C936-40B0-8CD4-86A433BA95F4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9070529-C936-40B0-8CD4-86A433BA95F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E5EA947-712D-4177-BAF2-9E7540061DA4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E5EA947-712D-4177-BAF2-9E7540061DA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5BB2A22-9038-4D5B-AAC4-8C2571D2DB09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5BB2A22-9038-4D5B-AAC4-8C2571D2DB09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6F7220B-78C4-4C4D-A774-4A8C89780991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6F7220B-78C4-4C4D-A774-4A8C89780991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7EE85B6D-6EFF-4049-A945-7C27AFA592B1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7EE85B6D-6EFF-4049-A945-7C27AFA592B1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DA7E570-4B65-439C-AD09-19A7AED6D270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DA7E570-4B65-439C-AD09-19A7AED6D270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0E9AD706-E883-487C-B7CD-C542628E131C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0E9AD706-E883-487C-B7CD-C542628E131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446F47E-F266-43F9-B511-91B9437B7CEA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446F47E-F266-43F9-B511-91B9437B7CEA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88DFCDE-A635-4546-8494-2F6D71A77929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88DFCDE-A635-4546-8494-2F6D71A77929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24040BAD-A29E-4CC5-B63D-379D303C2B3E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24040BAD-A29E-4CC5-B63D-379D303C2B3E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3FDA42C-D617-4CA1-B5D3-B82C2A9A2D68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3FDA42C-D617-4CA1-B5D3-B82C2A9A2D6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2755D5D-62AA-469B-9D05-3F79EDE5BF40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2755D5D-62AA-469B-9D05-3F79EDE5BF40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26DAB82-48D8-4462-B144-C6EC7D443A86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26DAB82-48D8-4462-B144-C6EC7D443A86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518F61C4-6385-4508-A3D1-E823525834EC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518F61C4-6385-4508-A3D1-E823525834EC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295C0A8-AAF6-4073-A23C-68B0B982A15E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295C0A8-AAF6-4073-A23C-68B0B982A15E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67197B2-45C5-484B-9F24-1E7E64C7DFDD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67197B2-45C5-484B-9F24-1E7E64C7DFDD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6FA5EB4-3750-40BF-97D3-A68EBC6922EB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6FA5EB4-3750-40BF-97D3-A68EBC6922EB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2F32E7C-139D-4C4B-B459-C47014E39354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2F32E7C-139D-4C4B-B459-C47014E39354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D8052EB2-0407-4946-8CA5-E9DBDB757768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D8052EB2-0407-4946-8CA5-E9DBDB757768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0BC2C5C-0118-4012-AF69-B99F03085CC6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0BC2C5C-0118-4012-AF69-B99F03085CC6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9570289-9BBD-4D93-B009-113810ABA046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9570289-9BBD-4D93-B009-113810ABA046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53CACEE-98B2-47B7-969E-946C8578E791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53CACEE-98B2-47B7-969E-946C8578E791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A43F54D5-B0E2-4187-9B4B-CE021833922A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A43F54D5-B0E2-4187-9B4B-CE021833922A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36E00D4-547C-405B-BF7A-66D79D2F0D30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36E00D4-547C-405B-BF7A-66D79D2F0D30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18F4773-97EA-4C27-B958-AC1763156689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18F4773-97EA-4C27-B958-AC1763156689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C1E82D4E-458F-4415-8625-7D0141B642EC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C1E82D4E-458F-4415-8625-7D0141B642EC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6AC73E85-DEFC-4790-B94D-EE20DBB5DDB4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6AC73E85-DEFC-4790-B94D-EE20DBB5DDB4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05ADDD2B-EFD3-4AB1-8AAF-D76FA5F0819D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05ADDD2B-EFD3-4AB1-8AAF-D76FA5F0819D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2A8A5A0-A722-42B6-B6C2-BDFC32601264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2A8A5A0-A722-42B6-B6C2-BDFC32601264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F520793C-BB73-47D6-9A5D-F2545A8C30B9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F520793C-BB73-47D6-9A5D-F2545A8C30B9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4695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17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514996" y="3515192"/>
            <a:ext cx="284400" cy="275400"/>
            <a:chOff x="6514996" y="3515192"/>
            <a:chExt cx="284400" cy="27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12C1D3-7600-4BF6-9A8E-8BE1F01FC607}"/>
              </a:ext>
            </a:extLst>
          </p:cNvPr>
          <p:cNvGrpSpPr/>
          <p:nvPr/>
        </p:nvGrpSpPr>
        <p:grpSpPr>
          <a:xfrm>
            <a:off x="294916" y="1630952"/>
            <a:ext cx="788400" cy="1054080"/>
            <a:chOff x="294916" y="1630952"/>
            <a:chExt cx="788400" cy="10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3ADA11C-D18F-43EF-8BB6-854BC8B34C21}"/>
                    </a:ext>
                  </a:extLst>
                </p14:cNvPr>
                <p14:cNvContentPartPr/>
                <p14:nvPr/>
              </p14:nvContentPartPr>
              <p14:xfrm>
                <a:off x="397156" y="2105072"/>
                <a:ext cx="686160" cy="579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3ADA11C-D18F-43EF-8BB6-854BC8B34C2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8156" y="2096432"/>
                  <a:ext cx="7038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9D6E3A8-CB82-4A71-ABAF-CA8B73494100}"/>
                    </a:ext>
                  </a:extLst>
                </p14:cNvPr>
                <p14:cNvContentPartPr/>
                <p14:nvPr/>
              </p14:nvContentPartPr>
              <p14:xfrm>
                <a:off x="294916" y="1761632"/>
                <a:ext cx="181080" cy="290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9D6E3A8-CB82-4A71-ABAF-CA8B7349410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86276" y="1752632"/>
                  <a:ext cx="1987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85E86EB-B9B9-4E40-9CB2-7DAC349A51B9}"/>
                    </a:ext>
                  </a:extLst>
                </p14:cNvPr>
                <p14:cNvContentPartPr/>
                <p14:nvPr/>
              </p14:nvContentPartPr>
              <p14:xfrm>
                <a:off x="476356" y="1630952"/>
                <a:ext cx="169200" cy="304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85E86EB-B9B9-4E40-9CB2-7DAC349A51B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7716" y="1621952"/>
                  <a:ext cx="186840" cy="32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F08F5E6-6EB6-4B3D-B75E-F31766647912}"/>
              </a:ext>
            </a:extLst>
          </p:cNvPr>
          <p:cNvGrpSpPr/>
          <p:nvPr/>
        </p:nvGrpSpPr>
        <p:grpSpPr>
          <a:xfrm>
            <a:off x="6014956" y="2612672"/>
            <a:ext cx="1298880" cy="776880"/>
            <a:chOff x="6014956" y="2612672"/>
            <a:chExt cx="1298880" cy="776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14:cNvPr>
                <p14:cNvContentPartPr/>
                <p14:nvPr/>
              </p14:nvContentPartPr>
              <p14:xfrm>
                <a:off x="6108556" y="3005072"/>
                <a:ext cx="1205280" cy="111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90916" y="2987072"/>
                  <a:ext cx="1240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14:cNvPr>
                <p14:cNvContentPartPr/>
                <p14:nvPr/>
              </p14:nvContentPartPr>
              <p14:xfrm>
                <a:off x="6511396" y="3168152"/>
                <a:ext cx="20160" cy="220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93756" y="3150512"/>
                  <a:ext cx="55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14:cNvPr>
                <p14:cNvContentPartPr/>
                <p14:nvPr/>
              </p14:nvContentPartPr>
              <p14:xfrm>
                <a:off x="6622996" y="3165632"/>
                <a:ext cx="163800" cy="223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05356" y="3147632"/>
                  <a:ext cx="1994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112D7E7-0653-49CA-8C7B-4864F9C6E8FF}"/>
                    </a:ext>
                  </a:extLst>
                </p14:cNvPr>
                <p14:cNvContentPartPr/>
                <p14:nvPr/>
              </p14:nvContentPartPr>
              <p14:xfrm>
                <a:off x="6014956" y="2612672"/>
                <a:ext cx="1218240" cy="72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112D7E7-0653-49CA-8C7B-4864F9C6E8F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997316" y="2594672"/>
                  <a:ext cx="12538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3750518-57F1-4C67-8595-9FBA0F8E21A7}"/>
                    </a:ext>
                  </a:extLst>
                </p14:cNvPr>
                <p14:cNvContentPartPr/>
                <p14:nvPr/>
              </p14:nvContentPartPr>
              <p14:xfrm>
                <a:off x="6445156" y="2762072"/>
                <a:ext cx="205200" cy="290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3750518-57F1-4C67-8595-9FBA0F8E21A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427516" y="2744432"/>
                  <a:ext cx="240840" cy="32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B4F1F86D-1BF4-4B31-B73F-76B2CAFDE0FB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B4F1F86D-1BF4-4B31-B73F-76B2CAFDE0F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5BBE68E-594C-437E-AF7A-070B8F485D54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5BBE68E-594C-437E-AF7A-070B8F485D5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F9EDE07-337B-4DFB-8B6B-CEF4BDAA78E0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F9EDE07-337B-4DFB-8B6B-CEF4BDAA78E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314E2D4-85B6-45E9-A6A5-B752DCA4C03E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314E2D4-85B6-45E9-A6A5-B752DCA4C03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5C9E27D2-8029-4682-8678-E841F3351CAA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5C9E27D2-8029-4682-8678-E841F3351CAA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1BDE5FF-F7B2-4808-AC3B-525EFA996D34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1BDE5FF-F7B2-4808-AC3B-525EFA996D3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E0AC502-846D-452F-BEC3-409B1951C67C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E0AC502-846D-452F-BEC3-409B1951C67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45DCBDC-CCA5-488E-875A-8980DE7643E5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45DCBDC-CCA5-488E-875A-8980DE7643E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2C5FD938-197B-42B3-A016-37ED9CE1DAE0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2C5FD938-197B-42B3-A016-37ED9CE1DAE0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F4B9A857-4903-44C3-914B-C659A2613B9F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F4B9A857-4903-44C3-914B-C659A2613B9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686F49E-A4EE-400F-9A2A-CCEE31B9F5C4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686F49E-A4EE-400F-9A2A-CCEE31B9F5C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E4029C7-776A-40C2-98AE-DCDB9C432F9F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E4029C7-776A-40C2-98AE-DCDB9C432F9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A078BE8-4BA2-4145-8DB7-3145F9EBA9B3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A078BE8-4BA2-4145-8DB7-3145F9EBA9B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0AE5A8D-C10B-45CC-9CCB-B79948BDAFC4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0AE5A8D-C10B-45CC-9CCB-B79948BDAFC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105DA81-868C-47AE-A1BB-04FA37CC7983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105DA81-868C-47AE-A1BB-04FA37CC798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9F0730AA-1FCF-48F0-9A9E-415B226EA7B0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9F0730AA-1FCF-48F0-9A9E-415B226EA7B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437C2C25-FC0A-4164-B394-69A32667F030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437C2C25-FC0A-4164-B394-69A32667F030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92B4CA3-621B-4861-BF6E-1B26B7B4AC50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92B4CA3-621B-4861-BF6E-1B26B7B4AC50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97CF02C-745B-464C-9DE6-3C8DE030FA45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97CF02C-745B-464C-9DE6-3C8DE030FA4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232960A-BEA3-4624-ADF2-F40E6AAE9556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232960A-BEA3-4624-ADF2-F40E6AAE955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C1B0543-C841-4FC3-AEC6-3F8544A4C1CE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C1B0543-C841-4FC3-AEC6-3F8544A4C1CE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71B7127-5546-4998-9E78-38F1ECCCD13B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71B7127-5546-4998-9E78-38F1ECCCD13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8A64B2E-18EA-4757-BDBC-B2811B968D2F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8A64B2E-18EA-4757-BDBC-B2811B968D2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D83A0C59-08C1-4F8C-9F6D-D0057DCF9834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D83A0C59-08C1-4F8C-9F6D-D0057DCF9834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DD56D6B-BD38-4EFA-8DAA-9E1C2150F149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DD56D6B-BD38-4EFA-8DAA-9E1C2150F149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34016A1-F608-437A-8232-3CD43A405B27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34016A1-F608-437A-8232-3CD43A405B2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10BF3A85-DE8E-4B09-9A5A-C2B23289CEC0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10BF3A85-DE8E-4B09-9A5A-C2B23289CEC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1DEBEC8-261A-48AD-BC75-6608059BCC0D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1DEBEC8-261A-48AD-BC75-6608059BCC0D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894F4024-E4A0-4EA4-AC86-97E26C914ED5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894F4024-E4A0-4EA4-AC86-97E26C914ED5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A294FD1A-249A-4DAF-BA9C-52441E0D6F59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A294FD1A-249A-4DAF-BA9C-52441E0D6F59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2FED3502-D6C0-4AD2-908A-8421EFEC935C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2FED3502-D6C0-4AD2-908A-8421EFEC935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6C4EB9C-E127-4792-9A83-85BBEEAD4341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6C4EB9C-E127-4792-9A83-85BBEEAD4341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03A4BC6-326D-4994-B734-9A7516827B17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03A4BC6-326D-4994-B734-9A7516827B17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DF097ED7-A377-4C25-9154-DB40646D27D5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DF097ED7-A377-4C25-9154-DB40646D27D5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051AE537-F6E3-4F7D-AB78-60941C306C36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051AE537-F6E3-4F7D-AB78-60941C306C36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866F7A1-9131-4AEB-BC8D-E269A6E8A878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866F7A1-9131-4AEB-BC8D-E269A6E8A878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3458C56-8DD7-40A1-8D30-FE73CC9A6185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3458C56-8DD7-40A1-8D30-FE73CC9A6185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DD214E75-6C8E-48B8-9C6F-4344BF96FEDB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DD214E75-6C8E-48B8-9C6F-4344BF96FEDB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B3DD2B2-03A8-4E88-82B1-7AD167CB5FF4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B3DD2B2-03A8-4E88-82B1-7AD167CB5FF4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0715FC96-D6C8-49D0-9109-7EC68570A1BF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0715FC96-D6C8-49D0-9109-7EC68570A1BF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434077AA-7567-438D-89F0-4725BDD431F5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434077AA-7567-438D-89F0-4725BDD431F5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E367F47-537F-49FA-B313-95AE0A045CFA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E367F47-537F-49FA-B313-95AE0A045CFA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CFBC7E0-AC72-4576-8864-6E7C51A31EB9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CFBC7E0-AC72-4576-8864-6E7C51A31EB9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AC97AD6-BAB5-425C-95A5-52944AB79303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AC97AD6-BAB5-425C-95A5-52944AB7930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BDEDBECC-8480-49A5-820E-012D90584912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BDEDBECC-8480-49A5-820E-012D90584912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126010A3-7CF4-48F2-9277-ADCEB3196E0D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126010A3-7CF4-48F2-9277-ADCEB3196E0D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A64F021B-4C6B-4A7C-8263-0A8103B32197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A64F021B-4C6B-4A7C-8263-0A8103B32197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8547E923-9784-4209-8223-EB910474FE38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8547E923-9784-4209-8223-EB910474FE38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3A0F936B-ED05-4317-9D1E-1916A9C4CC4D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3A0F936B-ED05-4317-9D1E-1916A9C4CC4D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0BA5F51B-5851-404D-B5E5-C2AF8A2BD302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0BA5F51B-5851-404D-B5E5-C2AF8A2BD302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8E90D1E8-99C8-4EB4-B43E-2546946F42DB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8E90D1E8-99C8-4EB4-B43E-2546946F42DB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6CAC888-6AFB-48C4-B615-27E8112645B0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6CAC888-6AFB-48C4-B615-27E8112645B0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B0BAA08F-9ECA-4F96-B24E-F8C5740BBC06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B0BAA08F-9ECA-4F96-B24E-F8C5740BBC06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315A28D3-C23E-4B61-90DC-3B1D42AF00AD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315A28D3-C23E-4B61-90DC-3B1D42AF00AD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7AF4AFDE-D181-4525-A714-C37E91AA4777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7AF4AFDE-D181-4525-A714-C37E91AA4777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170853C-AD36-42C0-8322-40F3E5908FA6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170853C-AD36-42C0-8322-40F3E5908FA6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3A98E341-05F0-4803-8A8D-C8F8DA8837F5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3A98E341-05F0-4803-8A8D-C8F8DA8837F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B01CDF47-540C-42C9-9C7C-586E0C56487C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B01CDF47-540C-42C9-9C7C-586E0C56487C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F57737D-6A3D-4F6A-99A8-8D67CA8D5B89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F57737D-6A3D-4F6A-99A8-8D67CA8D5B89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6595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18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514996" y="3515192"/>
            <a:ext cx="284400" cy="275400"/>
            <a:chOff x="6514996" y="3515192"/>
            <a:chExt cx="284400" cy="27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F08F5E6-6EB6-4B3D-B75E-F31766647912}"/>
              </a:ext>
            </a:extLst>
          </p:cNvPr>
          <p:cNvGrpSpPr/>
          <p:nvPr/>
        </p:nvGrpSpPr>
        <p:grpSpPr>
          <a:xfrm>
            <a:off x="6108556" y="3005072"/>
            <a:ext cx="1205280" cy="384480"/>
            <a:chOff x="6108556" y="3005072"/>
            <a:chExt cx="1205280" cy="384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14:cNvPr>
                <p14:cNvContentPartPr/>
                <p14:nvPr/>
              </p14:nvContentPartPr>
              <p14:xfrm>
                <a:off x="6108556" y="3005072"/>
                <a:ext cx="1205280" cy="111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90916" y="2987072"/>
                  <a:ext cx="1240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14:cNvPr>
                <p14:cNvContentPartPr/>
                <p14:nvPr/>
              </p14:nvContentPartPr>
              <p14:xfrm>
                <a:off x="6511396" y="3168152"/>
                <a:ext cx="20160" cy="220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93756" y="3150512"/>
                  <a:ext cx="55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14:cNvPr>
                <p14:cNvContentPartPr/>
                <p14:nvPr/>
              </p14:nvContentPartPr>
              <p14:xfrm>
                <a:off x="6622996" y="3165632"/>
                <a:ext cx="163800" cy="223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05356" y="3147632"/>
                  <a:ext cx="199440" cy="25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AEA0BBE0-731B-4A47-A973-AAC4DE88AAD3}"/>
              </a:ext>
            </a:extLst>
          </p:cNvPr>
          <p:cNvGrpSpPr/>
          <p:nvPr/>
        </p:nvGrpSpPr>
        <p:grpSpPr>
          <a:xfrm>
            <a:off x="155596" y="2429432"/>
            <a:ext cx="369720" cy="1312920"/>
            <a:chOff x="155596" y="2429432"/>
            <a:chExt cx="369720" cy="13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F3ECD4F-2F35-4FA3-9FDB-D4CC8E26C0A9}"/>
                    </a:ext>
                  </a:extLst>
                </p14:cNvPr>
                <p14:cNvContentPartPr/>
                <p14:nvPr/>
              </p14:nvContentPartPr>
              <p14:xfrm>
                <a:off x="186916" y="2881952"/>
                <a:ext cx="294840" cy="860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F3ECD4F-2F35-4FA3-9FDB-D4CC8E26C0A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78276" y="2873312"/>
                  <a:ext cx="312480" cy="87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CB3C488-D95B-4271-B8B5-6E4F983A2939}"/>
                    </a:ext>
                  </a:extLst>
                </p14:cNvPr>
                <p14:cNvContentPartPr/>
                <p14:nvPr/>
              </p14:nvContentPartPr>
              <p14:xfrm>
                <a:off x="155596" y="2563352"/>
                <a:ext cx="143280" cy="306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CB3C488-D95B-4271-B8B5-6E4F983A293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6596" y="2554712"/>
                  <a:ext cx="1609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F7FA787-9D2D-4FA5-8CBE-0B358A706AAC}"/>
                    </a:ext>
                  </a:extLst>
                </p14:cNvPr>
                <p14:cNvContentPartPr/>
                <p14:nvPr/>
              </p14:nvContentPartPr>
              <p14:xfrm>
                <a:off x="337756" y="2429432"/>
                <a:ext cx="187560" cy="289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F7FA787-9D2D-4FA5-8CBE-0B358A706AA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28756" y="2420432"/>
                  <a:ext cx="20520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4C86BCF-3E0B-4F99-84F5-C0A48D210869}"/>
              </a:ext>
            </a:extLst>
          </p:cNvPr>
          <p:cNvGrpSpPr/>
          <p:nvPr/>
        </p:nvGrpSpPr>
        <p:grpSpPr>
          <a:xfrm>
            <a:off x="6041956" y="2560112"/>
            <a:ext cx="1179360" cy="481680"/>
            <a:chOff x="6041956" y="2560112"/>
            <a:chExt cx="1179360" cy="481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C31555-9A0A-478B-B98C-3AF0F9940D68}"/>
                    </a:ext>
                  </a:extLst>
                </p14:cNvPr>
                <p14:cNvContentPartPr/>
                <p14:nvPr/>
              </p14:nvContentPartPr>
              <p14:xfrm>
                <a:off x="6041956" y="2560112"/>
                <a:ext cx="1179360" cy="91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C31555-9A0A-478B-B98C-3AF0F9940D6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023956" y="2542472"/>
                  <a:ext cx="1215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6CA1F90-3D93-4D7B-A185-5DA0A9D0E715}"/>
                    </a:ext>
                  </a:extLst>
                </p14:cNvPr>
                <p14:cNvContentPartPr/>
                <p14:nvPr/>
              </p14:nvContentPartPr>
              <p14:xfrm>
                <a:off x="6440836" y="2711672"/>
                <a:ext cx="211680" cy="330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6CA1F90-3D93-4D7B-A185-5DA0A9D0E71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422836" y="2693672"/>
                  <a:ext cx="2473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430AE30-FD82-4C2C-9297-25D502E8596B}"/>
                    </a:ext>
                  </a:extLst>
                </p14:cNvPr>
                <p14:cNvContentPartPr/>
                <p14:nvPr/>
              </p14:nvContentPartPr>
              <p14:xfrm>
                <a:off x="6481516" y="2856392"/>
                <a:ext cx="281160" cy="16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430AE30-FD82-4C2C-9297-25D502E8596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63516" y="2838752"/>
                  <a:ext cx="31680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6AD1412-FC3C-46E8-89DB-5ED4370A4D5A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6AD1412-FC3C-46E8-89DB-5ED4370A4D5A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741C589-B403-4252-A74D-1A94C5B376D4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741C589-B403-4252-A74D-1A94C5B376D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622A5E9-6FC7-4E97-82E2-B9C89D1704E9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622A5E9-6FC7-4E97-82E2-B9C89D1704E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5700DA2-F028-4075-B4F7-A12CE6F7CA6B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5700DA2-F028-4075-B4F7-A12CE6F7CA6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A52F184-A373-4061-A99E-548ED8DEC5B3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A52F184-A373-4061-A99E-548ED8DEC5B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7CA5BE5-505D-43C7-BA96-9C248B3272AD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7CA5BE5-505D-43C7-BA96-9C248B3272A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099D39F-E7F4-43C4-A83E-B6255E6D6461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099D39F-E7F4-43C4-A83E-B6255E6D646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88C088F-55A7-4F9B-9F1C-51365581F479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88C088F-55A7-4F9B-9F1C-51365581F47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07F42527-6EFB-4293-A258-51553ED8B16D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07F42527-6EFB-4293-A258-51553ED8B16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1268E52-01C3-4AEA-8BE9-B026BC4B1084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1268E52-01C3-4AEA-8BE9-B026BC4B1084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2669CB1-38C3-4446-85C3-400C30E360E5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2669CB1-38C3-4446-85C3-400C30E360E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3989AA2-C510-424C-8034-7AAE4512A5E7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3989AA2-C510-424C-8034-7AAE4512A5E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FA0D4F2-2408-466F-99CD-06CBBD7B169C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FA0D4F2-2408-466F-99CD-06CBBD7B169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BD596AC-5EC0-4106-B2E2-EBF77CF14F18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BD596AC-5EC0-4106-B2E2-EBF77CF14F1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3DDBEDF-0B73-480E-AB69-79D995F4EEAB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3DDBEDF-0B73-480E-AB69-79D995F4EEAB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9921BD8-5C46-4059-A3DC-15A4DC95F9C7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9921BD8-5C46-4059-A3DC-15A4DC95F9C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AE8A658-745D-4C5D-B82D-BAF105BCE669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AE8A658-745D-4C5D-B82D-BAF105BCE669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6A5E402-CD69-452B-BF04-9AF377197B53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6A5E402-CD69-452B-BF04-9AF377197B53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9A382CD3-6B88-4592-B632-4616F74514E0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9A382CD3-6B88-4592-B632-4616F74514E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A7462E58-C7B9-492C-935E-E745FD501229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A7462E58-C7B9-492C-935E-E745FD50122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38A3A4C-DD88-4A0A-869B-A64664882447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38A3A4C-DD88-4A0A-869B-A6466488244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6E8C42A-9881-4E43-B4E1-C8ADCAB66191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6E8C42A-9881-4E43-B4E1-C8ADCAB66191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5FC21DF-6591-4EA9-BC1D-F1B8E2559F7F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5FC21DF-6591-4EA9-BC1D-F1B8E2559F7F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E20A57BB-69D0-4999-AA58-D4E2A6705455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E20A57BB-69D0-4999-AA58-D4E2A6705455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3BB7C86-E271-40D2-A769-4C28B823FE4E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3BB7C86-E271-40D2-A769-4C28B823FE4E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43EEAB5-1D2E-4457-915A-475049BE7EBF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43EEAB5-1D2E-4457-915A-475049BE7EBF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7355F44-D16B-4192-9C8F-05BA0B238B0A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7355F44-D16B-4192-9C8F-05BA0B238B0A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9A41865-E8F5-4C3D-AB8E-610E797105F2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9A41865-E8F5-4C3D-AB8E-610E797105F2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7980849F-BCA9-4B53-BAB9-099E0BFD084A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7980849F-BCA9-4B53-BAB9-099E0BFD084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E6476CA-DC05-4097-BE18-C12C559BB505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E6476CA-DC05-4097-BE18-C12C559BB505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237A8CA6-C48B-4DEC-8C8E-89D5919F9BFD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237A8CA6-C48B-4DEC-8C8E-89D5919F9BF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45035D1-A7DB-4FCA-92DA-344CF1409D03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45035D1-A7DB-4FCA-92DA-344CF1409D03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8F47D390-D7FE-4659-A8B0-6373E807D197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8F47D390-D7FE-4659-A8B0-6373E807D19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F00DCEE-8181-4D2F-B04C-ADC1D64BCD8A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F00DCEE-8181-4D2F-B04C-ADC1D64BCD8A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6C13C95-5012-4CA6-A129-58BAB90BD11A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6C13C95-5012-4CA6-A129-58BAB90BD11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7CA78BCE-C5CA-45FB-BE16-37935E0D112B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7CA78BCE-C5CA-45FB-BE16-37935E0D112B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4E11034B-CB2A-4ACC-859A-71155DD15292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4E11034B-CB2A-4ACC-859A-71155DD15292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16AF4095-41B1-4F8C-8F5A-01CD3BC4CE94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16AF4095-41B1-4F8C-8F5A-01CD3BC4CE9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1324134F-1560-41D6-9395-1BBC0F7204AE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1324134F-1560-41D6-9395-1BBC0F7204AE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6C21D540-E1BC-4629-BE51-1BFC9A2FEFDA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6C21D540-E1BC-4629-BE51-1BFC9A2FEFDA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4E9B9A91-BAFF-46AF-AF88-8E6A988E1F2B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4E9B9A91-BAFF-46AF-AF88-8E6A988E1F2B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327CDF18-5EA4-4229-AE6E-C80FA1A14306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327CDF18-5EA4-4229-AE6E-C80FA1A14306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6EDFF3CD-53BF-4E8D-97C1-3188C81F10BC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6EDFF3CD-53BF-4E8D-97C1-3188C81F10BC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E8423342-F766-4A50-812A-01A384D40E73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E8423342-F766-4A50-812A-01A384D40E73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F04C3E9-19A7-40D7-89CE-5E9926EA6533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F04C3E9-19A7-40D7-89CE-5E9926EA6533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4CDFF2CB-454F-4B9E-8919-94632D69ABB4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4CDFF2CB-454F-4B9E-8919-94632D69ABB4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403BF14D-AB4F-4E51-A925-DCEC6F60A2DE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403BF14D-AB4F-4E51-A925-DCEC6F60A2DE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77E1EDD2-1A75-499E-83AF-3C71EC044744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77E1EDD2-1A75-499E-83AF-3C71EC044744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6828CE7-B716-4EA0-B1D0-01AD497CC284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6828CE7-B716-4EA0-B1D0-01AD497CC284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70957461-F64B-48B5-BEF8-88A2CCE5C836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70957461-F64B-48B5-BEF8-88A2CCE5C836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5560A521-DF6E-4129-840C-8DF4D4012ACA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5560A521-DF6E-4129-840C-8DF4D4012ACA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2DD4682C-3EB8-4913-BBE5-1F1DA01A06F7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2DD4682C-3EB8-4913-BBE5-1F1DA01A06F7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88188E16-9F1B-4998-B7CC-76547654AE5F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88188E16-9F1B-4998-B7CC-76547654AE5F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BF3934E2-80A5-4516-978B-8ED0F6D755EA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BF3934E2-80A5-4516-978B-8ED0F6D755EA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F1D2CCFF-E24E-45BA-B610-D8A9F9139B46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F1D2CCFF-E24E-45BA-B610-D8A9F9139B46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AFC83649-2830-4800-AA6C-44B4E863EA2D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AFC83649-2830-4800-AA6C-44B4E863EA2D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B7764D3-B095-4B39-BACF-4DDB39523C3B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B7764D3-B095-4B39-BACF-4DDB39523C3B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6E1291AB-F428-4930-93EC-4DFBA86AD689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6E1291AB-F428-4930-93EC-4DFBA86AD689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75210AE-5573-4B80-B197-CB581BEE104B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75210AE-5573-4B80-B197-CB581BEE104B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6398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19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514996" y="3515192"/>
            <a:ext cx="284400" cy="275400"/>
            <a:chOff x="6514996" y="3515192"/>
            <a:chExt cx="284400" cy="27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F08F5E6-6EB6-4B3D-B75E-F31766647912}"/>
              </a:ext>
            </a:extLst>
          </p:cNvPr>
          <p:cNvGrpSpPr/>
          <p:nvPr/>
        </p:nvGrpSpPr>
        <p:grpSpPr>
          <a:xfrm>
            <a:off x="6108556" y="3005072"/>
            <a:ext cx="1205280" cy="384480"/>
            <a:chOff x="6108556" y="3005072"/>
            <a:chExt cx="1205280" cy="384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14:cNvPr>
                <p14:cNvContentPartPr/>
                <p14:nvPr/>
              </p14:nvContentPartPr>
              <p14:xfrm>
                <a:off x="6108556" y="3005072"/>
                <a:ext cx="1205280" cy="111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90916" y="2987072"/>
                  <a:ext cx="1240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14:cNvPr>
                <p14:cNvContentPartPr/>
                <p14:nvPr/>
              </p14:nvContentPartPr>
              <p14:xfrm>
                <a:off x="6511396" y="3168152"/>
                <a:ext cx="20160" cy="220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93756" y="3150512"/>
                  <a:ext cx="55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14:cNvPr>
                <p14:cNvContentPartPr/>
                <p14:nvPr/>
              </p14:nvContentPartPr>
              <p14:xfrm>
                <a:off x="6622996" y="3165632"/>
                <a:ext cx="163800" cy="223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05356" y="3147632"/>
                  <a:ext cx="199440" cy="25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04C86BCF-3E0B-4F99-84F5-C0A48D210869}"/>
              </a:ext>
            </a:extLst>
          </p:cNvPr>
          <p:cNvGrpSpPr/>
          <p:nvPr/>
        </p:nvGrpSpPr>
        <p:grpSpPr>
          <a:xfrm>
            <a:off x="6041956" y="2560112"/>
            <a:ext cx="1179360" cy="481680"/>
            <a:chOff x="6041956" y="2560112"/>
            <a:chExt cx="1179360" cy="481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C31555-9A0A-478B-B98C-3AF0F9940D68}"/>
                    </a:ext>
                  </a:extLst>
                </p14:cNvPr>
                <p14:cNvContentPartPr/>
                <p14:nvPr/>
              </p14:nvContentPartPr>
              <p14:xfrm>
                <a:off x="6041956" y="2560112"/>
                <a:ext cx="1179360" cy="91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C31555-9A0A-478B-B98C-3AF0F9940D6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023956" y="2542472"/>
                  <a:ext cx="1215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6CA1F90-3D93-4D7B-A185-5DA0A9D0E715}"/>
                    </a:ext>
                  </a:extLst>
                </p14:cNvPr>
                <p14:cNvContentPartPr/>
                <p14:nvPr/>
              </p14:nvContentPartPr>
              <p14:xfrm>
                <a:off x="6440836" y="2711672"/>
                <a:ext cx="211680" cy="330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6CA1F90-3D93-4D7B-A185-5DA0A9D0E71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22836" y="2693672"/>
                  <a:ext cx="2473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430AE30-FD82-4C2C-9297-25D502E8596B}"/>
                    </a:ext>
                  </a:extLst>
                </p14:cNvPr>
                <p14:cNvContentPartPr/>
                <p14:nvPr/>
              </p14:nvContentPartPr>
              <p14:xfrm>
                <a:off x="6481516" y="2856392"/>
                <a:ext cx="281160" cy="16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430AE30-FD82-4C2C-9297-25D502E8596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463516" y="2838752"/>
                  <a:ext cx="31680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DC3B564-353B-4095-8C20-145C62D892D7}"/>
              </a:ext>
            </a:extLst>
          </p:cNvPr>
          <p:cNvGrpSpPr/>
          <p:nvPr/>
        </p:nvGrpSpPr>
        <p:grpSpPr>
          <a:xfrm>
            <a:off x="198076" y="4570712"/>
            <a:ext cx="875880" cy="611640"/>
            <a:chOff x="198076" y="4570712"/>
            <a:chExt cx="875880" cy="61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4116788-9CB0-4A6F-93BC-E1E09FECF899}"/>
                    </a:ext>
                  </a:extLst>
                </p14:cNvPr>
                <p14:cNvContentPartPr/>
                <p14:nvPr/>
              </p14:nvContentPartPr>
              <p14:xfrm>
                <a:off x="507316" y="4815152"/>
                <a:ext cx="566640" cy="367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4116788-9CB0-4A6F-93BC-E1E09FECF89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8316" y="4806152"/>
                  <a:ext cx="5842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2FF3639-0993-4D4D-B03A-5E5D7AD54ACA}"/>
                    </a:ext>
                  </a:extLst>
                </p14:cNvPr>
                <p14:cNvContentPartPr/>
                <p14:nvPr/>
              </p14:nvContentPartPr>
              <p14:xfrm>
                <a:off x="198076" y="4656032"/>
                <a:ext cx="220680" cy="306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2FF3639-0993-4D4D-B03A-5E5D7AD54AC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9436" y="4647032"/>
                  <a:ext cx="2383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BD604AF-6363-4812-B8D0-E4BDCF0226C7}"/>
                    </a:ext>
                  </a:extLst>
                </p14:cNvPr>
                <p14:cNvContentPartPr/>
                <p14:nvPr/>
              </p14:nvContentPartPr>
              <p14:xfrm>
                <a:off x="374476" y="4570712"/>
                <a:ext cx="232560" cy="249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BD604AF-6363-4812-B8D0-E4BDCF0226C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5836" y="4561712"/>
                  <a:ext cx="25020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ADFD94-CAD5-4B12-853C-9FC0ECDEC1C5}"/>
              </a:ext>
            </a:extLst>
          </p:cNvPr>
          <p:cNvGrpSpPr/>
          <p:nvPr/>
        </p:nvGrpSpPr>
        <p:grpSpPr>
          <a:xfrm>
            <a:off x="5259676" y="5923232"/>
            <a:ext cx="624960" cy="938160"/>
            <a:chOff x="5259676" y="5923232"/>
            <a:chExt cx="624960" cy="93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14:cNvPr>
                <p14:cNvContentPartPr/>
                <p14:nvPr/>
              </p14:nvContentPartPr>
              <p14:xfrm>
                <a:off x="5259676" y="6440912"/>
                <a:ext cx="138600" cy="42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42036" y="6422912"/>
                  <a:ext cx="174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14:cNvPr>
                <p14:cNvContentPartPr/>
                <p14:nvPr/>
              </p14:nvContentPartPr>
              <p14:xfrm>
                <a:off x="5467396" y="5923232"/>
                <a:ext cx="308160" cy="74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449756" y="5905232"/>
                  <a:ext cx="34380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14:cNvPr>
                <p14:cNvContentPartPr/>
                <p14:nvPr/>
              </p14:nvContentPartPr>
              <p14:xfrm>
                <a:off x="5574676" y="6207992"/>
                <a:ext cx="309960" cy="5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556676" y="6190352"/>
                  <a:ext cx="345600" cy="9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3663A65-B7B3-4559-93C5-EA3B231EA704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3663A65-B7B3-4559-93C5-EA3B231EA70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D1C9215F-7BDB-4946-B7FA-20CDC9DDC56D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D1C9215F-7BDB-4946-B7FA-20CDC9DDC56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ECB8E24-6E51-49B1-9AA3-A905C4F797F2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ECB8E24-6E51-49B1-9AA3-A905C4F797F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6C9189F-A576-4204-8A9E-779D0FD317A3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6C9189F-A576-4204-8A9E-779D0FD317A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81870F2-25F5-4966-9207-0ED34E4C0461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81870F2-25F5-4966-9207-0ED34E4C046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23E3F577-09CF-4561-9592-E6FA3FBCEC96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23E3F577-09CF-4561-9592-E6FA3FBCEC96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4721C8A-BE39-4D2D-8637-98F0C4B3C455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4721C8A-BE39-4D2D-8637-98F0C4B3C45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2BF9882-096A-4911-BE19-A56A8B55E67B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2BF9882-096A-4911-BE19-A56A8B55E67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8D41033A-7247-4CB5-A3A3-B74AEBF7A971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8D41033A-7247-4CB5-A3A3-B74AEBF7A97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D8E8884-A4F2-4E15-A87C-E85D0842F994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D8E8884-A4F2-4E15-A87C-E85D0842F994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A37CF25D-2169-4778-8DC8-C78A02499B28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A37CF25D-2169-4778-8DC8-C78A02499B2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533F4E8-329D-4518-A55C-7346210B42C6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533F4E8-329D-4518-A55C-7346210B42C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37CD550E-AB97-4983-A1D3-C22DE76CFC58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37CD550E-AB97-4983-A1D3-C22DE76CFC5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7F5BA3C-6BEF-4D67-A70C-684848EBBAC5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7F5BA3C-6BEF-4D67-A70C-684848EBBAC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1B6812FE-F11C-4928-B724-08C31CD1B59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1B6812FE-F11C-4928-B724-08C31CD1B59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5064D69-A7B1-43F6-9C86-59D7752D40CB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5064D69-A7B1-43F6-9C86-59D7752D40C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11E43D2-34F5-43D4-95BC-E4336DCF0FE6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11E43D2-34F5-43D4-95BC-E4336DCF0FE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DDD0573-E925-4A95-B0AE-AFA9922BD5F2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DDD0573-E925-4A95-B0AE-AFA9922BD5F2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8EB815E-873D-4603-A110-E8C87560D026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8EB815E-873D-4603-A110-E8C87560D026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5246A738-4278-4A8E-8E06-61E8009AF661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5246A738-4278-4A8E-8E06-61E8009AF661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2BD16B7B-B061-46E5-90A5-772AA9F5E4A0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2BD16B7B-B061-46E5-90A5-772AA9F5E4A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278F27FA-6808-4D81-853F-DEB4DD90FB30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278F27FA-6808-4D81-853F-DEB4DD90FB3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EE6B8FB-0756-4AD4-9952-DDC4E473E494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EE6B8FB-0756-4AD4-9952-DDC4E473E49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04317F6-B395-4738-BD38-A3A5CAF8D7F1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04317F6-B395-4738-BD38-A3A5CAF8D7F1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D826309-4EA6-4DDC-A72B-F4BC3BB83A48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D826309-4EA6-4DDC-A72B-F4BC3BB83A48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BD1DE6E4-06A8-436E-9AA0-EE634DD42A78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BD1DE6E4-06A8-436E-9AA0-EE634DD42A78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6B1B681-CA59-40EB-9A88-9036C0565F8B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6B1B681-CA59-40EB-9A88-9036C0565F8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7F6812A-F881-45D4-8783-72F41948FBD8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7F6812A-F881-45D4-8783-72F41948FBD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10345475-FD75-4FED-AE1A-77A2D9EE84B6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10345475-FD75-4FED-AE1A-77A2D9EE84B6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E94881D-533A-466A-A6F6-47182D78900D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E94881D-533A-466A-A6F6-47182D78900D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AC06336-671B-4EFD-8D21-43979DA02C68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AC06336-671B-4EFD-8D21-43979DA02C6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C903A69D-CA7F-4BFB-A386-BE62BCE71366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C903A69D-CA7F-4BFB-A386-BE62BCE71366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3C1E71F-F8CB-4F00-B465-66FBE0EE9CC8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3C1E71F-F8CB-4F00-B465-66FBE0EE9CC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FA56F30-A6E2-46A6-94EE-AADAEC631010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FA56F30-A6E2-46A6-94EE-AADAEC631010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27E9BA2-1F8D-4A32-BA7C-C18C31E8180B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27E9BA2-1F8D-4A32-BA7C-C18C31E8180B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625E177B-D737-4456-B5C8-B25ED65254D1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625E177B-D737-4456-B5C8-B25ED65254D1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9554BD3D-7755-4F41-99C9-2B012991FBD6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9554BD3D-7755-4F41-99C9-2B012991FBD6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9401372-BC06-474E-8EA3-7D6B060957AF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9401372-BC06-474E-8EA3-7D6B060957AF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2B5E208-1FA3-4234-BBF5-83B2404EFB40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2B5E208-1FA3-4234-BBF5-83B2404EFB4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93311270-B7C6-4CBB-A362-D823DD67D04A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93311270-B7C6-4CBB-A362-D823DD67D04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AAD1D375-2A61-4B9F-98B0-D935860FFFAE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AAD1D375-2A61-4B9F-98B0-D935860FFFAE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F9D32D85-82A6-4F38-B69F-6531EDDE8B42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F9D32D85-82A6-4F38-B69F-6531EDDE8B42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EA4518E8-D0E4-4E77-9965-EC0B3242E570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EA4518E8-D0E4-4E77-9965-EC0B3242E570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17A152F1-9EAD-44C9-885B-3850ABD6E722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17A152F1-9EAD-44C9-885B-3850ABD6E722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6231B38D-CF63-4EDF-AD85-7D6115B5B8AD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6231B38D-CF63-4EDF-AD85-7D6115B5B8AD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C4BEFC04-7DCF-47C9-827A-6EBCBDEE63A9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C4BEFC04-7DCF-47C9-827A-6EBCBDEE63A9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69506B19-EC47-4406-8C6E-EDEA6A65CF8B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69506B19-EC47-4406-8C6E-EDEA6A65CF8B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F2CBF81B-AE90-4A79-824F-4A2B815477B7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F2CBF81B-AE90-4A79-824F-4A2B815477B7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BB4107E-BED2-43AF-A6F6-7F78E8CC667F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BB4107E-BED2-43AF-A6F6-7F78E8CC667F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2F786F05-0802-4015-A7E2-E947588C70A2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2F786F05-0802-4015-A7E2-E947588C70A2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7ABB173-D5AD-4C1C-915F-42BC32741D02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7ABB173-D5AD-4C1C-915F-42BC32741D02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65332C0F-E9F3-4139-9CF7-29C277310419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65332C0F-E9F3-4139-9CF7-29C277310419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B29C6AF-AA93-4C29-9D85-1A1B65529FAF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B29C6AF-AA93-4C29-9D85-1A1B65529FAF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B4A389E-2465-4484-88DB-F5DA7DD808FA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B4A389E-2465-4484-88DB-F5DA7DD808FA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BC20091F-3307-4D18-A87E-8B5F4B5CA938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BC20091F-3307-4D18-A87E-8B5F4B5CA93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58FFA129-A8EE-4A82-96C4-47A011C48A77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58FFA129-A8EE-4A82-96C4-47A011C48A77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E47276E5-E60A-49AB-92B6-8A2CB372A5F2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E47276E5-E60A-49AB-92B6-8A2CB372A5F2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FFA630A2-1314-4D77-B9CC-D7A1B2C4A9AF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FFA630A2-1314-4D77-B9CC-D7A1B2C4A9AF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5970D2B1-1F88-491D-92B7-2F6B21D0F6F3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5970D2B1-1F88-491D-92B7-2F6B21D0F6F3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6876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Homework 4 due on 10/8</a:t>
            </a:r>
          </a:p>
          <a:p>
            <a:pPr lvl="1"/>
            <a:r>
              <a:rPr lang="en-US" dirty="0"/>
              <a:t>Assignment 2 (to be posted soon) due on 10/25</a:t>
            </a:r>
          </a:p>
          <a:p>
            <a:r>
              <a:rPr lang="en-US" dirty="0"/>
              <a:t>Midterm on 10/13</a:t>
            </a:r>
          </a:p>
          <a:p>
            <a:pPr lvl="1"/>
            <a:r>
              <a:rPr lang="en-US" dirty="0"/>
              <a:t>In-class, paper-based exam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65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20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514996" y="3515192"/>
            <a:ext cx="284400" cy="275400"/>
            <a:chOff x="6514996" y="3515192"/>
            <a:chExt cx="284400" cy="27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F08F5E6-6EB6-4B3D-B75E-F31766647912}"/>
              </a:ext>
            </a:extLst>
          </p:cNvPr>
          <p:cNvGrpSpPr/>
          <p:nvPr/>
        </p:nvGrpSpPr>
        <p:grpSpPr>
          <a:xfrm>
            <a:off x="6108556" y="3005072"/>
            <a:ext cx="1205280" cy="384480"/>
            <a:chOff x="6108556" y="3005072"/>
            <a:chExt cx="1205280" cy="384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14:cNvPr>
                <p14:cNvContentPartPr/>
                <p14:nvPr/>
              </p14:nvContentPartPr>
              <p14:xfrm>
                <a:off x="6108556" y="3005072"/>
                <a:ext cx="1205280" cy="111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90916" y="2987072"/>
                  <a:ext cx="1240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14:cNvPr>
                <p14:cNvContentPartPr/>
                <p14:nvPr/>
              </p14:nvContentPartPr>
              <p14:xfrm>
                <a:off x="6511396" y="3168152"/>
                <a:ext cx="20160" cy="220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93756" y="3150512"/>
                  <a:ext cx="55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14:cNvPr>
                <p14:cNvContentPartPr/>
                <p14:nvPr/>
              </p14:nvContentPartPr>
              <p14:xfrm>
                <a:off x="6622996" y="3165632"/>
                <a:ext cx="163800" cy="223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05356" y="3147632"/>
                  <a:ext cx="199440" cy="25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ADFD94-CAD5-4B12-853C-9FC0ECDEC1C5}"/>
              </a:ext>
            </a:extLst>
          </p:cNvPr>
          <p:cNvGrpSpPr/>
          <p:nvPr/>
        </p:nvGrpSpPr>
        <p:grpSpPr>
          <a:xfrm>
            <a:off x="5259676" y="5923232"/>
            <a:ext cx="624960" cy="938160"/>
            <a:chOff x="5259676" y="5923232"/>
            <a:chExt cx="624960" cy="93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14:cNvPr>
                <p14:cNvContentPartPr/>
                <p14:nvPr/>
              </p14:nvContentPartPr>
              <p14:xfrm>
                <a:off x="5259676" y="6440912"/>
                <a:ext cx="138600" cy="42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242036" y="6422912"/>
                  <a:ext cx="174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14:cNvPr>
                <p14:cNvContentPartPr/>
                <p14:nvPr/>
              </p14:nvContentPartPr>
              <p14:xfrm>
                <a:off x="5467396" y="5923232"/>
                <a:ext cx="308160" cy="74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449756" y="5905232"/>
                  <a:ext cx="34380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14:cNvPr>
                <p14:cNvContentPartPr/>
                <p14:nvPr/>
              </p14:nvContentPartPr>
              <p14:xfrm>
                <a:off x="5574676" y="6207992"/>
                <a:ext cx="309960" cy="5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56676" y="6190352"/>
                  <a:ext cx="34560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981D7C6-543C-4D16-9CD2-CFA02EAA6C3F}"/>
              </a:ext>
            </a:extLst>
          </p:cNvPr>
          <p:cNvGrpSpPr/>
          <p:nvPr/>
        </p:nvGrpSpPr>
        <p:grpSpPr>
          <a:xfrm>
            <a:off x="2166556" y="3283712"/>
            <a:ext cx="668520" cy="718920"/>
            <a:chOff x="2166556" y="3283712"/>
            <a:chExt cx="668520" cy="71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6076C2C-DBC8-4389-A226-BFC2A6DC0380}"/>
                    </a:ext>
                  </a:extLst>
                </p14:cNvPr>
                <p14:cNvContentPartPr/>
                <p14:nvPr/>
              </p14:nvContentPartPr>
              <p14:xfrm>
                <a:off x="2166556" y="3497912"/>
                <a:ext cx="668520" cy="504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6076C2C-DBC8-4389-A226-BFC2A6DC038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57916" y="3488912"/>
                  <a:ext cx="68616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3110A01-39D2-4F03-8A79-F05234C2E4A9}"/>
                    </a:ext>
                  </a:extLst>
                </p14:cNvPr>
                <p14:cNvContentPartPr/>
                <p14:nvPr/>
              </p14:nvContentPartPr>
              <p14:xfrm>
                <a:off x="2376076" y="3350312"/>
                <a:ext cx="156240" cy="273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3110A01-39D2-4F03-8A79-F05234C2E4A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367436" y="3341312"/>
                  <a:ext cx="1738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8A6FBE4-4ED1-4D86-BA8C-E50763CF2703}"/>
                    </a:ext>
                  </a:extLst>
                </p14:cNvPr>
                <p14:cNvContentPartPr/>
                <p14:nvPr/>
              </p14:nvContentPartPr>
              <p14:xfrm>
                <a:off x="2519716" y="3283712"/>
                <a:ext cx="200520" cy="221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8A6FBE4-4ED1-4D86-BA8C-E50763CF270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11076" y="3274712"/>
                  <a:ext cx="21816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482CB0C-018D-47C8-A33D-77E4A4433752}"/>
              </a:ext>
            </a:extLst>
          </p:cNvPr>
          <p:cNvGrpSpPr/>
          <p:nvPr/>
        </p:nvGrpSpPr>
        <p:grpSpPr>
          <a:xfrm>
            <a:off x="5815516" y="6187472"/>
            <a:ext cx="919080" cy="771120"/>
            <a:chOff x="5815516" y="6187472"/>
            <a:chExt cx="919080" cy="771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14:cNvPr>
                <p14:cNvContentPartPr/>
                <p14:nvPr/>
              </p14:nvContentPartPr>
              <p14:xfrm>
                <a:off x="5815516" y="6587432"/>
                <a:ext cx="251640" cy="371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97876" y="6569792"/>
                  <a:ext cx="2872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14:cNvPr>
                <p14:cNvContentPartPr/>
                <p14:nvPr/>
              </p14:nvContentPartPr>
              <p14:xfrm>
                <a:off x="6242116" y="6187472"/>
                <a:ext cx="24840" cy="622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24116" y="6169472"/>
                  <a:ext cx="60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14:cNvPr>
                <p14:cNvContentPartPr/>
                <p14:nvPr/>
              </p14:nvContentPartPr>
              <p14:xfrm>
                <a:off x="6395116" y="6188552"/>
                <a:ext cx="339480" cy="475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77116" y="6170912"/>
                  <a:ext cx="375120" cy="51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6057666-F8F0-4BAE-B261-C65A4485D4CF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6057666-F8F0-4BAE-B261-C65A4485D4C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B5D8060-C0AC-4887-B2B7-973373269EF6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B5D8060-C0AC-4887-B2B7-973373269EF6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711F752-B8F9-4B4C-AB88-C00C77CF89F7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711F752-B8F9-4B4C-AB88-C00C77CF89F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0E66CBA-E5AD-4489-BD04-4260656A9D20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0E66CBA-E5AD-4489-BD04-4260656A9D2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65DFAC5-FE6C-4419-9070-6D062C24141D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65DFAC5-FE6C-4419-9070-6D062C24141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34BAEB4-BD4C-4CA3-BD4A-F88B89CCB6B2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34BAEB4-BD4C-4CA3-BD4A-F88B89CCB6B2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31E0615-D41B-46FE-A5DC-55D4A5046C43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31E0615-D41B-46FE-A5DC-55D4A5046C4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974B1CF-9FD6-4CA6-88AF-067AB3E92B35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974B1CF-9FD6-4CA6-88AF-067AB3E92B3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F6117AB-6BED-48FB-B474-93B8F68DB1E0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F6117AB-6BED-48FB-B474-93B8F68DB1E0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CF1E460-69B3-4F4B-BC4F-08FD43373921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CF1E460-69B3-4F4B-BC4F-08FD43373921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32EC46B-02CA-4838-9002-5DFE94E98BCD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32EC46B-02CA-4838-9002-5DFE94E98BC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B69BBAB-24D9-4EFB-9B27-6FEA96700E07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B69BBAB-24D9-4EFB-9B27-6FEA96700E0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A9D189E3-927B-4AA7-A9A6-D0132E9CC50C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A9D189E3-927B-4AA7-A9A6-D0132E9CC50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C13B43A-4F6E-4FF8-881E-0525283F4276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C13B43A-4F6E-4FF8-881E-0525283F427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FD0AA6C0-22D6-4564-9A5D-2ABA9C6193F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FD0AA6C0-22D6-4564-9A5D-2ABA9C6193F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5F9C7F6A-9E89-4A5F-AB5A-7D05C195C913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5F9C7F6A-9E89-4A5F-AB5A-7D05C195C91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C78D46DD-2645-4B8D-A77A-DF8315853C09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C78D46DD-2645-4B8D-A77A-DF8315853C0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FDD36EC5-1488-4865-8E99-923F2C87A4BC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FDD36EC5-1488-4865-8E99-923F2C87A4B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71291D7-C26F-4FE3-8206-9A125B50CE4E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71291D7-C26F-4FE3-8206-9A125B50CE4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767B5AC-BFF5-4577-B970-3FD8418577D9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767B5AC-BFF5-4577-B970-3FD8418577D9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2424EB8-AC9C-423F-AC44-E23788EC40FE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2424EB8-AC9C-423F-AC44-E23788EC40FE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BA060A01-2E6E-4EC3-8740-236C66DE6A7F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BA060A01-2E6E-4EC3-8740-236C66DE6A7F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291F209-D057-441A-84F0-5024ADB0BEB7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291F209-D057-441A-84F0-5024ADB0BEB7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0B7775CA-89E4-45F8-B763-660C9EA2E6F1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0B7775CA-89E4-45F8-B763-660C9EA2E6F1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9387F8B3-D197-4340-A506-6F9B8A476546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9387F8B3-D197-4340-A506-6F9B8A476546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392B128-7943-4D48-A5A9-8EB57070F242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392B128-7943-4D48-A5A9-8EB57070F242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AC4EA082-1FCC-4CD8-9815-0889EEFBB0BC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AC4EA082-1FCC-4CD8-9815-0889EEFBB0B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F3AEED9-7996-45BD-9F1E-B3FE270D3474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F3AEED9-7996-45BD-9F1E-B3FE270D3474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8B15E102-F0E6-4B2A-BB31-F4A3662059ED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8B15E102-F0E6-4B2A-BB31-F4A3662059E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FCAB396-DCA1-47DA-9BE5-4FB8BA1A3727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FCAB396-DCA1-47DA-9BE5-4FB8BA1A372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A655C617-B6C3-476A-BE45-98606C3355E4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A655C617-B6C3-476A-BE45-98606C3355E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B477BF5-33FF-4E85-9418-F8BF1D3C9975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B477BF5-33FF-4E85-9418-F8BF1D3C9975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8B6C73F-EBC4-4A82-A28F-D1D867356B3A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8B6C73F-EBC4-4A82-A28F-D1D867356B3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A3C1999-9B18-45F9-B720-5A76DCBE3D81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A3C1999-9B18-45F9-B720-5A76DCBE3D81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6D6BD00-5588-461B-983F-CBE247D8DB4E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6D6BD00-5588-461B-983F-CBE247D8DB4E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691FCCBF-05E4-4232-98D1-39DD8933A692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691FCCBF-05E4-4232-98D1-39DD8933A692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8A0C2900-3510-4E12-96EC-7601A7590ED4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8A0C2900-3510-4E12-96EC-7601A7590ED4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61805EC-438F-4698-AD74-2F824743BA73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61805EC-438F-4698-AD74-2F824743BA7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A1A9B9B6-BBB5-4619-BAD9-19E6A08BFB2F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A1A9B9B6-BBB5-4619-BAD9-19E6A08BFB2F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10BC165-8903-406E-B8A7-CA623987AF8A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10BC165-8903-406E-B8A7-CA623987AF8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428956F8-BB1E-4A26-82DB-72E950860257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428956F8-BB1E-4A26-82DB-72E950860257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3B774B40-290E-4F82-B3FE-1056F73C4819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3B774B40-290E-4F82-B3FE-1056F73C4819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5E4DC77E-51A0-4F14-8160-06CF85DBD3A3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5E4DC77E-51A0-4F14-8160-06CF85DBD3A3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EB2724D-87A2-42AC-B5BD-DCEA987B95EF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EB2724D-87A2-42AC-B5BD-DCEA987B95EF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4F5E32D-FBE3-4F3C-B607-F38DCD944C98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4F5E32D-FBE3-4F3C-B607-F38DCD944C9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4001EFE7-F1FA-4966-8D8A-FED2CF058042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4001EFE7-F1FA-4966-8D8A-FED2CF058042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A249457F-961F-4CBC-84D0-2DE6C56CE37A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A249457F-961F-4CBC-84D0-2DE6C56CE37A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03281139-F924-48C8-B5E6-00EFB70ACD85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03281139-F924-48C8-B5E6-00EFB70ACD85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48614EE-B0B2-4449-B9C9-BEE8A5F9015A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48614EE-B0B2-4449-B9C9-BEE8A5F9015A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5A8DF1B6-15D1-498C-88AD-CCE54FC6B1B6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5A8DF1B6-15D1-498C-88AD-CCE54FC6B1B6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5EF4040-071B-4448-860E-1425245D7A69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5EF4040-071B-4448-860E-1425245D7A69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76DAD438-DE24-430B-8817-EF4903895BAE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76DAD438-DE24-430B-8817-EF4903895BAE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2002AEAE-3EF2-47A6-86A0-AB103E4240F0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2002AEAE-3EF2-47A6-86A0-AB103E4240F0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37897849-DFE6-4314-8462-77704FDAF917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37897849-DFE6-4314-8462-77704FDAF917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ED7C3976-F284-4F18-B8B0-E371F43FD680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ED7C3976-F284-4F18-B8B0-E371F43FD680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E11ABDCC-8136-4E0C-818E-C28322015171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E11ABDCC-8136-4E0C-818E-C28322015171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F69A3F4-9D65-424D-9041-4E37358835BE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F69A3F4-9D65-424D-9041-4E37358835BE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42C6989F-34E7-4542-90C8-36C8230DB868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42C6989F-34E7-4542-90C8-36C8230DB868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581605C-4EE0-405C-BEE5-BC371FA6003D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581605C-4EE0-405C-BEE5-BC371FA6003D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6274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21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514996" y="3515192"/>
            <a:ext cx="284400" cy="275400"/>
            <a:chOff x="6514996" y="3515192"/>
            <a:chExt cx="284400" cy="27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ADFD94-CAD5-4B12-853C-9FC0ECDEC1C5}"/>
              </a:ext>
            </a:extLst>
          </p:cNvPr>
          <p:cNvGrpSpPr/>
          <p:nvPr/>
        </p:nvGrpSpPr>
        <p:grpSpPr>
          <a:xfrm>
            <a:off x="5259676" y="5923232"/>
            <a:ext cx="624960" cy="938160"/>
            <a:chOff x="5259676" y="5923232"/>
            <a:chExt cx="624960" cy="93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14:cNvPr>
                <p14:cNvContentPartPr/>
                <p14:nvPr/>
              </p14:nvContentPartPr>
              <p14:xfrm>
                <a:off x="5259676" y="6440912"/>
                <a:ext cx="138600" cy="42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242036" y="6422912"/>
                  <a:ext cx="174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14:cNvPr>
                <p14:cNvContentPartPr/>
                <p14:nvPr/>
              </p14:nvContentPartPr>
              <p14:xfrm>
                <a:off x="5467396" y="5923232"/>
                <a:ext cx="308160" cy="74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49756" y="5905232"/>
                  <a:ext cx="34380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14:cNvPr>
                <p14:cNvContentPartPr/>
                <p14:nvPr/>
              </p14:nvContentPartPr>
              <p14:xfrm>
                <a:off x="5574676" y="6207992"/>
                <a:ext cx="309960" cy="5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56676" y="6190352"/>
                  <a:ext cx="34560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482CB0C-018D-47C8-A33D-77E4A4433752}"/>
              </a:ext>
            </a:extLst>
          </p:cNvPr>
          <p:cNvGrpSpPr/>
          <p:nvPr/>
        </p:nvGrpSpPr>
        <p:grpSpPr>
          <a:xfrm>
            <a:off x="5815516" y="6187472"/>
            <a:ext cx="919080" cy="771120"/>
            <a:chOff x="5815516" y="6187472"/>
            <a:chExt cx="919080" cy="771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14:cNvPr>
                <p14:cNvContentPartPr/>
                <p14:nvPr/>
              </p14:nvContentPartPr>
              <p14:xfrm>
                <a:off x="5815516" y="6587432"/>
                <a:ext cx="251640" cy="371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797876" y="6569792"/>
                  <a:ext cx="2872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14:cNvPr>
                <p14:cNvContentPartPr/>
                <p14:nvPr/>
              </p14:nvContentPartPr>
              <p14:xfrm>
                <a:off x="6242116" y="6187472"/>
                <a:ext cx="24840" cy="622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224116" y="6169472"/>
                  <a:ext cx="60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14:cNvPr>
                <p14:cNvContentPartPr/>
                <p14:nvPr/>
              </p14:nvContentPartPr>
              <p14:xfrm>
                <a:off x="6395116" y="6188552"/>
                <a:ext cx="339480" cy="475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77116" y="6170912"/>
                  <a:ext cx="375120" cy="51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75929D9-778D-4EE5-BD49-E40EF557FBE8}"/>
              </a:ext>
            </a:extLst>
          </p:cNvPr>
          <p:cNvGrpSpPr/>
          <p:nvPr/>
        </p:nvGrpSpPr>
        <p:grpSpPr>
          <a:xfrm>
            <a:off x="3162676" y="1750832"/>
            <a:ext cx="1163160" cy="1141920"/>
            <a:chOff x="3162676" y="1750832"/>
            <a:chExt cx="1163160" cy="11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4CD3800-8575-4A4B-9AC8-43AFD0627BF3}"/>
                    </a:ext>
                  </a:extLst>
                </p14:cNvPr>
                <p14:cNvContentPartPr/>
                <p14:nvPr/>
              </p14:nvContentPartPr>
              <p14:xfrm>
                <a:off x="3162676" y="2227472"/>
                <a:ext cx="854640" cy="665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4CD3800-8575-4A4B-9AC8-43AFD0627BF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154036" y="2218832"/>
                  <a:ext cx="87228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C4F7024-E6A9-4AF2-A582-B5FFFDF44D9F}"/>
                    </a:ext>
                  </a:extLst>
                </p14:cNvPr>
                <p14:cNvContentPartPr/>
                <p14:nvPr/>
              </p14:nvContentPartPr>
              <p14:xfrm>
                <a:off x="3777916" y="1795112"/>
                <a:ext cx="213120" cy="339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C4F7024-E6A9-4AF2-A582-B5FFFDF44D9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69276" y="1786112"/>
                  <a:ext cx="2307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F6568E4-FE2C-47BC-A96F-64828AE73AC7}"/>
                    </a:ext>
                  </a:extLst>
                </p14:cNvPr>
                <p14:cNvContentPartPr/>
                <p14:nvPr/>
              </p14:nvContentPartPr>
              <p14:xfrm>
                <a:off x="3983476" y="1750832"/>
                <a:ext cx="342360" cy="261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F6568E4-FE2C-47BC-A96F-64828AE73AC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74836" y="1741832"/>
                  <a:ext cx="36000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5E1BCCB-807A-4A81-8D30-51FD5D83F821}"/>
              </a:ext>
            </a:extLst>
          </p:cNvPr>
          <p:cNvGrpSpPr/>
          <p:nvPr/>
        </p:nvGrpSpPr>
        <p:grpSpPr>
          <a:xfrm>
            <a:off x="6663316" y="5994512"/>
            <a:ext cx="944280" cy="1089360"/>
            <a:chOff x="6663316" y="5994512"/>
            <a:chExt cx="944280" cy="1089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14:cNvPr>
                <p14:cNvContentPartPr/>
                <p14:nvPr/>
              </p14:nvContentPartPr>
              <p14:xfrm>
                <a:off x="6663316" y="6598592"/>
                <a:ext cx="250920" cy="485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645316" y="6580952"/>
                  <a:ext cx="2865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14:cNvPr>
                <p14:cNvContentPartPr/>
                <p14:nvPr/>
              </p14:nvContentPartPr>
              <p14:xfrm>
                <a:off x="7066156" y="6121952"/>
                <a:ext cx="79920" cy="454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48156" y="6104312"/>
                  <a:ext cx="1155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14:cNvPr>
                <p14:cNvContentPartPr/>
                <p14:nvPr/>
              </p14:nvContentPartPr>
              <p14:xfrm>
                <a:off x="7247596" y="5994512"/>
                <a:ext cx="360000" cy="632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229596" y="5976872"/>
                  <a:ext cx="395640" cy="66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0600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22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ADFD94-CAD5-4B12-853C-9FC0ECDEC1C5}"/>
              </a:ext>
            </a:extLst>
          </p:cNvPr>
          <p:cNvGrpSpPr/>
          <p:nvPr/>
        </p:nvGrpSpPr>
        <p:grpSpPr>
          <a:xfrm>
            <a:off x="5259676" y="5923232"/>
            <a:ext cx="624960" cy="938160"/>
            <a:chOff x="5259676" y="5923232"/>
            <a:chExt cx="624960" cy="93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14:cNvPr>
                <p14:cNvContentPartPr/>
                <p14:nvPr/>
              </p14:nvContentPartPr>
              <p14:xfrm>
                <a:off x="5259676" y="6440912"/>
                <a:ext cx="138600" cy="42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42036" y="6422912"/>
                  <a:ext cx="174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14:cNvPr>
                <p14:cNvContentPartPr/>
                <p14:nvPr/>
              </p14:nvContentPartPr>
              <p14:xfrm>
                <a:off x="5467396" y="5923232"/>
                <a:ext cx="308160" cy="74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49756" y="5905232"/>
                  <a:ext cx="34380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14:cNvPr>
                <p14:cNvContentPartPr/>
                <p14:nvPr/>
              </p14:nvContentPartPr>
              <p14:xfrm>
                <a:off x="5574676" y="6207992"/>
                <a:ext cx="309960" cy="5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56676" y="6190352"/>
                  <a:ext cx="34560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482CB0C-018D-47C8-A33D-77E4A4433752}"/>
              </a:ext>
            </a:extLst>
          </p:cNvPr>
          <p:cNvGrpSpPr/>
          <p:nvPr/>
        </p:nvGrpSpPr>
        <p:grpSpPr>
          <a:xfrm>
            <a:off x="5815516" y="6187472"/>
            <a:ext cx="919080" cy="771120"/>
            <a:chOff x="5815516" y="6187472"/>
            <a:chExt cx="919080" cy="771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14:cNvPr>
                <p14:cNvContentPartPr/>
                <p14:nvPr/>
              </p14:nvContentPartPr>
              <p14:xfrm>
                <a:off x="5815516" y="6587432"/>
                <a:ext cx="251640" cy="371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97876" y="6569792"/>
                  <a:ext cx="2872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14:cNvPr>
                <p14:cNvContentPartPr/>
                <p14:nvPr/>
              </p14:nvContentPartPr>
              <p14:xfrm>
                <a:off x="6242116" y="6187472"/>
                <a:ext cx="24840" cy="622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24116" y="6169472"/>
                  <a:ext cx="60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14:cNvPr>
                <p14:cNvContentPartPr/>
                <p14:nvPr/>
              </p14:nvContentPartPr>
              <p14:xfrm>
                <a:off x="6395116" y="6188552"/>
                <a:ext cx="339480" cy="475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77116" y="6170912"/>
                  <a:ext cx="375120" cy="51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5E1BCCB-807A-4A81-8D30-51FD5D83F821}"/>
              </a:ext>
            </a:extLst>
          </p:cNvPr>
          <p:cNvGrpSpPr/>
          <p:nvPr/>
        </p:nvGrpSpPr>
        <p:grpSpPr>
          <a:xfrm>
            <a:off x="6663316" y="5994512"/>
            <a:ext cx="944280" cy="1089360"/>
            <a:chOff x="6663316" y="5994512"/>
            <a:chExt cx="944280" cy="1089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14:cNvPr>
                <p14:cNvContentPartPr/>
                <p14:nvPr/>
              </p14:nvContentPartPr>
              <p14:xfrm>
                <a:off x="6663316" y="6598592"/>
                <a:ext cx="250920" cy="485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45316" y="6580952"/>
                  <a:ext cx="2865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14:cNvPr>
                <p14:cNvContentPartPr/>
                <p14:nvPr/>
              </p14:nvContentPartPr>
              <p14:xfrm>
                <a:off x="7066156" y="6121952"/>
                <a:ext cx="79920" cy="454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48156" y="6104312"/>
                  <a:ext cx="1155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14:cNvPr>
                <p14:cNvContentPartPr/>
                <p14:nvPr/>
              </p14:nvContentPartPr>
              <p14:xfrm>
                <a:off x="7247596" y="5994512"/>
                <a:ext cx="360000" cy="632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29596" y="5976872"/>
                  <a:ext cx="395640" cy="66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681A6CD1-6782-49CC-847F-764FC7475464}"/>
              </a:ext>
            </a:extLst>
          </p:cNvPr>
          <p:cNvGrpSpPr/>
          <p:nvPr/>
        </p:nvGrpSpPr>
        <p:grpSpPr>
          <a:xfrm>
            <a:off x="6105316" y="3370112"/>
            <a:ext cx="1290240" cy="331200"/>
            <a:chOff x="6105316" y="3370112"/>
            <a:chExt cx="1290240" cy="33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E99B167-9EE9-4952-8557-D02DF8D8E200}"/>
                    </a:ext>
                  </a:extLst>
                </p14:cNvPr>
                <p14:cNvContentPartPr/>
                <p14:nvPr/>
              </p14:nvContentPartPr>
              <p14:xfrm>
                <a:off x="6105316" y="3370112"/>
                <a:ext cx="1290240" cy="66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E99B167-9EE9-4952-8557-D02DF8D8E20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087676" y="3352112"/>
                  <a:ext cx="1325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A9C2F1C-7657-4FF8-85D5-29C1FCD0E832}"/>
                    </a:ext>
                  </a:extLst>
                </p14:cNvPr>
                <p14:cNvContentPartPr/>
                <p14:nvPr/>
              </p14:nvContentPartPr>
              <p14:xfrm>
                <a:off x="6415996" y="3505112"/>
                <a:ext cx="171360" cy="196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A9C2F1C-7657-4FF8-85D5-29C1FCD0E83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397996" y="3487472"/>
                  <a:ext cx="207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F01270E-F9F2-4D4E-84C2-046617A484CF}"/>
                    </a:ext>
                  </a:extLst>
                </p14:cNvPr>
                <p14:cNvContentPartPr/>
                <p14:nvPr/>
              </p14:nvContentPartPr>
              <p14:xfrm>
                <a:off x="6705076" y="3497192"/>
                <a:ext cx="194760" cy="184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F01270E-F9F2-4D4E-84C2-046617A484C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687076" y="3479552"/>
                  <a:ext cx="23040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36ACB73-EC6F-4C32-8E35-4AB8E1DA5ECA}"/>
              </a:ext>
            </a:extLst>
          </p:cNvPr>
          <p:cNvGrpSpPr/>
          <p:nvPr/>
        </p:nvGrpSpPr>
        <p:grpSpPr>
          <a:xfrm>
            <a:off x="7699756" y="6159392"/>
            <a:ext cx="1204200" cy="838440"/>
            <a:chOff x="7699756" y="6159392"/>
            <a:chExt cx="1204200" cy="838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78668EB-2CDA-459F-A8A7-3F7C3147A60A}"/>
                    </a:ext>
                  </a:extLst>
                </p14:cNvPr>
                <p14:cNvContentPartPr/>
                <p14:nvPr/>
              </p14:nvContentPartPr>
              <p14:xfrm>
                <a:off x="7699756" y="6517952"/>
                <a:ext cx="213840" cy="479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78668EB-2CDA-459F-A8A7-3F7C3147A60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682116" y="6499952"/>
                  <a:ext cx="24948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D8949EC-56B5-4422-A4A1-E076E03DCBD7}"/>
                    </a:ext>
                  </a:extLst>
                </p14:cNvPr>
                <p14:cNvContentPartPr/>
                <p14:nvPr/>
              </p14:nvContentPartPr>
              <p14:xfrm>
                <a:off x="8080276" y="6205472"/>
                <a:ext cx="304560" cy="549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D8949EC-56B5-4422-A4A1-E076E03DCBD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062636" y="6187832"/>
                  <a:ext cx="34020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9C56F3B-5287-441B-BAE1-A0963008695D}"/>
                    </a:ext>
                  </a:extLst>
                </p14:cNvPr>
                <p14:cNvContentPartPr/>
                <p14:nvPr/>
              </p14:nvContentPartPr>
              <p14:xfrm>
                <a:off x="8529916" y="6159392"/>
                <a:ext cx="374040" cy="434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9C56F3B-5287-441B-BAE1-A0963008695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511916" y="6141392"/>
                  <a:ext cx="40968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F369896-CE8E-4088-8B54-D122B735F320}"/>
              </a:ext>
            </a:extLst>
          </p:cNvPr>
          <p:cNvGrpSpPr/>
          <p:nvPr/>
        </p:nvGrpSpPr>
        <p:grpSpPr>
          <a:xfrm>
            <a:off x="3967996" y="2635712"/>
            <a:ext cx="744480" cy="1062360"/>
            <a:chOff x="3967996" y="2635712"/>
            <a:chExt cx="744480" cy="10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D7738DD-30DF-44FE-A63D-7B91120F0AD9}"/>
                    </a:ext>
                  </a:extLst>
                </p14:cNvPr>
                <p14:cNvContentPartPr/>
                <p14:nvPr/>
              </p14:nvContentPartPr>
              <p14:xfrm>
                <a:off x="3967996" y="3065552"/>
                <a:ext cx="712080" cy="632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D7738DD-30DF-44FE-A63D-7B91120F0AD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959356" y="3056912"/>
                  <a:ext cx="72972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C2DF76D-A088-4AE5-8D65-6E6C77A3CC77}"/>
                    </a:ext>
                  </a:extLst>
                </p14:cNvPr>
                <p14:cNvContentPartPr/>
                <p14:nvPr/>
              </p14:nvContentPartPr>
              <p14:xfrm>
                <a:off x="4348516" y="2697272"/>
                <a:ext cx="129600" cy="271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C2DF76D-A088-4AE5-8D65-6E6C77A3CC7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339876" y="2688272"/>
                  <a:ext cx="1472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2B851E4-B6CA-4B04-9F33-779FE3CE1D1C}"/>
                    </a:ext>
                  </a:extLst>
                </p14:cNvPr>
                <p14:cNvContentPartPr/>
                <p14:nvPr/>
              </p14:nvContentPartPr>
              <p14:xfrm>
                <a:off x="4500796" y="2635712"/>
                <a:ext cx="211680" cy="239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2B851E4-B6CA-4B04-9F33-779FE3CE1D1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492156" y="2626712"/>
                  <a:ext cx="229320" cy="257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31325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23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ADFD94-CAD5-4B12-853C-9FC0ECDEC1C5}"/>
              </a:ext>
            </a:extLst>
          </p:cNvPr>
          <p:cNvGrpSpPr/>
          <p:nvPr/>
        </p:nvGrpSpPr>
        <p:grpSpPr>
          <a:xfrm>
            <a:off x="5259676" y="5923232"/>
            <a:ext cx="624960" cy="938160"/>
            <a:chOff x="5259676" y="5923232"/>
            <a:chExt cx="624960" cy="93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14:cNvPr>
                <p14:cNvContentPartPr/>
                <p14:nvPr/>
              </p14:nvContentPartPr>
              <p14:xfrm>
                <a:off x="5259676" y="6440912"/>
                <a:ext cx="138600" cy="42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42036" y="6422912"/>
                  <a:ext cx="174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14:cNvPr>
                <p14:cNvContentPartPr/>
                <p14:nvPr/>
              </p14:nvContentPartPr>
              <p14:xfrm>
                <a:off x="5467396" y="5923232"/>
                <a:ext cx="308160" cy="74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49756" y="5905232"/>
                  <a:ext cx="34380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14:cNvPr>
                <p14:cNvContentPartPr/>
                <p14:nvPr/>
              </p14:nvContentPartPr>
              <p14:xfrm>
                <a:off x="5574676" y="6207992"/>
                <a:ext cx="309960" cy="5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56676" y="6190352"/>
                  <a:ext cx="34560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482CB0C-018D-47C8-A33D-77E4A4433752}"/>
              </a:ext>
            </a:extLst>
          </p:cNvPr>
          <p:cNvGrpSpPr/>
          <p:nvPr/>
        </p:nvGrpSpPr>
        <p:grpSpPr>
          <a:xfrm>
            <a:off x="5815516" y="6187472"/>
            <a:ext cx="919080" cy="771120"/>
            <a:chOff x="5815516" y="6187472"/>
            <a:chExt cx="919080" cy="771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14:cNvPr>
                <p14:cNvContentPartPr/>
                <p14:nvPr/>
              </p14:nvContentPartPr>
              <p14:xfrm>
                <a:off x="5815516" y="6587432"/>
                <a:ext cx="251640" cy="371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97876" y="6569792"/>
                  <a:ext cx="2872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14:cNvPr>
                <p14:cNvContentPartPr/>
                <p14:nvPr/>
              </p14:nvContentPartPr>
              <p14:xfrm>
                <a:off x="6242116" y="6187472"/>
                <a:ext cx="24840" cy="622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24116" y="6169472"/>
                  <a:ext cx="60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14:cNvPr>
                <p14:cNvContentPartPr/>
                <p14:nvPr/>
              </p14:nvContentPartPr>
              <p14:xfrm>
                <a:off x="6395116" y="6188552"/>
                <a:ext cx="339480" cy="475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77116" y="6170912"/>
                  <a:ext cx="375120" cy="51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5E1BCCB-807A-4A81-8D30-51FD5D83F821}"/>
              </a:ext>
            </a:extLst>
          </p:cNvPr>
          <p:cNvGrpSpPr/>
          <p:nvPr/>
        </p:nvGrpSpPr>
        <p:grpSpPr>
          <a:xfrm>
            <a:off x="6663316" y="5994512"/>
            <a:ext cx="944280" cy="1089360"/>
            <a:chOff x="6663316" y="5994512"/>
            <a:chExt cx="944280" cy="1089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14:cNvPr>
                <p14:cNvContentPartPr/>
                <p14:nvPr/>
              </p14:nvContentPartPr>
              <p14:xfrm>
                <a:off x="6663316" y="6598592"/>
                <a:ext cx="250920" cy="485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45316" y="6580952"/>
                  <a:ext cx="2865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14:cNvPr>
                <p14:cNvContentPartPr/>
                <p14:nvPr/>
              </p14:nvContentPartPr>
              <p14:xfrm>
                <a:off x="7066156" y="6121952"/>
                <a:ext cx="79920" cy="454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48156" y="6104312"/>
                  <a:ext cx="1155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14:cNvPr>
                <p14:cNvContentPartPr/>
                <p14:nvPr/>
              </p14:nvContentPartPr>
              <p14:xfrm>
                <a:off x="7247596" y="5994512"/>
                <a:ext cx="360000" cy="632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29596" y="5976872"/>
                  <a:ext cx="395640" cy="66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36ACB73-EC6F-4C32-8E35-4AB8E1DA5ECA}"/>
              </a:ext>
            </a:extLst>
          </p:cNvPr>
          <p:cNvGrpSpPr/>
          <p:nvPr/>
        </p:nvGrpSpPr>
        <p:grpSpPr>
          <a:xfrm>
            <a:off x="7699756" y="6159392"/>
            <a:ext cx="1204200" cy="838440"/>
            <a:chOff x="7699756" y="6159392"/>
            <a:chExt cx="1204200" cy="838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78668EB-2CDA-459F-A8A7-3F7C3147A60A}"/>
                    </a:ext>
                  </a:extLst>
                </p14:cNvPr>
                <p14:cNvContentPartPr/>
                <p14:nvPr/>
              </p14:nvContentPartPr>
              <p14:xfrm>
                <a:off x="7699756" y="6517952"/>
                <a:ext cx="213840" cy="479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78668EB-2CDA-459F-A8A7-3F7C3147A60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682116" y="6499952"/>
                  <a:ext cx="24948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D8949EC-56B5-4422-A4A1-E076E03DCBD7}"/>
                    </a:ext>
                  </a:extLst>
                </p14:cNvPr>
                <p14:cNvContentPartPr/>
                <p14:nvPr/>
              </p14:nvContentPartPr>
              <p14:xfrm>
                <a:off x="8080276" y="6205472"/>
                <a:ext cx="304560" cy="549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D8949EC-56B5-4422-A4A1-E076E03DCBD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062636" y="6187832"/>
                  <a:ext cx="34020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9C56F3B-5287-441B-BAE1-A0963008695D}"/>
                    </a:ext>
                  </a:extLst>
                </p14:cNvPr>
                <p14:cNvContentPartPr/>
                <p14:nvPr/>
              </p14:nvContentPartPr>
              <p14:xfrm>
                <a:off x="8529916" y="6159392"/>
                <a:ext cx="374040" cy="434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9C56F3B-5287-441B-BAE1-A0963008695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511916" y="6141392"/>
                  <a:ext cx="40968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E612882-24BF-46B8-BE35-B75C71D281EC}"/>
              </a:ext>
            </a:extLst>
          </p:cNvPr>
          <p:cNvGrpSpPr/>
          <p:nvPr/>
        </p:nvGrpSpPr>
        <p:grpSpPr>
          <a:xfrm>
            <a:off x="6127636" y="3275792"/>
            <a:ext cx="1302120" cy="569520"/>
            <a:chOff x="6127636" y="3275792"/>
            <a:chExt cx="1302120" cy="569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12D82DA-9F45-4F34-81D7-10E0811620F1}"/>
                    </a:ext>
                  </a:extLst>
                </p14:cNvPr>
                <p14:cNvContentPartPr/>
                <p14:nvPr/>
              </p14:nvContentPartPr>
              <p14:xfrm>
                <a:off x="6127636" y="3275792"/>
                <a:ext cx="1302120" cy="114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12D82DA-9F45-4F34-81D7-10E0811620F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109636" y="3257792"/>
                  <a:ext cx="1337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6C80567-FDC9-4F02-8A4C-5E1005D60BB0}"/>
                    </a:ext>
                  </a:extLst>
                </p14:cNvPr>
                <p14:cNvContentPartPr/>
                <p14:nvPr/>
              </p14:nvContentPartPr>
              <p14:xfrm>
                <a:off x="6467836" y="3480632"/>
                <a:ext cx="16920" cy="317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6C80567-FDC9-4F02-8A4C-5E1005D60BB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450196" y="3462992"/>
                  <a:ext cx="525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F167F0-954C-4B07-B64A-6DA13219D940}"/>
                    </a:ext>
                  </a:extLst>
                </p14:cNvPr>
                <p14:cNvContentPartPr/>
                <p14:nvPr/>
              </p14:nvContentPartPr>
              <p14:xfrm>
                <a:off x="6563236" y="3468032"/>
                <a:ext cx="231480" cy="377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F167F0-954C-4B07-B64A-6DA13219D94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45236" y="3450032"/>
                  <a:ext cx="267120" cy="41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C633CD-5870-4035-A5E4-EC3C5E836A16}"/>
              </a:ext>
            </a:extLst>
          </p:cNvPr>
          <p:cNvGrpSpPr/>
          <p:nvPr/>
        </p:nvGrpSpPr>
        <p:grpSpPr>
          <a:xfrm>
            <a:off x="3340876" y="4666832"/>
            <a:ext cx="1403640" cy="482760"/>
            <a:chOff x="3340876" y="4666832"/>
            <a:chExt cx="1403640" cy="48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1464257-8EE2-47D4-97B7-2EF4D162BB88}"/>
                    </a:ext>
                  </a:extLst>
                </p14:cNvPr>
                <p14:cNvContentPartPr/>
                <p14:nvPr/>
              </p14:nvContentPartPr>
              <p14:xfrm>
                <a:off x="3340876" y="4701752"/>
                <a:ext cx="862560" cy="44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1464257-8EE2-47D4-97B7-2EF4D162BB8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331876" y="4692752"/>
                  <a:ext cx="88020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43D058A-91AA-4D8C-9E63-89507AA73EA0}"/>
                    </a:ext>
                  </a:extLst>
                </p14:cNvPr>
                <p14:cNvContentPartPr/>
                <p14:nvPr/>
              </p14:nvContentPartPr>
              <p14:xfrm>
                <a:off x="4364716" y="4752872"/>
                <a:ext cx="137880" cy="257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43D058A-91AA-4D8C-9E63-89507AA73EA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356076" y="4743872"/>
                  <a:ext cx="1555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1C82E65-C589-462F-8A66-94087553F661}"/>
                    </a:ext>
                  </a:extLst>
                </p14:cNvPr>
                <p14:cNvContentPartPr/>
                <p14:nvPr/>
              </p14:nvContentPartPr>
              <p14:xfrm>
                <a:off x="4483516" y="4666832"/>
                <a:ext cx="261000" cy="256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1C82E65-C589-462F-8A66-94087553F66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474516" y="4658192"/>
                  <a:ext cx="27864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2A2FB26-E210-4E5B-9E01-CBF3664EB854}"/>
              </a:ext>
            </a:extLst>
          </p:cNvPr>
          <p:cNvGrpSpPr/>
          <p:nvPr/>
        </p:nvGrpSpPr>
        <p:grpSpPr>
          <a:xfrm>
            <a:off x="8946076" y="6246872"/>
            <a:ext cx="887760" cy="860760"/>
            <a:chOff x="8946076" y="6246872"/>
            <a:chExt cx="887760" cy="860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DB10F7B-E10D-4851-95ED-062511FD2CC3}"/>
                    </a:ext>
                  </a:extLst>
                </p14:cNvPr>
                <p14:cNvContentPartPr/>
                <p14:nvPr/>
              </p14:nvContentPartPr>
              <p14:xfrm>
                <a:off x="8946076" y="6560792"/>
                <a:ext cx="267840" cy="546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DB10F7B-E10D-4851-95ED-062511FD2CC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928076" y="6542792"/>
                  <a:ext cx="30348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3CA70F6-E01F-42A1-A3BA-E84670A95DC8}"/>
                    </a:ext>
                  </a:extLst>
                </p14:cNvPr>
                <p14:cNvContentPartPr/>
                <p14:nvPr/>
              </p14:nvContentPartPr>
              <p14:xfrm>
                <a:off x="9340636" y="6305192"/>
                <a:ext cx="143280" cy="438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3CA70F6-E01F-42A1-A3BA-E84670A95DC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322996" y="6287552"/>
                  <a:ext cx="17892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237B4EC-5B78-4BAF-970E-45345ED7E4A4}"/>
                    </a:ext>
                  </a:extLst>
                </p14:cNvPr>
                <p14:cNvContentPartPr/>
                <p14:nvPr/>
              </p14:nvContentPartPr>
              <p14:xfrm>
                <a:off x="9545116" y="6246872"/>
                <a:ext cx="288720" cy="582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237B4EC-5B78-4BAF-970E-45345ED7E4A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527116" y="6229232"/>
                  <a:ext cx="324360" cy="61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58269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24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ADFD94-CAD5-4B12-853C-9FC0ECDEC1C5}"/>
              </a:ext>
            </a:extLst>
          </p:cNvPr>
          <p:cNvGrpSpPr/>
          <p:nvPr/>
        </p:nvGrpSpPr>
        <p:grpSpPr>
          <a:xfrm>
            <a:off x="5259676" y="5923232"/>
            <a:ext cx="624960" cy="938160"/>
            <a:chOff x="5259676" y="5923232"/>
            <a:chExt cx="624960" cy="93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14:cNvPr>
                <p14:cNvContentPartPr/>
                <p14:nvPr/>
              </p14:nvContentPartPr>
              <p14:xfrm>
                <a:off x="5259676" y="6440912"/>
                <a:ext cx="138600" cy="42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42036" y="6422912"/>
                  <a:ext cx="174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14:cNvPr>
                <p14:cNvContentPartPr/>
                <p14:nvPr/>
              </p14:nvContentPartPr>
              <p14:xfrm>
                <a:off x="5467396" y="5923232"/>
                <a:ext cx="308160" cy="74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49756" y="5905232"/>
                  <a:ext cx="34380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14:cNvPr>
                <p14:cNvContentPartPr/>
                <p14:nvPr/>
              </p14:nvContentPartPr>
              <p14:xfrm>
                <a:off x="5574676" y="6207992"/>
                <a:ext cx="309960" cy="5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56676" y="6190352"/>
                  <a:ext cx="34560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482CB0C-018D-47C8-A33D-77E4A4433752}"/>
              </a:ext>
            </a:extLst>
          </p:cNvPr>
          <p:cNvGrpSpPr/>
          <p:nvPr/>
        </p:nvGrpSpPr>
        <p:grpSpPr>
          <a:xfrm>
            <a:off x="5815516" y="6187472"/>
            <a:ext cx="919080" cy="771120"/>
            <a:chOff x="5815516" y="6187472"/>
            <a:chExt cx="919080" cy="771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14:cNvPr>
                <p14:cNvContentPartPr/>
                <p14:nvPr/>
              </p14:nvContentPartPr>
              <p14:xfrm>
                <a:off x="5815516" y="6587432"/>
                <a:ext cx="251640" cy="371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97876" y="6569792"/>
                  <a:ext cx="2872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14:cNvPr>
                <p14:cNvContentPartPr/>
                <p14:nvPr/>
              </p14:nvContentPartPr>
              <p14:xfrm>
                <a:off x="6242116" y="6187472"/>
                <a:ext cx="24840" cy="622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24116" y="6169472"/>
                  <a:ext cx="60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14:cNvPr>
                <p14:cNvContentPartPr/>
                <p14:nvPr/>
              </p14:nvContentPartPr>
              <p14:xfrm>
                <a:off x="6395116" y="6188552"/>
                <a:ext cx="339480" cy="475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77116" y="6170912"/>
                  <a:ext cx="375120" cy="51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5E1BCCB-807A-4A81-8D30-51FD5D83F821}"/>
              </a:ext>
            </a:extLst>
          </p:cNvPr>
          <p:cNvGrpSpPr/>
          <p:nvPr/>
        </p:nvGrpSpPr>
        <p:grpSpPr>
          <a:xfrm>
            <a:off x="6663316" y="5994512"/>
            <a:ext cx="944280" cy="1089360"/>
            <a:chOff x="6663316" y="5994512"/>
            <a:chExt cx="944280" cy="1089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14:cNvPr>
                <p14:cNvContentPartPr/>
                <p14:nvPr/>
              </p14:nvContentPartPr>
              <p14:xfrm>
                <a:off x="6663316" y="6598592"/>
                <a:ext cx="250920" cy="485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45316" y="6580952"/>
                  <a:ext cx="2865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14:cNvPr>
                <p14:cNvContentPartPr/>
                <p14:nvPr/>
              </p14:nvContentPartPr>
              <p14:xfrm>
                <a:off x="7066156" y="6121952"/>
                <a:ext cx="79920" cy="454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48156" y="6104312"/>
                  <a:ext cx="1155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14:cNvPr>
                <p14:cNvContentPartPr/>
                <p14:nvPr/>
              </p14:nvContentPartPr>
              <p14:xfrm>
                <a:off x="7247596" y="5994512"/>
                <a:ext cx="360000" cy="632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29596" y="5976872"/>
                  <a:ext cx="395640" cy="66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36ACB73-EC6F-4C32-8E35-4AB8E1DA5ECA}"/>
              </a:ext>
            </a:extLst>
          </p:cNvPr>
          <p:cNvGrpSpPr/>
          <p:nvPr/>
        </p:nvGrpSpPr>
        <p:grpSpPr>
          <a:xfrm>
            <a:off x="7699756" y="6159392"/>
            <a:ext cx="1204200" cy="838440"/>
            <a:chOff x="7699756" y="6159392"/>
            <a:chExt cx="1204200" cy="838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78668EB-2CDA-459F-A8A7-3F7C3147A60A}"/>
                    </a:ext>
                  </a:extLst>
                </p14:cNvPr>
                <p14:cNvContentPartPr/>
                <p14:nvPr/>
              </p14:nvContentPartPr>
              <p14:xfrm>
                <a:off x="7699756" y="6517952"/>
                <a:ext cx="213840" cy="479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78668EB-2CDA-459F-A8A7-3F7C3147A60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682116" y="6499952"/>
                  <a:ext cx="24948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D8949EC-56B5-4422-A4A1-E076E03DCBD7}"/>
                    </a:ext>
                  </a:extLst>
                </p14:cNvPr>
                <p14:cNvContentPartPr/>
                <p14:nvPr/>
              </p14:nvContentPartPr>
              <p14:xfrm>
                <a:off x="8080276" y="6205472"/>
                <a:ext cx="304560" cy="549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D8949EC-56B5-4422-A4A1-E076E03DCBD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062636" y="6187832"/>
                  <a:ext cx="34020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9C56F3B-5287-441B-BAE1-A0963008695D}"/>
                    </a:ext>
                  </a:extLst>
                </p14:cNvPr>
                <p14:cNvContentPartPr/>
                <p14:nvPr/>
              </p14:nvContentPartPr>
              <p14:xfrm>
                <a:off x="8529916" y="6159392"/>
                <a:ext cx="374040" cy="434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9C56F3B-5287-441B-BAE1-A0963008695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511916" y="6141392"/>
                  <a:ext cx="40968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C633CD-5870-4035-A5E4-EC3C5E836A16}"/>
              </a:ext>
            </a:extLst>
          </p:cNvPr>
          <p:cNvGrpSpPr/>
          <p:nvPr/>
        </p:nvGrpSpPr>
        <p:grpSpPr>
          <a:xfrm>
            <a:off x="3340876" y="4666832"/>
            <a:ext cx="1403640" cy="482760"/>
            <a:chOff x="3340876" y="4666832"/>
            <a:chExt cx="1403640" cy="48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1464257-8EE2-47D4-97B7-2EF4D162BB88}"/>
                    </a:ext>
                  </a:extLst>
                </p14:cNvPr>
                <p14:cNvContentPartPr/>
                <p14:nvPr/>
              </p14:nvContentPartPr>
              <p14:xfrm>
                <a:off x="3340876" y="4701752"/>
                <a:ext cx="862560" cy="44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1464257-8EE2-47D4-97B7-2EF4D162BB8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331876" y="4692752"/>
                  <a:ext cx="88020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43D058A-91AA-4D8C-9E63-89507AA73EA0}"/>
                    </a:ext>
                  </a:extLst>
                </p14:cNvPr>
                <p14:cNvContentPartPr/>
                <p14:nvPr/>
              </p14:nvContentPartPr>
              <p14:xfrm>
                <a:off x="4364716" y="4752872"/>
                <a:ext cx="137880" cy="257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43D058A-91AA-4D8C-9E63-89507AA73EA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356076" y="4743872"/>
                  <a:ext cx="1555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1C82E65-C589-462F-8A66-94087553F661}"/>
                    </a:ext>
                  </a:extLst>
                </p14:cNvPr>
                <p14:cNvContentPartPr/>
                <p14:nvPr/>
              </p14:nvContentPartPr>
              <p14:xfrm>
                <a:off x="4483516" y="4666832"/>
                <a:ext cx="261000" cy="256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1C82E65-C589-462F-8A66-94087553F66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474516" y="4658192"/>
                  <a:ext cx="27864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2A2FB26-E210-4E5B-9E01-CBF3664EB854}"/>
              </a:ext>
            </a:extLst>
          </p:cNvPr>
          <p:cNvGrpSpPr/>
          <p:nvPr/>
        </p:nvGrpSpPr>
        <p:grpSpPr>
          <a:xfrm>
            <a:off x="8946076" y="6246872"/>
            <a:ext cx="887760" cy="860760"/>
            <a:chOff x="8946076" y="6246872"/>
            <a:chExt cx="887760" cy="860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DB10F7B-E10D-4851-95ED-062511FD2CC3}"/>
                    </a:ext>
                  </a:extLst>
                </p14:cNvPr>
                <p14:cNvContentPartPr/>
                <p14:nvPr/>
              </p14:nvContentPartPr>
              <p14:xfrm>
                <a:off x="8946076" y="6560792"/>
                <a:ext cx="267840" cy="546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DB10F7B-E10D-4851-95ED-062511FD2CC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928076" y="6542792"/>
                  <a:ext cx="30348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3CA70F6-E01F-42A1-A3BA-E84670A95DC8}"/>
                    </a:ext>
                  </a:extLst>
                </p14:cNvPr>
                <p14:cNvContentPartPr/>
                <p14:nvPr/>
              </p14:nvContentPartPr>
              <p14:xfrm>
                <a:off x="9340636" y="6305192"/>
                <a:ext cx="143280" cy="438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3CA70F6-E01F-42A1-A3BA-E84670A95DC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322996" y="6287552"/>
                  <a:ext cx="17892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237B4EC-5B78-4BAF-970E-45345ED7E4A4}"/>
                    </a:ext>
                  </a:extLst>
                </p14:cNvPr>
                <p14:cNvContentPartPr/>
                <p14:nvPr/>
              </p14:nvContentPartPr>
              <p14:xfrm>
                <a:off x="9545116" y="6246872"/>
                <a:ext cx="288720" cy="582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237B4EC-5B78-4BAF-970E-45345ED7E4A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527116" y="6229232"/>
                  <a:ext cx="324360" cy="61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5647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B83503C-9C81-4593-BDFB-C9BEA07A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In-ORDER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CE618B-053D-40C8-AAD7-34BCAA626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3785E0-EE03-4251-861B-77262EA0EE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BBAFF-7B69-4F56-8732-970D081EB4E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98610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26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88633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27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15F93DD-DA32-4201-B9EA-800F52730692}"/>
                  </a:ext>
                </a:extLst>
              </p14:cNvPr>
              <p14:cNvContentPartPr/>
              <p14:nvPr/>
            </p14:nvContentPartPr>
            <p14:xfrm>
              <a:off x="6571876" y="2004144"/>
              <a:ext cx="3311640" cy="1206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15F93DD-DA32-4201-B9EA-800F52730692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6517876" y="1896504"/>
                <a:ext cx="3419280" cy="33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E5A631C-B205-497E-9ADA-56040EFF5884}"/>
              </a:ext>
            </a:extLst>
          </p:cNvPr>
          <p:cNvGrpSpPr/>
          <p:nvPr/>
        </p:nvGrpSpPr>
        <p:grpSpPr>
          <a:xfrm>
            <a:off x="140476" y="2597424"/>
            <a:ext cx="440280" cy="1124640"/>
            <a:chOff x="140476" y="2597424"/>
            <a:chExt cx="440280" cy="11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A06A041-DE4D-428F-A882-37A5BDE9AD95}"/>
                    </a:ext>
                  </a:extLst>
                </p14:cNvPr>
                <p14:cNvContentPartPr/>
                <p14:nvPr/>
              </p14:nvContentPartPr>
              <p14:xfrm>
                <a:off x="140476" y="3030144"/>
                <a:ext cx="440280" cy="691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A06A041-DE4D-428F-A882-37A5BDE9AD9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31476" y="3021504"/>
                  <a:ext cx="45792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11AE784-E3FC-4F44-AEF7-F2F315F0139A}"/>
                    </a:ext>
                  </a:extLst>
                </p14:cNvPr>
                <p14:cNvContentPartPr/>
                <p14:nvPr/>
              </p14:nvContentPartPr>
              <p14:xfrm>
                <a:off x="182956" y="2629104"/>
                <a:ext cx="204480" cy="372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11AE784-E3FC-4F44-AEF7-F2F315F0139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74316" y="2620104"/>
                  <a:ext cx="2221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6412C5D-11E9-434C-89AC-65915C405A04}"/>
                    </a:ext>
                  </a:extLst>
                </p14:cNvPr>
                <p14:cNvContentPartPr/>
                <p14:nvPr/>
              </p14:nvContentPartPr>
              <p14:xfrm>
                <a:off x="362596" y="2597424"/>
                <a:ext cx="194760" cy="229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6412C5D-11E9-434C-89AC-65915C405A0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53956" y="2588424"/>
                  <a:ext cx="21240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1978944"/>
            <a:ext cx="1379880" cy="1434600"/>
            <a:chOff x="5204596" y="1978944"/>
            <a:chExt cx="1379880" cy="1434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BB828DC1-6450-441C-80E7-AA811A98CA59}"/>
                    </a:ext>
                  </a:extLst>
                </p14:cNvPr>
                <p14:cNvContentPartPr/>
                <p14:nvPr/>
              </p14:nvContentPartPr>
              <p14:xfrm>
                <a:off x="5213956" y="1978944"/>
                <a:ext cx="1201680" cy="781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BB828DC1-6450-441C-80E7-AA811A98CA5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95956" y="1960944"/>
                  <a:ext cx="1237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07CC2FB3-CF09-453A-A6E5-457F9710428B}"/>
                    </a:ext>
                  </a:extLst>
                </p14:cNvPr>
                <p14:cNvContentPartPr/>
                <p14:nvPr/>
              </p14:nvContentPartPr>
              <p14:xfrm>
                <a:off x="5593756" y="2112864"/>
                <a:ext cx="276120" cy="2426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07CC2FB3-CF09-453A-A6E5-457F9710428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576116" y="2094864"/>
                  <a:ext cx="311760" cy="27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11957423-07CC-46E1-A832-4B99F96F565F}"/>
                  </a:ext>
                </a:extLst>
              </p14:cNvPr>
              <p14:cNvContentPartPr/>
              <p14:nvPr/>
            </p14:nvContentPartPr>
            <p14:xfrm>
              <a:off x="6905236" y="2574744"/>
              <a:ext cx="3132360" cy="45072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11957423-07CC-46E1-A832-4B99F96F565F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851236" y="2466744"/>
                <a:ext cx="3240000" cy="66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9809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28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E5A631C-B205-497E-9ADA-56040EFF5884}"/>
              </a:ext>
            </a:extLst>
          </p:cNvPr>
          <p:cNvGrpSpPr/>
          <p:nvPr/>
        </p:nvGrpSpPr>
        <p:grpSpPr>
          <a:xfrm>
            <a:off x="140476" y="2597424"/>
            <a:ext cx="440280" cy="1124640"/>
            <a:chOff x="140476" y="2597424"/>
            <a:chExt cx="440280" cy="11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A06A041-DE4D-428F-A882-37A5BDE9AD95}"/>
                    </a:ext>
                  </a:extLst>
                </p14:cNvPr>
                <p14:cNvContentPartPr/>
                <p14:nvPr/>
              </p14:nvContentPartPr>
              <p14:xfrm>
                <a:off x="140476" y="3030144"/>
                <a:ext cx="440280" cy="691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A06A041-DE4D-428F-A882-37A5BDE9AD9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31476" y="3021504"/>
                  <a:ext cx="45792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11AE784-E3FC-4F44-AEF7-F2F315F0139A}"/>
                    </a:ext>
                  </a:extLst>
                </p14:cNvPr>
                <p14:cNvContentPartPr/>
                <p14:nvPr/>
              </p14:nvContentPartPr>
              <p14:xfrm>
                <a:off x="182956" y="2629104"/>
                <a:ext cx="204480" cy="372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11AE784-E3FC-4F44-AEF7-F2F315F0139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74316" y="2620104"/>
                  <a:ext cx="2221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6412C5D-11E9-434C-89AC-65915C405A04}"/>
                    </a:ext>
                  </a:extLst>
                </p14:cNvPr>
                <p14:cNvContentPartPr/>
                <p14:nvPr/>
              </p14:nvContentPartPr>
              <p14:xfrm>
                <a:off x="362596" y="2597424"/>
                <a:ext cx="194760" cy="229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6412C5D-11E9-434C-89AC-65915C405A0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53956" y="2588424"/>
                  <a:ext cx="21240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2411664"/>
            <a:ext cx="1379880" cy="1001880"/>
            <a:chOff x="5204596" y="2411664"/>
            <a:chExt cx="1379880" cy="100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5A794B96-C6DB-40BE-B81D-951094F3B808}"/>
                  </a:ext>
                </a:extLst>
              </p14:cNvPr>
              <p14:cNvContentPartPr/>
              <p14:nvPr/>
            </p14:nvContentPartPr>
            <p14:xfrm>
              <a:off x="6962116" y="3357744"/>
              <a:ext cx="1936800" cy="22536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5A794B96-C6DB-40BE-B81D-951094F3B808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908476" y="3250104"/>
                <a:ext cx="204444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8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6253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29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2411664"/>
            <a:ext cx="1379880" cy="1001880"/>
            <a:chOff x="5204596" y="2411664"/>
            <a:chExt cx="1379880" cy="100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6C28D04-54BD-4ED3-84A9-EB246A7A3D23}"/>
                  </a:ext>
                </a:extLst>
              </p14:cNvPr>
              <p14:cNvContentPartPr/>
              <p14:nvPr/>
            </p14:nvContentPartPr>
            <p14:xfrm>
              <a:off x="6878596" y="3954264"/>
              <a:ext cx="2660040" cy="1101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6C28D04-54BD-4ED3-84A9-EB246A7A3D23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6824956" y="3846264"/>
                <a:ext cx="2767680" cy="32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284CAB4-292C-4C0D-BBF7-A44DD92C8FB2}"/>
              </a:ext>
            </a:extLst>
          </p:cNvPr>
          <p:cNvGrpSpPr/>
          <p:nvPr/>
        </p:nvGrpSpPr>
        <p:grpSpPr>
          <a:xfrm>
            <a:off x="1571116" y="4358544"/>
            <a:ext cx="1131120" cy="797040"/>
            <a:chOff x="1571116" y="4358544"/>
            <a:chExt cx="1131120" cy="79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14:cNvPr>
                <p14:cNvContentPartPr/>
                <p14:nvPr/>
              </p14:nvContentPartPr>
              <p14:xfrm>
                <a:off x="1571116" y="4580664"/>
                <a:ext cx="798120" cy="5749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562116" y="4572024"/>
                  <a:ext cx="81576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14:cNvPr>
                <p14:cNvContentPartPr/>
                <p14:nvPr/>
              </p14:nvContentPartPr>
              <p14:xfrm>
                <a:off x="2269516" y="4455744"/>
                <a:ext cx="233640" cy="1767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260516" y="4447104"/>
                  <a:ext cx="251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14:cNvPr>
                <p14:cNvContentPartPr/>
                <p14:nvPr/>
              </p14:nvContentPartPr>
              <p14:xfrm>
                <a:off x="2464636" y="4358544"/>
                <a:ext cx="237600" cy="2185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455636" y="4349904"/>
                  <a:ext cx="255240" cy="23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35348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r>
              <a:rPr lang="en-US" dirty="0"/>
              <a:t>Red-Black BST Operations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3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57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30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2411664"/>
            <a:ext cx="1379880" cy="1001880"/>
            <a:chOff x="5204596" y="2411664"/>
            <a:chExt cx="1379880" cy="100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284CAB4-292C-4C0D-BBF7-A44DD92C8FB2}"/>
              </a:ext>
            </a:extLst>
          </p:cNvPr>
          <p:cNvGrpSpPr/>
          <p:nvPr/>
        </p:nvGrpSpPr>
        <p:grpSpPr>
          <a:xfrm>
            <a:off x="1571116" y="4358544"/>
            <a:ext cx="1131120" cy="797040"/>
            <a:chOff x="1571116" y="4358544"/>
            <a:chExt cx="1131120" cy="79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14:cNvPr>
                <p14:cNvContentPartPr/>
                <p14:nvPr/>
              </p14:nvContentPartPr>
              <p14:xfrm>
                <a:off x="1571116" y="4580664"/>
                <a:ext cx="798120" cy="5749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562116" y="4572024"/>
                  <a:ext cx="81576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14:cNvPr>
                <p14:cNvContentPartPr/>
                <p14:nvPr/>
              </p14:nvContentPartPr>
              <p14:xfrm>
                <a:off x="2269516" y="4455744"/>
                <a:ext cx="233640" cy="1767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260516" y="4447104"/>
                  <a:ext cx="251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14:cNvPr>
                <p14:cNvContentPartPr/>
                <p14:nvPr/>
              </p14:nvContentPartPr>
              <p14:xfrm>
                <a:off x="2464636" y="4358544"/>
                <a:ext cx="237600" cy="2185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455636" y="4349904"/>
                  <a:ext cx="255240" cy="23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6C55612-68A6-46CD-BD4C-C0CC462FB827}"/>
                  </a:ext>
                </a:extLst>
              </p14:cNvPr>
              <p14:cNvContentPartPr/>
              <p14:nvPr/>
            </p14:nvContentPartPr>
            <p14:xfrm>
              <a:off x="6523996" y="2077584"/>
              <a:ext cx="3414240" cy="9597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6C55612-68A6-46CD-BD4C-C0CC462FB827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469996" y="1969584"/>
                <a:ext cx="3521880" cy="11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5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53D310C-702E-4452-B40E-221F1BBCCCEC}"/>
                  </a:ext>
                </a:extLst>
              </p14:cNvPr>
              <p14:cNvContentPartPr/>
              <p14:nvPr/>
            </p14:nvContentPartPr>
            <p14:xfrm>
              <a:off x="5280916" y="2025024"/>
              <a:ext cx="936000" cy="36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53D310C-702E-4452-B40E-221F1BBCCCEC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5262916" y="2007384"/>
                <a:ext cx="97164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1" name="Group 450">
            <a:extLst>
              <a:ext uri="{FF2B5EF4-FFF2-40B4-BE49-F238E27FC236}">
                <a16:creationId xmlns:a16="http://schemas.microsoft.com/office/drawing/2014/main" id="{5CABA9E5-9BBF-426A-A054-B715D82FDDB7}"/>
              </a:ext>
            </a:extLst>
          </p:cNvPr>
          <p:cNvGrpSpPr/>
          <p:nvPr/>
        </p:nvGrpSpPr>
        <p:grpSpPr>
          <a:xfrm>
            <a:off x="5558836" y="2185944"/>
            <a:ext cx="432720" cy="216720"/>
            <a:chOff x="5558836" y="2185944"/>
            <a:chExt cx="432720" cy="216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6CD256C-C29F-4904-AE6E-00F74883A068}"/>
                    </a:ext>
                  </a:extLst>
                </p14:cNvPr>
                <p14:cNvContentPartPr/>
                <p14:nvPr/>
              </p14:nvContentPartPr>
              <p14:xfrm>
                <a:off x="5558836" y="2185944"/>
                <a:ext cx="284040" cy="216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6CD256C-C29F-4904-AE6E-00F74883A06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40836" y="2167944"/>
                  <a:ext cx="3196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A30AD6A-56D0-4AF6-84F6-98749AA2D2A6}"/>
                    </a:ext>
                  </a:extLst>
                </p14:cNvPr>
                <p14:cNvContentPartPr/>
                <p14:nvPr/>
              </p14:nvContentPartPr>
              <p14:xfrm>
                <a:off x="5611036" y="2282064"/>
                <a:ext cx="380520" cy="4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A30AD6A-56D0-4AF6-84F6-98749AA2D2A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593396" y="2264424"/>
                  <a:ext cx="416160" cy="4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39662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31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2411664"/>
            <a:ext cx="1379880" cy="1001880"/>
            <a:chOff x="5204596" y="2411664"/>
            <a:chExt cx="1379880" cy="100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284CAB4-292C-4C0D-BBF7-A44DD92C8FB2}"/>
              </a:ext>
            </a:extLst>
          </p:cNvPr>
          <p:cNvGrpSpPr/>
          <p:nvPr/>
        </p:nvGrpSpPr>
        <p:grpSpPr>
          <a:xfrm>
            <a:off x="1571116" y="4358544"/>
            <a:ext cx="1131120" cy="797040"/>
            <a:chOff x="1571116" y="4358544"/>
            <a:chExt cx="1131120" cy="79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14:cNvPr>
                <p14:cNvContentPartPr/>
                <p14:nvPr/>
              </p14:nvContentPartPr>
              <p14:xfrm>
                <a:off x="1571116" y="4580664"/>
                <a:ext cx="798120" cy="5749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562116" y="4572024"/>
                  <a:ext cx="81576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14:cNvPr>
                <p14:cNvContentPartPr/>
                <p14:nvPr/>
              </p14:nvContentPartPr>
              <p14:xfrm>
                <a:off x="2269516" y="4455744"/>
                <a:ext cx="233640" cy="1767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260516" y="4447104"/>
                  <a:ext cx="251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14:cNvPr>
                <p14:cNvContentPartPr/>
                <p14:nvPr/>
              </p14:nvContentPartPr>
              <p14:xfrm>
                <a:off x="2464636" y="4358544"/>
                <a:ext cx="237600" cy="2185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455636" y="4349904"/>
                  <a:ext cx="255240" cy="23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53D310C-702E-4452-B40E-221F1BBCCCEC}"/>
                  </a:ext>
                </a:extLst>
              </p14:cNvPr>
              <p14:cNvContentPartPr/>
              <p14:nvPr/>
            </p14:nvContentPartPr>
            <p14:xfrm>
              <a:off x="5280916" y="2025024"/>
              <a:ext cx="936000" cy="36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53D310C-702E-4452-B40E-221F1BBCCCEC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5262916" y="2007384"/>
                <a:ext cx="97164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1" name="Group 450">
            <a:extLst>
              <a:ext uri="{FF2B5EF4-FFF2-40B4-BE49-F238E27FC236}">
                <a16:creationId xmlns:a16="http://schemas.microsoft.com/office/drawing/2014/main" id="{5CABA9E5-9BBF-426A-A054-B715D82FDDB7}"/>
              </a:ext>
            </a:extLst>
          </p:cNvPr>
          <p:cNvGrpSpPr/>
          <p:nvPr/>
        </p:nvGrpSpPr>
        <p:grpSpPr>
          <a:xfrm>
            <a:off x="5558836" y="2185944"/>
            <a:ext cx="432720" cy="216720"/>
            <a:chOff x="5558836" y="2185944"/>
            <a:chExt cx="432720" cy="216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6CD256C-C29F-4904-AE6E-00F74883A068}"/>
                    </a:ext>
                  </a:extLst>
                </p14:cNvPr>
                <p14:cNvContentPartPr/>
                <p14:nvPr/>
              </p14:nvContentPartPr>
              <p14:xfrm>
                <a:off x="5558836" y="2185944"/>
                <a:ext cx="284040" cy="216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6CD256C-C29F-4904-AE6E-00F74883A06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540836" y="2167944"/>
                  <a:ext cx="3196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A30AD6A-56D0-4AF6-84F6-98749AA2D2A6}"/>
                    </a:ext>
                  </a:extLst>
                </p14:cNvPr>
                <p14:cNvContentPartPr/>
                <p14:nvPr/>
              </p14:nvContentPartPr>
              <p14:xfrm>
                <a:off x="5611036" y="2282064"/>
                <a:ext cx="380520" cy="4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A30AD6A-56D0-4AF6-84F6-98749AA2D2A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93396" y="2264424"/>
                  <a:ext cx="41616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2D91310-953E-452B-BC8D-26C769103610}"/>
                  </a:ext>
                </a:extLst>
              </p14:cNvPr>
              <p14:cNvContentPartPr/>
              <p14:nvPr/>
            </p14:nvContentPartPr>
            <p14:xfrm>
              <a:off x="6739996" y="3514704"/>
              <a:ext cx="2036880" cy="43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2D91310-953E-452B-BC8D-26C769103610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6686356" y="3406704"/>
                <a:ext cx="2144520" cy="2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09558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32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2411664"/>
            <a:ext cx="1379880" cy="1001880"/>
            <a:chOff x="5204596" y="2411664"/>
            <a:chExt cx="1379880" cy="100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284CAB4-292C-4C0D-BBF7-A44DD92C8FB2}"/>
              </a:ext>
            </a:extLst>
          </p:cNvPr>
          <p:cNvGrpSpPr/>
          <p:nvPr/>
        </p:nvGrpSpPr>
        <p:grpSpPr>
          <a:xfrm>
            <a:off x="1571116" y="4358544"/>
            <a:ext cx="1131120" cy="797040"/>
            <a:chOff x="1571116" y="4358544"/>
            <a:chExt cx="1131120" cy="79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14:cNvPr>
                <p14:cNvContentPartPr/>
                <p14:nvPr/>
              </p14:nvContentPartPr>
              <p14:xfrm>
                <a:off x="1571116" y="4580664"/>
                <a:ext cx="798120" cy="5749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562116" y="4572024"/>
                  <a:ext cx="81576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14:cNvPr>
                <p14:cNvContentPartPr/>
                <p14:nvPr/>
              </p14:nvContentPartPr>
              <p14:xfrm>
                <a:off x="2269516" y="4455744"/>
                <a:ext cx="233640" cy="1767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260516" y="4447104"/>
                  <a:ext cx="251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14:cNvPr>
                <p14:cNvContentPartPr/>
                <p14:nvPr/>
              </p14:nvContentPartPr>
              <p14:xfrm>
                <a:off x="2464636" y="4358544"/>
                <a:ext cx="237600" cy="2185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455636" y="4349904"/>
                  <a:ext cx="25524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BF108D4-C634-4A59-9063-8B03413136B4}"/>
                  </a:ext>
                </a:extLst>
              </p14:cNvPr>
              <p14:cNvContentPartPr/>
              <p14:nvPr/>
            </p14:nvContentPartPr>
            <p14:xfrm>
              <a:off x="6726316" y="4033824"/>
              <a:ext cx="2550600" cy="1666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BF108D4-C634-4A59-9063-8B03413136B4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6672676" y="3925824"/>
                <a:ext cx="2658240" cy="38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3909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33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2411664"/>
            <a:ext cx="1379880" cy="1001880"/>
            <a:chOff x="5204596" y="2411664"/>
            <a:chExt cx="1379880" cy="100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BF108D4-C634-4A59-9063-8B03413136B4}"/>
                  </a:ext>
                </a:extLst>
              </p14:cNvPr>
              <p14:cNvContentPartPr/>
              <p14:nvPr/>
            </p14:nvContentPartPr>
            <p14:xfrm>
              <a:off x="6726316" y="4033824"/>
              <a:ext cx="2550600" cy="1666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BF108D4-C634-4A59-9063-8B03413136B4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672676" y="3925824"/>
                <a:ext cx="2658240" cy="38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0" name="Group 469">
            <a:extLst>
              <a:ext uri="{FF2B5EF4-FFF2-40B4-BE49-F238E27FC236}">
                <a16:creationId xmlns:a16="http://schemas.microsoft.com/office/drawing/2014/main" id="{6BD48249-536F-495F-ADE7-EB974513BC74}"/>
              </a:ext>
            </a:extLst>
          </p:cNvPr>
          <p:cNvGrpSpPr/>
          <p:nvPr/>
        </p:nvGrpSpPr>
        <p:grpSpPr>
          <a:xfrm>
            <a:off x="1829596" y="4363224"/>
            <a:ext cx="486720" cy="1111320"/>
            <a:chOff x="1829596" y="4363224"/>
            <a:chExt cx="486720" cy="11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A309816-C666-4D0C-8BBF-6660E2B86C6C}"/>
                    </a:ext>
                  </a:extLst>
                </p14:cNvPr>
                <p14:cNvContentPartPr/>
                <p14:nvPr/>
              </p14:nvContentPartPr>
              <p14:xfrm>
                <a:off x="2003476" y="4531344"/>
                <a:ext cx="181080" cy="258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A309816-C666-4D0C-8BBF-6660E2B86C6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994476" y="4522704"/>
                  <a:ext cx="1987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AD8A6603-A574-4550-89C3-58550E790702}"/>
                    </a:ext>
                  </a:extLst>
                </p14:cNvPr>
                <p14:cNvContentPartPr/>
                <p14:nvPr/>
              </p14:nvContentPartPr>
              <p14:xfrm>
                <a:off x="2180236" y="4363224"/>
                <a:ext cx="136080" cy="3358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AD8A6603-A574-4550-89C3-58550E79070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171236" y="4354584"/>
                  <a:ext cx="1537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89C290DB-3C37-4EB2-8A0A-1867E59E6823}"/>
                    </a:ext>
                  </a:extLst>
                </p14:cNvPr>
                <p14:cNvContentPartPr/>
                <p14:nvPr/>
              </p14:nvContentPartPr>
              <p14:xfrm>
                <a:off x="1829596" y="4812504"/>
                <a:ext cx="449280" cy="66204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89C290DB-3C37-4EB2-8A0A-1867E59E682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820956" y="4803864"/>
                  <a:ext cx="466920" cy="67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39573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34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99996" y="2872464"/>
            <a:ext cx="1284480" cy="541080"/>
            <a:chOff x="5299996" y="2872464"/>
            <a:chExt cx="1284480" cy="541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6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BD081C7A-201F-4BA7-9A4C-E9802F21DD47}"/>
                  </a:ext>
                </a:extLst>
              </p14:cNvPr>
              <p14:cNvContentPartPr/>
              <p14:nvPr/>
            </p14:nvContentPartPr>
            <p14:xfrm>
              <a:off x="6445876" y="3486264"/>
              <a:ext cx="2371680" cy="123120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BD081C7A-201F-4BA7-9A4C-E9802F21DD47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392236" y="3378264"/>
                <a:ext cx="2479320" cy="33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4" name="Group 473">
            <a:extLst>
              <a:ext uri="{FF2B5EF4-FFF2-40B4-BE49-F238E27FC236}">
                <a16:creationId xmlns:a16="http://schemas.microsoft.com/office/drawing/2014/main" id="{064128E3-C815-42D9-841E-5763C58A3745}"/>
              </a:ext>
            </a:extLst>
          </p:cNvPr>
          <p:cNvGrpSpPr/>
          <p:nvPr/>
        </p:nvGrpSpPr>
        <p:grpSpPr>
          <a:xfrm>
            <a:off x="589036" y="1465944"/>
            <a:ext cx="678960" cy="1110960"/>
            <a:chOff x="589036" y="1465944"/>
            <a:chExt cx="678960" cy="11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9F09F133-C792-4187-B6E2-2A8B2F5D79BD}"/>
                    </a:ext>
                  </a:extLst>
                </p14:cNvPr>
                <p14:cNvContentPartPr/>
                <p14:nvPr/>
              </p14:nvContentPartPr>
              <p14:xfrm>
                <a:off x="667156" y="1927104"/>
                <a:ext cx="600840" cy="6498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9F09F133-C792-4187-B6E2-2A8B2F5D79B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58156" y="1918464"/>
                  <a:ext cx="618480" cy="66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4C11E785-0E76-474D-82C8-9E3638705FDE}"/>
                    </a:ext>
                  </a:extLst>
                </p14:cNvPr>
                <p14:cNvContentPartPr/>
                <p14:nvPr/>
              </p14:nvContentPartPr>
              <p14:xfrm>
                <a:off x="589036" y="1555944"/>
                <a:ext cx="196560" cy="30744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4C11E785-0E76-474D-82C8-9E3638705FD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80396" y="1546944"/>
                  <a:ext cx="2142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B63400CB-DE91-408A-A42D-5C7AD44E9F75}"/>
                    </a:ext>
                  </a:extLst>
                </p14:cNvPr>
                <p14:cNvContentPartPr/>
                <p14:nvPr/>
              </p14:nvContentPartPr>
              <p14:xfrm>
                <a:off x="706036" y="1465944"/>
                <a:ext cx="204480" cy="23328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B63400CB-DE91-408A-A42D-5C7AD44E9F7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97396" y="1457304"/>
                  <a:ext cx="22212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66369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35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99996" y="2872464"/>
            <a:ext cx="1284480" cy="541080"/>
            <a:chOff x="5299996" y="2872464"/>
            <a:chExt cx="1284480" cy="541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6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AD7C133-D732-43BD-A7EF-DBC10FEA41A1}"/>
                  </a:ext>
                </a:extLst>
              </p14:cNvPr>
              <p14:cNvContentPartPr/>
              <p14:nvPr/>
            </p14:nvContentPartPr>
            <p14:xfrm>
              <a:off x="6642076" y="3959664"/>
              <a:ext cx="2917080" cy="1090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AD7C133-D732-43BD-A7EF-DBC10FEA41A1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588436" y="3852024"/>
                <a:ext cx="3024720" cy="32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43E8D123-FE0F-44D7-B69A-6FF4F51EC18A}"/>
              </a:ext>
            </a:extLst>
          </p:cNvPr>
          <p:cNvGrpSpPr/>
          <p:nvPr/>
        </p:nvGrpSpPr>
        <p:grpSpPr>
          <a:xfrm>
            <a:off x="1972516" y="2557824"/>
            <a:ext cx="415800" cy="1042200"/>
            <a:chOff x="1972516" y="2557824"/>
            <a:chExt cx="415800" cy="10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F193140-EB74-4000-BE07-6E93845D0F6B}"/>
                    </a:ext>
                  </a:extLst>
                </p14:cNvPr>
                <p14:cNvContentPartPr/>
                <p14:nvPr/>
              </p14:nvContentPartPr>
              <p14:xfrm>
                <a:off x="1972516" y="3016464"/>
                <a:ext cx="352440" cy="583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F193140-EB74-4000-BE07-6E93845D0F6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963516" y="3007824"/>
                  <a:ext cx="37008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864C2C6-3EF3-4D14-B8A8-9AA7215FB56E}"/>
                    </a:ext>
                  </a:extLst>
                </p14:cNvPr>
                <p14:cNvContentPartPr/>
                <p14:nvPr/>
              </p14:nvContentPartPr>
              <p14:xfrm>
                <a:off x="2032636" y="2628744"/>
                <a:ext cx="188640" cy="253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864C2C6-3EF3-4D14-B8A8-9AA7215FB56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023996" y="2619744"/>
                  <a:ext cx="2062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3CB6F0D-23C3-45C0-87A6-D44FCD386454}"/>
                    </a:ext>
                  </a:extLst>
                </p14:cNvPr>
                <p14:cNvContentPartPr/>
                <p14:nvPr/>
              </p14:nvContentPartPr>
              <p14:xfrm>
                <a:off x="2169796" y="2557824"/>
                <a:ext cx="218520" cy="156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3CB6F0D-23C3-45C0-87A6-D44FCD38645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160796" y="2549184"/>
                  <a:ext cx="236160" cy="17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59982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36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99996" y="2872464"/>
            <a:ext cx="1284480" cy="541080"/>
            <a:chOff x="5299996" y="2872464"/>
            <a:chExt cx="1284480" cy="541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6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3E8D123-FE0F-44D7-B69A-6FF4F51EC18A}"/>
              </a:ext>
            </a:extLst>
          </p:cNvPr>
          <p:cNvGrpSpPr/>
          <p:nvPr/>
        </p:nvGrpSpPr>
        <p:grpSpPr>
          <a:xfrm>
            <a:off x="1972516" y="2557824"/>
            <a:ext cx="415800" cy="1042200"/>
            <a:chOff x="1972516" y="2557824"/>
            <a:chExt cx="415800" cy="10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F193140-EB74-4000-BE07-6E93845D0F6B}"/>
                    </a:ext>
                  </a:extLst>
                </p14:cNvPr>
                <p14:cNvContentPartPr/>
                <p14:nvPr/>
              </p14:nvContentPartPr>
              <p14:xfrm>
                <a:off x="1972516" y="3016464"/>
                <a:ext cx="352440" cy="583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F193140-EB74-4000-BE07-6E93845D0F6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963516" y="3007824"/>
                  <a:ext cx="37008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864C2C6-3EF3-4D14-B8A8-9AA7215FB56E}"/>
                    </a:ext>
                  </a:extLst>
                </p14:cNvPr>
                <p14:cNvContentPartPr/>
                <p14:nvPr/>
              </p14:nvContentPartPr>
              <p14:xfrm>
                <a:off x="2032636" y="2628744"/>
                <a:ext cx="188640" cy="253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864C2C6-3EF3-4D14-B8A8-9AA7215FB56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023996" y="2619744"/>
                  <a:ext cx="2062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3CB6F0D-23C3-45C0-87A6-D44FCD386454}"/>
                    </a:ext>
                  </a:extLst>
                </p14:cNvPr>
                <p14:cNvContentPartPr/>
                <p14:nvPr/>
              </p14:nvContentPartPr>
              <p14:xfrm>
                <a:off x="2169796" y="2557824"/>
                <a:ext cx="218520" cy="156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3CB6F0D-23C3-45C0-87A6-D44FCD38645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160796" y="2549184"/>
                  <a:ext cx="236160" cy="1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6D4349C0-342A-49CE-A894-166163DED8CB}"/>
                  </a:ext>
                </a:extLst>
              </p14:cNvPr>
              <p14:cNvContentPartPr/>
              <p14:nvPr/>
            </p14:nvContentPartPr>
            <p14:xfrm>
              <a:off x="6725236" y="2011344"/>
              <a:ext cx="3032280" cy="104688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6D4349C0-342A-49CE-A894-166163DED8CB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671236" y="1903344"/>
                <a:ext cx="3139920" cy="126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8EA3464-7A3E-410E-B6AC-3F50FEAA748F}"/>
              </a:ext>
            </a:extLst>
          </p:cNvPr>
          <p:cNvGrpSpPr/>
          <p:nvPr/>
        </p:nvGrpSpPr>
        <p:grpSpPr>
          <a:xfrm>
            <a:off x="5206756" y="2328144"/>
            <a:ext cx="1377360" cy="529920"/>
            <a:chOff x="5206756" y="2328144"/>
            <a:chExt cx="1377360" cy="529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91AC8255-A908-4F14-9B14-0EB1B1B34A38}"/>
                    </a:ext>
                  </a:extLst>
                </p14:cNvPr>
                <p14:cNvContentPartPr/>
                <p14:nvPr/>
              </p14:nvContentPartPr>
              <p14:xfrm>
                <a:off x="5206756" y="2328144"/>
                <a:ext cx="1377360" cy="1116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91AC8255-A908-4F14-9B14-0EB1B1B34A3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188756" y="2310504"/>
                  <a:ext cx="1413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71F68C0-C2A6-4381-9CCF-9A422E239D78}"/>
                    </a:ext>
                  </a:extLst>
                </p14:cNvPr>
                <p14:cNvContentPartPr/>
                <p14:nvPr/>
              </p14:nvContentPartPr>
              <p14:xfrm>
                <a:off x="5483236" y="2615064"/>
                <a:ext cx="119160" cy="2430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71F68C0-C2A6-4381-9CCF-9A422E239D7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465236" y="2597064"/>
                  <a:ext cx="1548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D281A63E-651D-488B-AF34-8587C6EC4398}"/>
                    </a:ext>
                  </a:extLst>
                </p14:cNvPr>
                <p14:cNvContentPartPr/>
                <p14:nvPr/>
              </p14:nvContentPartPr>
              <p14:xfrm>
                <a:off x="5691316" y="2554944"/>
                <a:ext cx="277200" cy="2671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D281A63E-651D-488B-AF34-8587C6EC439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673676" y="2536944"/>
                  <a:ext cx="312840" cy="30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29419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37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99996" y="2872464"/>
            <a:ext cx="1284480" cy="541080"/>
            <a:chOff x="5299996" y="2872464"/>
            <a:chExt cx="1284480" cy="541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6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3E8D123-FE0F-44D7-B69A-6FF4F51EC18A}"/>
              </a:ext>
            </a:extLst>
          </p:cNvPr>
          <p:cNvGrpSpPr/>
          <p:nvPr/>
        </p:nvGrpSpPr>
        <p:grpSpPr>
          <a:xfrm>
            <a:off x="1972516" y="2557824"/>
            <a:ext cx="415800" cy="1042200"/>
            <a:chOff x="1972516" y="2557824"/>
            <a:chExt cx="415800" cy="10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F193140-EB74-4000-BE07-6E93845D0F6B}"/>
                    </a:ext>
                  </a:extLst>
                </p14:cNvPr>
                <p14:cNvContentPartPr/>
                <p14:nvPr/>
              </p14:nvContentPartPr>
              <p14:xfrm>
                <a:off x="1972516" y="3016464"/>
                <a:ext cx="352440" cy="583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F193140-EB74-4000-BE07-6E93845D0F6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963516" y="3007824"/>
                  <a:ext cx="37008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864C2C6-3EF3-4D14-B8A8-9AA7215FB56E}"/>
                    </a:ext>
                  </a:extLst>
                </p14:cNvPr>
                <p14:cNvContentPartPr/>
                <p14:nvPr/>
              </p14:nvContentPartPr>
              <p14:xfrm>
                <a:off x="2032636" y="2628744"/>
                <a:ext cx="188640" cy="253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864C2C6-3EF3-4D14-B8A8-9AA7215FB56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023996" y="2619744"/>
                  <a:ext cx="2062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3CB6F0D-23C3-45C0-87A6-D44FCD386454}"/>
                    </a:ext>
                  </a:extLst>
                </p14:cNvPr>
                <p14:cNvContentPartPr/>
                <p14:nvPr/>
              </p14:nvContentPartPr>
              <p14:xfrm>
                <a:off x="2169796" y="2557824"/>
                <a:ext cx="218520" cy="156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3CB6F0D-23C3-45C0-87A6-D44FCD38645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160796" y="2549184"/>
                  <a:ext cx="236160" cy="1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4958979-2155-459F-B0AC-5B6553A08B95}"/>
                  </a:ext>
                </a:extLst>
              </p14:cNvPr>
              <p14:cNvContentPartPr/>
              <p14:nvPr/>
            </p14:nvContentPartPr>
            <p14:xfrm>
              <a:off x="6558556" y="3453504"/>
              <a:ext cx="2137320" cy="907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4958979-2155-459F-B0AC-5B6553A08B95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504556" y="3345864"/>
                <a:ext cx="2244960" cy="30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88665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38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99996" y="2872464"/>
            <a:ext cx="1284480" cy="541080"/>
            <a:chOff x="5299996" y="2872464"/>
            <a:chExt cx="1284480" cy="541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6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4958979-2155-459F-B0AC-5B6553A08B95}"/>
                  </a:ext>
                </a:extLst>
              </p14:cNvPr>
              <p14:cNvContentPartPr/>
              <p14:nvPr/>
            </p14:nvContentPartPr>
            <p14:xfrm>
              <a:off x="6558556" y="3453504"/>
              <a:ext cx="2137320" cy="907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4958979-2155-459F-B0AC-5B6553A08B95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504556" y="3345864"/>
                <a:ext cx="2244960" cy="30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DEF51240-B1DE-4B92-9FA3-EDF5B4035D85}"/>
              </a:ext>
            </a:extLst>
          </p:cNvPr>
          <p:cNvGrpSpPr/>
          <p:nvPr/>
        </p:nvGrpSpPr>
        <p:grpSpPr>
          <a:xfrm>
            <a:off x="2171596" y="1401144"/>
            <a:ext cx="1413360" cy="462240"/>
            <a:chOff x="2171596" y="1401144"/>
            <a:chExt cx="1413360" cy="46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41BFA373-6FA9-42DF-848D-E823A22367CB}"/>
                    </a:ext>
                  </a:extLst>
                </p14:cNvPr>
                <p14:cNvContentPartPr/>
                <p14:nvPr/>
              </p14:nvContentPartPr>
              <p14:xfrm>
                <a:off x="2171596" y="1418784"/>
                <a:ext cx="757440" cy="4446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41BFA373-6FA9-42DF-848D-E823A22367C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162956" y="1410144"/>
                  <a:ext cx="7750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D5D94D21-DA04-43C8-B63E-2211758EB041}"/>
                    </a:ext>
                  </a:extLst>
                </p14:cNvPr>
                <p14:cNvContentPartPr/>
                <p14:nvPr/>
              </p14:nvContentPartPr>
              <p14:xfrm>
                <a:off x="3065116" y="1474224"/>
                <a:ext cx="276120" cy="3052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D5D94D21-DA04-43C8-B63E-2211758EB04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056476" y="1465224"/>
                  <a:ext cx="2937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41A76D27-1697-464D-BF49-E27BF28935A0}"/>
                    </a:ext>
                  </a:extLst>
                </p14:cNvPr>
                <p14:cNvContentPartPr/>
                <p14:nvPr/>
              </p14:nvContentPartPr>
              <p14:xfrm>
                <a:off x="3323956" y="1401144"/>
                <a:ext cx="261000" cy="2023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41A76D27-1697-464D-BF49-E27BF28935A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315316" y="1392504"/>
                  <a:ext cx="278640" cy="219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79201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39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4958979-2155-459F-B0AC-5B6553A08B95}"/>
                  </a:ext>
                </a:extLst>
              </p14:cNvPr>
              <p14:cNvContentPartPr/>
              <p14:nvPr/>
            </p14:nvContentPartPr>
            <p14:xfrm>
              <a:off x="6558556" y="3453504"/>
              <a:ext cx="2137320" cy="907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4958979-2155-459F-B0AC-5B6553A08B95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504556" y="3345864"/>
                <a:ext cx="2244960" cy="30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DEF51240-B1DE-4B92-9FA3-EDF5B4035D85}"/>
              </a:ext>
            </a:extLst>
          </p:cNvPr>
          <p:cNvGrpSpPr/>
          <p:nvPr/>
        </p:nvGrpSpPr>
        <p:grpSpPr>
          <a:xfrm>
            <a:off x="2171596" y="1401144"/>
            <a:ext cx="1413360" cy="462240"/>
            <a:chOff x="2171596" y="1401144"/>
            <a:chExt cx="1413360" cy="46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41BFA373-6FA9-42DF-848D-E823A22367CB}"/>
                    </a:ext>
                  </a:extLst>
                </p14:cNvPr>
                <p14:cNvContentPartPr/>
                <p14:nvPr/>
              </p14:nvContentPartPr>
              <p14:xfrm>
                <a:off x="2171596" y="1418784"/>
                <a:ext cx="757440" cy="4446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41BFA373-6FA9-42DF-848D-E823A22367C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162956" y="1410144"/>
                  <a:ext cx="7750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D5D94D21-DA04-43C8-B63E-2211758EB041}"/>
                    </a:ext>
                  </a:extLst>
                </p14:cNvPr>
                <p14:cNvContentPartPr/>
                <p14:nvPr/>
              </p14:nvContentPartPr>
              <p14:xfrm>
                <a:off x="3065116" y="1474224"/>
                <a:ext cx="276120" cy="3052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D5D94D21-DA04-43C8-B63E-2211758EB04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056476" y="1465224"/>
                  <a:ext cx="2937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41A76D27-1697-464D-BF49-E27BF28935A0}"/>
                    </a:ext>
                  </a:extLst>
                </p14:cNvPr>
                <p14:cNvContentPartPr/>
                <p14:nvPr/>
              </p14:nvContentPartPr>
              <p14:xfrm>
                <a:off x="3323956" y="1401144"/>
                <a:ext cx="261000" cy="2023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41A76D27-1697-464D-BF49-E27BF28935A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315316" y="1392504"/>
                  <a:ext cx="27864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23922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7AA6E-B46B-43BC-9A66-6A8A35F8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1E7D3-62A4-408D-81E9-225E2D8B3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iteration instead of recursion for Tree operations</a:t>
            </a:r>
          </a:p>
          <a:p>
            <a:r>
              <a:rPr lang="en-US" dirty="0">
                <a:latin typeface="Calibri" panose="020F0502020204030204" pitchFamily="34" charset="0"/>
              </a:rPr>
              <a:t>Symbol Table ADT</a:t>
            </a:r>
          </a:p>
          <a:p>
            <a:r>
              <a:rPr lang="en-US" dirty="0">
                <a:latin typeface="Calibri" panose="020F0502020204030204" pitchFamily="34" charset="0"/>
              </a:rPr>
              <a:t>Running-time comparison:</a:t>
            </a:r>
          </a:p>
          <a:p>
            <a:pPr lvl="2"/>
            <a:r>
              <a:rPr lang="en-US" dirty="0">
                <a:latin typeface="Calibri" panose="020F0502020204030204" pitchFamily="34" charset="0"/>
              </a:rPr>
              <a:t>Array (sorted and unsorted)</a:t>
            </a:r>
          </a:p>
          <a:p>
            <a:pPr lvl="2"/>
            <a:r>
              <a:rPr lang="en-US" dirty="0">
                <a:latin typeface="Calibri" panose="020F0502020204030204" pitchFamily="34" charset="0"/>
              </a:rPr>
              <a:t>linked-list (sorted and unsorted) </a:t>
            </a:r>
          </a:p>
          <a:p>
            <a:pPr lvl="2"/>
            <a:r>
              <a:rPr lang="en-US" dirty="0">
                <a:latin typeface="Calibri" panose="020F0502020204030204" pitchFamily="34" charset="0"/>
              </a:rPr>
              <a:t>binary search tree (BST)</a:t>
            </a:r>
          </a:p>
          <a:p>
            <a:pPr lvl="2"/>
            <a:r>
              <a:rPr lang="en-US" dirty="0">
                <a:latin typeface="Calibri" panose="020F0502020204030204" pitchFamily="34" charset="0"/>
              </a:rPr>
              <a:t>Red-black BST</a:t>
            </a:r>
            <a:endParaRPr lang="en-US" dirty="0"/>
          </a:p>
          <a:p>
            <a:r>
              <a:rPr lang="en-US" dirty="0"/>
              <a:t>Prefix search problem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Digital search trees</a:t>
            </a:r>
            <a:endParaRPr lang="en-US" dirty="0"/>
          </a:p>
          <a:p>
            <a:pPr marL="457063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0A918C-F8A9-4FA6-9FC3-2CAB629FAFF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C81FC3-7A41-4769-ADFB-3E63BCAC5F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42632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40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99AE8610-DB7B-442A-99A3-B317B6B7D7CD}"/>
                  </a:ext>
                </a:extLst>
              </p14:cNvPr>
              <p14:cNvContentPartPr/>
              <p14:nvPr/>
            </p14:nvContentPartPr>
            <p14:xfrm>
              <a:off x="6633436" y="4038864"/>
              <a:ext cx="2708640" cy="11520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99AE8610-DB7B-442A-99A3-B317B6B7D7CD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579436" y="3931224"/>
                <a:ext cx="2816280" cy="33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4C82286-D4E1-4544-82CA-9E29BB596018}"/>
              </a:ext>
            </a:extLst>
          </p:cNvPr>
          <p:cNvGrpSpPr/>
          <p:nvPr/>
        </p:nvGrpSpPr>
        <p:grpSpPr>
          <a:xfrm>
            <a:off x="3122356" y="2185584"/>
            <a:ext cx="1517040" cy="767520"/>
            <a:chOff x="3122356" y="2185584"/>
            <a:chExt cx="1517040" cy="76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C79919EB-95F4-4AAD-B4DC-3A84664AF35A}"/>
                    </a:ext>
                  </a:extLst>
                </p14:cNvPr>
                <p14:cNvContentPartPr/>
                <p14:nvPr/>
              </p14:nvContentPartPr>
              <p14:xfrm>
                <a:off x="3122356" y="2385744"/>
                <a:ext cx="834840" cy="5673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C79919EB-95F4-4AAD-B4DC-3A84664AF35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113356" y="2376744"/>
                  <a:ext cx="85248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63FFA772-629A-4E80-B5A9-002299D9E195}"/>
                    </a:ext>
                  </a:extLst>
                </p14:cNvPr>
                <p14:cNvContentPartPr/>
                <p14:nvPr/>
              </p14:nvContentPartPr>
              <p14:xfrm>
                <a:off x="4164556" y="2234544"/>
                <a:ext cx="211680" cy="2397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63FFA772-629A-4E80-B5A9-002299D9E19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155556" y="2225544"/>
                  <a:ext cx="229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2FC8A0A2-E966-43EB-88BD-AFE9A3C3BF29}"/>
                    </a:ext>
                  </a:extLst>
                </p14:cNvPr>
                <p14:cNvContentPartPr/>
                <p14:nvPr/>
              </p14:nvContentPartPr>
              <p14:xfrm>
                <a:off x="4350676" y="2185584"/>
                <a:ext cx="288720" cy="1836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2FC8A0A2-E966-43EB-88BD-AFE9A3C3BF2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342036" y="2176944"/>
                  <a:ext cx="306360" cy="20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37098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41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4C82286-D4E1-4544-82CA-9E29BB596018}"/>
              </a:ext>
            </a:extLst>
          </p:cNvPr>
          <p:cNvGrpSpPr/>
          <p:nvPr/>
        </p:nvGrpSpPr>
        <p:grpSpPr>
          <a:xfrm>
            <a:off x="3122356" y="2185584"/>
            <a:ext cx="1517040" cy="767520"/>
            <a:chOff x="3122356" y="2185584"/>
            <a:chExt cx="1517040" cy="76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C79919EB-95F4-4AAD-B4DC-3A84664AF35A}"/>
                    </a:ext>
                  </a:extLst>
                </p14:cNvPr>
                <p14:cNvContentPartPr/>
                <p14:nvPr/>
              </p14:nvContentPartPr>
              <p14:xfrm>
                <a:off x="3122356" y="2385744"/>
                <a:ext cx="834840" cy="5673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C79919EB-95F4-4AAD-B4DC-3A84664AF35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113356" y="2376744"/>
                  <a:ext cx="85248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63FFA772-629A-4E80-B5A9-002299D9E195}"/>
                    </a:ext>
                  </a:extLst>
                </p14:cNvPr>
                <p14:cNvContentPartPr/>
                <p14:nvPr/>
              </p14:nvContentPartPr>
              <p14:xfrm>
                <a:off x="4164556" y="2234544"/>
                <a:ext cx="211680" cy="2397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63FFA772-629A-4E80-B5A9-002299D9E19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155556" y="2225544"/>
                  <a:ext cx="229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2FC8A0A2-E966-43EB-88BD-AFE9A3C3BF29}"/>
                    </a:ext>
                  </a:extLst>
                </p14:cNvPr>
                <p14:cNvContentPartPr/>
                <p14:nvPr/>
              </p14:nvContentPartPr>
              <p14:xfrm>
                <a:off x="4350676" y="2185584"/>
                <a:ext cx="288720" cy="1836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2FC8A0A2-E966-43EB-88BD-AFE9A3C3BF2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342036" y="2176944"/>
                  <a:ext cx="306360" cy="20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4397F32-851B-4319-988E-01696E7FE358}"/>
                  </a:ext>
                </a:extLst>
              </p14:cNvPr>
              <p14:cNvContentPartPr/>
              <p14:nvPr/>
            </p14:nvContentPartPr>
            <p14:xfrm>
              <a:off x="6347236" y="2119704"/>
              <a:ext cx="3342600" cy="9154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4397F32-851B-4319-988E-01696E7FE358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293236" y="2012064"/>
                <a:ext cx="3450240" cy="113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88E43E7-C04C-4B25-BA9C-36364EC05611}"/>
              </a:ext>
            </a:extLst>
          </p:cNvPr>
          <p:cNvGrpSpPr/>
          <p:nvPr/>
        </p:nvGrpSpPr>
        <p:grpSpPr>
          <a:xfrm>
            <a:off x="5277316" y="2923584"/>
            <a:ext cx="1314360" cy="515160"/>
            <a:chOff x="5277316" y="2923584"/>
            <a:chExt cx="1314360" cy="515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D39AD544-4C14-44D7-A4AE-0D5CD01F8740}"/>
                    </a:ext>
                  </a:extLst>
                </p14:cNvPr>
                <p14:cNvContentPartPr/>
                <p14:nvPr/>
              </p14:nvContentPartPr>
              <p14:xfrm>
                <a:off x="5277316" y="2923584"/>
                <a:ext cx="1314360" cy="770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D39AD544-4C14-44D7-A4AE-0D5CD01F874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259676" y="2905944"/>
                  <a:ext cx="1350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3D99565-97BE-4AD2-9AD4-DA673E06C2F6}"/>
                    </a:ext>
                  </a:extLst>
                </p14:cNvPr>
                <p14:cNvContentPartPr/>
                <p14:nvPr/>
              </p14:nvContentPartPr>
              <p14:xfrm>
                <a:off x="5665756" y="3123384"/>
                <a:ext cx="34920" cy="3031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3D99565-97BE-4AD2-9AD4-DA673E06C2F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647756" y="3105384"/>
                  <a:ext cx="705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1C221657-EB4F-4AC9-B082-BA35E20EB7F4}"/>
                    </a:ext>
                  </a:extLst>
                </p14:cNvPr>
                <p14:cNvContentPartPr/>
                <p14:nvPr/>
              </p14:nvContentPartPr>
              <p14:xfrm>
                <a:off x="5891836" y="3085224"/>
                <a:ext cx="227880" cy="3535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1C221657-EB4F-4AC9-B082-BA35E20EB7F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873836" y="3067584"/>
                  <a:ext cx="263520" cy="389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31482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42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4C82286-D4E1-4544-82CA-9E29BB596018}"/>
              </a:ext>
            </a:extLst>
          </p:cNvPr>
          <p:cNvGrpSpPr/>
          <p:nvPr/>
        </p:nvGrpSpPr>
        <p:grpSpPr>
          <a:xfrm>
            <a:off x="3122356" y="2185584"/>
            <a:ext cx="1517040" cy="767520"/>
            <a:chOff x="3122356" y="2185584"/>
            <a:chExt cx="1517040" cy="76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C79919EB-95F4-4AAD-B4DC-3A84664AF35A}"/>
                    </a:ext>
                  </a:extLst>
                </p14:cNvPr>
                <p14:cNvContentPartPr/>
                <p14:nvPr/>
              </p14:nvContentPartPr>
              <p14:xfrm>
                <a:off x="3122356" y="2385744"/>
                <a:ext cx="834840" cy="5673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C79919EB-95F4-4AAD-B4DC-3A84664AF35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113356" y="2376744"/>
                  <a:ext cx="85248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63FFA772-629A-4E80-B5A9-002299D9E195}"/>
                    </a:ext>
                  </a:extLst>
                </p14:cNvPr>
                <p14:cNvContentPartPr/>
                <p14:nvPr/>
              </p14:nvContentPartPr>
              <p14:xfrm>
                <a:off x="4164556" y="2234544"/>
                <a:ext cx="211680" cy="2397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63FFA772-629A-4E80-B5A9-002299D9E19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155556" y="2225544"/>
                  <a:ext cx="229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2FC8A0A2-E966-43EB-88BD-AFE9A3C3BF29}"/>
                    </a:ext>
                  </a:extLst>
                </p14:cNvPr>
                <p14:cNvContentPartPr/>
                <p14:nvPr/>
              </p14:nvContentPartPr>
              <p14:xfrm>
                <a:off x="4350676" y="2185584"/>
                <a:ext cx="288720" cy="1836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2FC8A0A2-E966-43EB-88BD-AFE9A3C3BF2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342036" y="2176944"/>
                  <a:ext cx="306360" cy="20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259F787E-9E53-4CC6-9659-D749FA459157}"/>
                  </a:ext>
                </a:extLst>
              </p14:cNvPr>
              <p14:cNvContentPartPr/>
              <p14:nvPr/>
            </p14:nvContentPartPr>
            <p14:xfrm>
              <a:off x="6726316" y="3490944"/>
              <a:ext cx="2065320" cy="9576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259F787E-9E53-4CC6-9659-D749FA459157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672316" y="3383304"/>
                <a:ext cx="2172960" cy="31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2704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43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A85B0CF-FA47-4014-A078-B06849A42075}"/>
                  </a:ext>
                </a:extLst>
              </p14:cNvPr>
              <p14:cNvContentPartPr/>
              <p14:nvPr/>
            </p14:nvContentPartPr>
            <p14:xfrm>
              <a:off x="6782476" y="3967944"/>
              <a:ext cx="2650320" cy="1458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A85B0CF-FA47-4014-A078-B06849A42075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728836" y="3860304"/>
                <a:ext cx="2757960" cy="36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2" name="Group 461">
            <a:extLst>
              <a:ext uri="{FF2B5EF4-FFF2-40B4-BE49-F238E27FC236}">
                <a16:creationId xmlns:a16="http://schemas.microsoft.com/office/drawing/2014/main" id="{662234D2-7C02-4E53-9EBB-5826DC9E6775}"/>
              </a:ext>
            </a:extLst>
          </p:cNvPr>
          <p:cNvGrpSpPr/>
          <p:nvPr/>
        </p:nvGrpSpPr>
        <p:grpSpPr>
          <a:xfrm>
            <a:off x="3905356" y="2518224"/>
            <a:ext cx="864000" cy="1194840"/>
            <a:chOff x="3905356" y="2518224"/>
            <a:chExt cx="864000" cy="11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63FF469B-6484-47B5-A88C-C82EC7E1101A}"/>
                    </a:ext>
                  </a:extLst>
                </p14:cNvPr>
                <p14:cNvContentPartPr/>
                <p14:nvPr/>
              </p14:nvContentPartPr>
              <p14:xfrm>
                <a:off x="3905356" y="3072984"/>
                <a:ext cx="619200" cy="64008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63FF469B-6484-47B5-A88C-C82EC7E1101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896356" y="3063984"/>
                  <a:ext cx="636840" cy="6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F250B9ED-40B9-4CF7-AB2A-407A68778592}"/>
                    </a:ext>
                  </a:extLst>
                </p14:cNvPr>
                <p14:cNvContentPartPr/>
                <p14:nvPr/>
              </p14:nvContentPartPr>
              <p14:xfrm>
                <a:off x="4332676" y="2554224"/>
                <a:ext cx="209160" cy="3434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F250B9ED-40B9-4CF7-AB2A-407A6877859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324036" y="2545224"/>
                  <a:ext cx="2268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97106890-23CA-402F-8FA4-931DE290CD39}"/>
                    </a:ext>
                  </a:extLst>
                </p14:cNvPr>
                <p14:cNvContentPartPr/>
                <p14:nvPr/>
              </p14:nvContentPartPr>
              <p14:xfrm>
                <a:off x="4502596" y="2518224"/>
                <a:ext cx="266760" cy="2664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97106890-23CA-402F-8FA4-931DE290CD3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493956" y="2509224"/>
                  <a:ext cx="284400" cy="284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94223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44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50AB7EF8-F69F-4B6C-ABD6-2273BE66F34D}"/>
                  </a:ext>
                </a:extLst>
              </p14:cNvPr>
              <p14:cNvContentPartPr/>
              <p14:nvPr/>
            </p14:nvContentPartPr>
            <p14:xfrm>
              <a:off x="6517156" y="2027184"/>
              <a:ext cx="3224520" cy="106632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50AB7EF8-F69F-4B6C-ABD6-2273BE66F34D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463516" y="1919544"/>
                <a:ext cx="3332160" cy="128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2" name="Group 481">
            <a:extLst>
              <a:ext uri="{FF2B5EF4-FFF2-40B4-BE49-F238E27FC236}">
                <a16:creationId xmlns:a16="http://schemas.microsoft.com/office/drawing/2014/main" id="{AB6CDDF0-36C8-43C6-8E59-764D9CDD9492}"/>
              </a:ext>
            </a:extLst>
          </p:cNvPr>
          <p:cNvGrpSpPr/>
          <p:nvPr/>
        </p:nvGrpSpPr>
        <p:grpSpPr>
          <a:xfrm>
            <a:off x="5212156" y="2367744"/>
            <a:ext cx="1467720" cy="984960"/>
            <a:chOff x="5212156" y="2367744"/>
            <a:chExt cx="1467720" cy="984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B92A1DB1-35BE-4126-8A8D-F71896E4F156}"/>
                    </a:ext>
                  </a:extLst>
                </p14:cNvPr>
                <p14:cNvContentPartPr/>
                <p14:nvPr/>
              </p14:nvContentPartPr>
              <p14:xfrm>
                <a:off x="5290636" y="2917464"/>
                <a:ext cx="1389240" cy="1274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B92A1DB1-35BE-4126-8A8D-F71896E4F15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272636" y="2899824"/>
                  <a:ext cx="1424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1F3162C7-09AC-447B-8706-682FDDF2DA65}"/>
                    </a:ext>
                  </a:extLst>
                </p14:cNvPr>
                <p14:cNvContentPartPr/>
                <p14:nvPr/>
              </p14:nvContentPartPr>
              <p14:xfrm>
                <a:off x="5605996" y="3135624"/>
                <a:ext cx="113400" cy="2170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1F3162C7-09AC-447B-8706-682FDDF2DA6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587996" y="3117984"/>
                  <a:ext cx="1490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1A7D01F5-BEE9-4B32-BA83-16BD5710F106}"/>
                    </a:ext>
                  </a:extLst>
                </p14:cNvPr>
                <p14:cNvContentPartPr/>
                <p14:nvPr/>
              </p14:nvContentPartPr>
              <p14:xfrm>
                <a:off x="5832076" y="3132744"/>
                <a:ext cx="185040" cy="2095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1A7D01F5-BEE9-4B32-BA83-16BD5710F10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814076" y="3115104"/>
                  <a:ext cx="2206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57BFCCEE-FE33-4454-A614-1A214667EE95}"/>
                    </a:ext>
                  </a:extLst>
                </p14:cNvPr>
                <p14:cNvContentPartPr/>
                <p14:nvPr/>
              </p14:nvContentPartPr>
              <p14:xfrm>
                <a:off x="5212156" y="2367744"/>
                <a:ext cx="1169280" cy="11052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57BFCCEE-FE33-4454-A614-1A214667EE9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194156" y="2350104"/>
                  <a:ext cx="1204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0F245418-0149-4B1B-9B05-D982E40C807D}"/>
                    </a:ext>
                  </a:extLst>
                </p14:cNvPr>
                <p14:cNvContentPartPr/>
                <p14:nvPr/>
              </p14:nvContentPartPr>
              <p14:xfrm>
                <a:off x="5570356" y="2571864"/>
                <a:ext cx="69120" cy="3103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0F245418-0149-4B1B-9B05-D982E40C807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552356" y="2553864"/>
                  <a:ext cx="1047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D679BA21-572A-4AD5-B2E5-2CDCD98B8737}"/>
                    </a:ext>
                  </a:extLst>
                </p14:cNvPr>
                <p14:cNvContentPartPr/>
                <p14:nvPr/>
              </p14:nvContentPartPr>
              <p14:xfrm>
                <a:off x="5762596" y="2576544"/>
                <a:ext cx="191160" cy="37548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D679BA21-572A-4AD5-B2E5-2CDCD98B873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744596" y="2558544"/>
                  <a:ext cx="226800" cy="41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AADA4718-558F-48DB-8F3B-555DF4AD84B1}"/>
              </a:ext>
            </a:extLst>
          </p:cNvPr>
          <p:cNvGrpSpPr/>
          <p:nvPr/>
        </p:nvGrpSpPr>
        <p:grpSpPr>
          <a:xfrm>
            <a:off x="2615116" y="3594624"/>
            <a:ext cx="591120" cy="1192680"/>
            <a:chOff x="2615116" y="3594624"/>
            <a:chExt cx="591120" cy="11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77200EBA-ACD3-42B6-AC95-C3EF2B4000C8}"/>
                    </a:ext>
                  </a:extLst>
                </p14:cNvPr>
                <p14:cNvContentPartPr/>
                <p14:nvPr/>
              </p14:nvContentPartPr>
              <p14:xfrm>
                <a:off x="2615116" y="4101864"/>
                <a:ext cx="591120" cy="6854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77200EBA-ACD3-42B6-AC95-C3EF2B4000C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606476" y="4093224"/>
                  <a:ext cx="60876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ADA5EC2C-6F8B-4855-BB13-60985ECFAE57}"/>
                    </a:ext>
                  </a:extLst>
                </p14:cNvPr>
                <p14:cNvContentPartPr/>
                <p14:nvPr/>
              </p14:nvContentPartPr>
              <p14:xfrm>
                <a:off x="2620516" y="3677064"/>
                <a:ext cx="207000" cy="28368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ADA5EC2C-6F8B-4855-BB13-60985ECFAE5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611516" y="3668424"/>
                  <a:ext cx="2246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0666F594-DC03-4CF2-917B-7CEA0CCF0C43}"/>
                    </a:ext>
                  </a:extLst>
                </p14:cNvPr>
                <p14:cNvContentPartPr/>
                <p14:nvPr/>
              </p14:nvContentPartPr>
              <p14:xfrm>
                <a:off x="2810956" y="3594624"/>
                <a:ext cx="263880" cy="2228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0666F594-DC03-4CF2-917B-7CEA0CCF0C4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801956" y="3585624"/>
                  <a:ext cx="281520" cy="240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92179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45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AB6CDDF0-36C8-43C6-8E59-764D9CDD9492}"/>
              </a:ext>
            </a:extLst>
          </p:cNvPr>
          <p:cNvGrpSpPr/>
          <p:nvPr/>
        </p:nvGrpSpPr>
        <p:grpSpPr>
          <a:xfrm>
            <a:off x="5290636" y="2917464"/>
            <a:ext cx="1389240" cy="435240"/>
            <a:chOff x="5290636" y="2917464"/>
            <a:chExt cx="1389240" cy="435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B92A1DB1-35BE-4126-8A8D-F71896E4F156}"/>
                    </a:ext>
                  </a:extLst>
                </p14:cNvPr>
                <p14:cNvContentPartPr/>
                <p14:nvPr/>
              </p14:nvContentPartPr>
              <p14:xfrm>
                <a:off x="5290636" y="2917464"/>
                <a:ext cx="1389240" cy="1274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B92A1DB1-35BE-4126-8A8D-F71896E4F15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272636" y="2899824"/>
                  <a:ext cx="1424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1F3162C7-09AC-447B-8706-682FDDF2DA65}"/>
                    </a:ext>
                  </a:extLst>
                </p14:cNvPr>
                <p14:cNvContentPartPr/>
                <p14:nvPr/>
              </p14:nvContentPartPr>
              <p14:xfrm>
                <a:off x="5605996" y="3135624"/>
                <a:ext cx="113400" cy="2170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1F3162C7-09AC-447B-8706-682FDDF2DA6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587996" y="3117984"/>
                  <a:ext cx="1490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1A7D01F5-BEE9-4B32-BA83-16BD5710F106}"/>
                    </a:ext>
                  </a:extLst>
                </p14:cNvPr>
                <p14:cNvContentPartPr/>
                <p14:nvPr/>
              </p14:nvContentPartPr>
              <p14:xfrm>
                <a:off x="5832076" y="3132744"/>
                <a:ext cx="185040" cy="2095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1A7D01F5-BEE9-4B32-BA83-16BD5710F10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814076" y="3115104"/>
                  <a:ext cx="22068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AADA4718-558F-48DB-8F3B-555DF4AD84B1}"/>
              </a:ext>
            </a:extLst>
          </p:cNvPr>
          <p:cNvGrpSpPr/>
          <p:nvPr/>
        </p:nvGrpSpPr>
        <p:grpSpPr>
          <a:xfrm>
            <a:off x="2615116" y="3594624"/>
            <a:ext cx="591120" cy="1192680"/>
            <a:chOff x="2615116" y="3594624"/>
            <a:chExt cx="591120" cy="11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77200EBA-ACD3-42B6-AC95-C3EF2B4000C8}"/>
                    </a:ext>
                  </a:extLst>
                </p14:cNvPr>
                <p14:cNvContentPartPr/>
                <p14:nvPr/>
              </p14:nvContentPartPr>
              <p14:xfrm>
                <a:off x="2615116" y="4101864"/>
                <a:ext cx="591120" cy="6854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77200EBA-ACD3-42B6-AC95-C3EF2B4000C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606476" y="4093224"/>
                  <a:ext cx="60876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ADA5EC2C-6F8B-4855-BB13-60985ECFAE57}"/>
                    </a:ext>
                  </a:extLst>
                </p14:cNvPr>
                <p14:cNvContentPartPr/>
                <p14:nvPr/>
              </p14:nvContentPartPr>
              <p14:xfrm>
                <a:off x="2620516" y="3677064"/>
                <a:ext cx="207000" cy="28368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ADA5EC2C-6F8B-4855-BB13-60985ECFAE5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611516" y="3668424"/>
                  <a:ext cx="2246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0666F594-DC03-4CF2-917B-7CEA0CCF0C43}"/>
                    </a:ext>
                  </a:extLst>
                </p14:cNvPr>
                <p14:cNvContentPartPr/>
                <p14:nvPr/>
              </p14:nvContentPartPr>
              <p14:xfrm>
                <a:off x="2810956" y="3594624"/>
                <a:ext cx="263880" cy="2228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0666F594-DC03-4CF2-917B-7CEA0CCF0C4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801956" y="3585624"/>
                  <a:ext cx="281520" cy="24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D95E524-676E-48C8-9D0A-F079348B2705}"/>
                  </a:ext>
                </a:extLst>
              </p14:cNvPr>
              <p14:cNvContentPartPr/>
              <p14:nvPr/>
            </p14:nvContentPartPr>
            <p14:xfrm>
              <a:off x="6627676" y="3468264"/>
              <a:ext cx="1993320" cy="838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D95E524-676E-48C8-9D0A-F079348B2705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6573676" y="3360624"/>
                <a:ext cx="2100960" cy="29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86373CD-8F18-4F7C-AF6D-93450D667AB1}"/>
              </a:ext>
            </a:extLst>
          </p:cNvPr>
          <p:cNvGrpSpPr/>
          <p:nvPr/>
        </p:nvGrpSpPr>
        <p:grpSpPr>
          <a:xfrm>
            <a:off x="7547476" y="6267984"/>
            <a:ext cx="852480" cy="858240"/>
            <a:chOff x="7547476" y="6267984"/>
            <a:chExt cx="852480" cy="85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14:cNvPr>
                <p14:cNvContentPartPr/>
                <p14:nvPr/>
              </p14:nvContentPartPr>
              <p14:xfrm>
                <a:off x="7547476" y="6692064"/>
                <a:ext cx="242280" cy="4341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529836" y="6674064"/>
                  <a:ext cx="277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14:cNvPr>
                <p14:cNvContentPartPr/>
                <p14:nvPr/>
              </p14:nvContentPartPr>
              <p14:xfrm>
                <a:off x="7974076" y="6321984"/>
                <a:ext cx="21600" cy="4233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956076" y="6303984"/>
                  <a:ext cx="57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14:cNvPr>
                <p14:cNvContentPartPr/>
                <p14:nvPr/>
              </p14:nvContentPartPr>
              <p14:xfrm>
                <a:off x="8147956" y="6267984"/>
                <a:ext cx="252000" cy="567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130316" y="6249984"/>
                  <a:ext cx="287640" cy="60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13647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46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AB6CDDF0-36C8-43C6-8E59-764D9CDD9492}"/>
              </a:ext>
            </a:extLst>
          </p:cNvPr>
          <p:cNvGrpSpPr/>
          <p:nvPr/>
        </p:nvGrpSpPr>
        <p:grpSpPr>
          <a:xfrm>
            <a:off x="5290636" y="2917464"/>
            <a:ext cx="1389240" cy="435240"/>
            <a:chOff x="5290636" y="2917464"/>
            <a:chExt cx="1389240" cy="435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B92A1DB1-35BE-4126-8A8D-F71896E4F156}"/>
                    </a:ext>
                  </a:extLst>
                </p14:cNvPr>
                <p14:cNvContentPartPr/>
                <p14:nvPr/>
              </p14:nvContentPartPr>
              <p14:xfrm>
                <a:off x="5290636" y="2917464"/>
                <a:ext cx="1389240" cy="1274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B92A1DB1-35BE-4126-8A8D-F71896E4F15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272636" y="2899824"/>
                  <a:ext cx="1424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1F3162C7-09AC-447B-8706-682FDDF2DA65}"/>
                    </a:ext>
                  </a:extLst>
                </p14:cNvPr>
                <p14:cNvContentPartPr/>
                <p14:nvPr/>
              </p14:nvContentPartPr>
              <p14:xfrm>
                <a:off x="5605996" y="3135624"/>
                <a:ext cx="113400" cy="2170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1F3162C7-09AC-447B-8706-682FDDF2DA6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587996" y="3117984"/>
                  <a:ext cx="1490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1A7D01F5-BEE9-4B32-BA83-16BD5710F106}"/>
                    </a:ext>
                  </a:extLst>
                </p14:cNvPr>
                <p14:cNvContentPartPr/>
                <p14:nvPr/>
              </p14:nvContentPartPr>
              <p14:xfrm>
                <a:off x="5832076" y="3132744"/>
                <a:ext cx="185040" cy="2095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1A7D01F5-BEE9-4B32-BA83-16BD5710F10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814076" y="3115104"/>
                  <a:ext cx="22068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AADA4718-558F-48DB-8F3B-555DF4AD84B1}"/>
              </a:ext>
            </a:extLst>
          </p:cNvPr>
          <p:cNvGrpSpPr/>
          <p:nvPr/>
        </p:nvGrpSpPr>
        <p:grpSpPr>
          <a:xfrm>
            <a:off x="2615116" y="3594624"/>
            <a:ext cx="591120" cy="1192680"/>
            <a:chOff x="2615116" y="3594624"/>
            <a:chExt cx="591120" cy="11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77200EBA-ACD3-42B6-AC95-C3EF2B4000C8}"/>
                    </a:ext>
                  </a:extLst>
                </p14:cNvPr>
                <p14:cNvContentPartPr/>
                <p14:nvPr/>
              </p14:nvContentPartPr>
              <p14:xfrm>
                <a:off x="2615116" y="4101864"/>
                <a:ext cx="591120" cy="6854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77200EBA-ACD3-42B6-AC95-C3EF2B4000C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606476" y="4093224"/>
                  <a:ext cx="60876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ADA5EC2C-6F8B-4855-BB13-60985ECFAE57}"/>
                    </a:ext>
                  </a:extLst>
                </p14:cNvPr>
                <p14:cNvContentPartPr/>
                <p14:nvPr/>
              </p14:nvContentPartPr>
              <p14:xfrm>
                <a:off x="2620516" y="3677064"/>
                <a:ext cx="207000" cy="28368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ADA5EC2C-6F8B-4855-BB13-60985ECFAE5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611516" y="3668424"/>
                  <a:ext cx="2246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0666F594-DC03-4CF2-917B-7CEA0CCF0C43}"/>
                    </a:ext>
                  </a:extLst>
                </p14:cNvPr>
                <p14:cNvContentPartPr/>
                <p14:nvPr/>
              </p14:nvContentPartPr>
              <p14:xfrm>
                <a:off x="2810956" y="3594624"/>
                <a:ext cx="263880" cy="2228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0666F594-DC03-4CF2-917B-7CEA0CCF0C4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801956" y="3585624"/>
                  <a:ext cx="28152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86373CD-8F18-4F7C-AF6D-93450D667AB1}"/>
              </a:ext>
            </a:extLst>
          </p:cNvPr>
          <p:cNvGrpSpPr/>
          <p:nvPr/>
        </p:nvGrpSpPr>
        <p:grpSpPr>
          <a:xfrm>
            <a:off x="7547476" y="6267984"/>
            <a:ext cx="852480" cy="858240"/>
            <a:chOff x="7547476" y="6267984"/>
            <a:chExt cx="852480" cy="85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14:cNvPr>
                <p14:cNvContentPartPr/>
                <p14:nvPr/>
              </p14:nvContentPartPr>
              <p14:xfrm>
                <a:off x="7547476" y="6692064"/>
                <a:ext cx="242280" cy="4341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529836" y="6674064"/>
                  <a:ext cx="277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14:cNvPr>
                <p14:cNvContentPartPr/>
                <p14:nvPr/>
              </p14:nvContentPartPr>
              <p14:xfrm>
                <a:off x="7974076" y="6321984"/>
                <a:ext cx="21600" cy="4233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956076" y="6303984"/>
                  <a:ext cx="57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14:cNvPr>
                <p14:cNvContentPartPr/>
                <p14:nvPr/>
              </p14:nvContentPartPr>
              <p14:xfrm>
                <a:off x="8147956" y="6267984"/>
                <a:ext cx="252000" cy="567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130316" y="6249984"/>
                  <a:ext cx="287640" cy="60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85B9469D-4D3A-45BD-9E50-C416B419ECB3}"/>
                  </a:ext>
                </a:extLst>
              </p14:cNvPr>
              <p14:cNvContentPartPr/>
              <p14:nvPr/>
            </p14:nvContentPartPr>
            <p14:xfrm>
              <a:off x="6802276" y="4045704"/>
              <a:ext cx="2809080" cy="8892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85B9469D-4D3A-45BD-9E50-C416B419ECB3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6748276" y="3938064"/>
                <a:ext cx="2916720" cy="3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81944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47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86373CD-8F18-4F7C-AF6D-93450D667AB1}"/>
              </a:ext>
            </a:extLst>
          </p:cNvPr>
          <p:cNvGrpSpPr/>
          <p:nvPr/>
        </p:nvGrpSpPr>
        <p:grpSpPr>
          <a:xfrm>
            <a:off x="7547476" y="6267984"/>
            <a:ext cx="852480" cy="858240"/>
            <a:chOff x="7547476" y="6267984"/>
            <a:chExt cx="852480" cy="85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14:cNvPr>
                <p14:cNvContentPartPr/>
                <p14:nvPr/>
              </p14:nvContentPartPr>
              <p14:xfrm>
                <a:off x="7547476" y="6692064"/>
                <a:ext cx="242280" cy="4341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529836" y="6674064"/>
                  <a:ext cx="277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14:cNvPr>
                <p14:cNvContentPartPr/>
                <p14:nvPr/>
              </p14:nvContentPartPr>
              <p14:xfrm>
                <a:off x="7974076" y="6321984"/>
                <a:ext cx="21600" cy="4233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956076" y="6303984"/>
                  <a:ext cx="57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14:cNvPr>
                <p14:cNvContentPartPr/>
                <p14:nvPr/>
              </p14:nvContentPartPr>
              <p14:xfrm>
                <a:off x="8147956" y="6267984"/>
                <a:ext cx="252000" cy="567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130316" y="6249984"/>
                  <a:ext cx="287640" cy="60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862B39A-5B5D-4A2D-9C09-B18FBC38625C}"/>
                  </a:ext>
                </a:extLst>
              </p14:cNvPr>
              <p14:cNvContentPartPr/>
              <p14:nvPr/>
            </p14:nvContentPartPr>
            <p14:xfrm>
              <a:off x="6970756" y="3449544"/>
              <a:ext cx="2032920" cy="1371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862B39A-5B5D-4A2D-9C09-B18FBC38625C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6917116" y="3341544"/>
                <a:ext cx="2140560" cy="35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7" name="Group 486">
            <a:extLst>
              <a:ext uri="{FF2B5EF4-FFF2-40B4-BE49-F238E27FC236}">
                <a16:creationId xmlns:a16="http://schemas.microsoft.com/office/drawing/2014/main" id="{399A413E-688D-4E5A-BDC7-1D5A37CCE459}"/>
              </a:ext>
            </a:extLst>
          </p:cNvPr>
          <p:cNvGrpSpPr/>
          <p:nvPr/>
        </p:nvGrpSpPr>
        <p:grpSpPr>
          <a:xfrm>
            <a:off x="8403556" y="6325224"/>
            <a:ext cx="1009080" cy="738360"/>
            <a:chOff x="8403556" y="6325224"/>
            <a:chExt cx="1009080" cy="738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D75FBD59-8484-4772-BB2C-5E3F11188DAB}"/>
                    </a:ext>
                  </a:extLst>
                </p14:cNvPr>
                <p14:cNvContentPartPr/>
                <p14:nvPr/>
              </p14:nvContentPartPr>
              <p14:xfrm>
                <a:off x="8403556" y="6723384"/>
                <a:ext cx="171720" cy="3402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D75FBD59-8484-4772-BB2C-5E3F11188DA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385556" y="6705744"/>
                  <a:ext cx="2073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463570F-16F6-48FC-88E8-A91F4B552F15}"/>
                    </a:ext>
                  </a:extLst>
                </p14:cNvPr>
                <p14:cNvContentPartPr/>
                <p14:nvPr/>
              </p14:nvContentPartPr>
              <p14:xfrm>
                <a:off x="8682916" y="6378864"/>
                <a:ext cx="227520" cy="4294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463570F-16F6-48FC-88E8-A91F4B552F1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665276" y="6361224"/>
                  <a:ext cx="2631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346CD440-355C-4358-A5C5-5314CB45B2D4}"/>
                    </a:ext>
                  </a:extLst>
                </p14:cNvPr>
                <p14:cNvContentPartPr/>
                <p14:nvPr/>
              </p14:nvContentPartPr>
              <p14:xfrm>
                <a:off x="9024556" y="6325224"/>
                <a:ext cx="388080" cy="3474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346CD440-355C-4358-A5C5-5314CB45B2D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006556" y="6307224"/>
                  <a:ext cx="423720" cy="38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65E75440-9D8A-4537-980B-F0C894416C90}"/>
                  </a:ext>
                </a:extLst>
              </p14:cNvPr>
              <p14:cNvContentPartPr/>
              <p14:nvPr/>
            </p14:nvContentPartPr>
            <p14:xfrm>
              <a:off x="3816796" y="3069744"/>
              <a:ext cx="502200" cy="54720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65E75440-9D8A-4537-980B-F0C894416C90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3807796" y="3060744"/>
                <a:ext cx="519840" cy="56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9F7BA90E-7ABB-4B72-B52F-3800AD33B1D4}"/>
              </a:ext>
            </a:extLst>
          </p:cNvPr>
          <p:cNvGrpSpPr/>
          <p:nvPr/>
        </p:nvGrpSpPr>
        <p:grpSpPr>
          <a:xfrm>
            <a:off x="4421236" y="2529024"/>
            <a:ext cx="355320" cy="334440"/>
            <a:chOff x="4421236" y="2529024"/>
            <a:chExt cx="35532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DF581F1-C7F7-4501-BCD8-DCEFA7BEC4D2}"/>
                    </a:ext>
                  </a:extLst>
                </p14:cNvPr>
                <p14:cNvContentPartPr/>
                <p14:nvPr/>
              </p14:nvContentPartPr>
              <p14:xfrm>
                <a:off x="4421236" y="2569344"/>
                <a:ext cx="191160" cy="294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DF581F1-C7F7-4501-BCD8-DCEFA7BEC4D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412236" y="2560704"/>
                  <a:ext cx="2088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4C2F990-57B2-47C5-82E0-3E2097F289E8}"/>
                    </a:ext>
                  </a:extLst>
                </p14:cNvPr>
                <p14:cNvContentPartPr/>
                <p14:nvPr/>
              </p14:nvContentPartPr>
              <p14:xfrm>
                <a:off x="4552996" y="2529024"/>
                <a:ext cx="223560" cy="272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4C2F990-57B2-47C5-82E0-3E2097F289E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543996" y="2520384"/>
                  <a:ext cx="241200" cy="29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292372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48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86373CD-8F18-4F7C-AF6D-93450D667AB1}"/>
              </a:ext>
            </a:extLst>
          </p:cNvPr>
          <p:cNvGrpSpPr/>
          <p:nvPr/>
        </p:nvGrpSpPr>
        <p:grpSpPr>
          <a:xfrm>
            <a:off x="7547476" y="6267984"/>
            <a:ext cx="852480" cy="858240"/>
            <a:chOff x="7547476" y="6267984"/>
            <a:chExt cx="852480" cy="85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14:cNvPr>
                <p14:cNvContentPartPr/>
                <p14:nvPr/>
              </p14:nvContentPartPr>
              <p14:xfrm>
                <a:off x="7547476" y="6692064"/>
                <a:ext cx="242280" cy="4341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529836" y="6674064"/>
                  <a:ext cx="277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14:cNvPr>
                <p14:cNvContentPartPr/>
                <p14:nvPr/>
              </p14:nvContentPartPr>
              <p14:xfrm>
                <a:off x="7974076" y="6321984"/>
                <a:ext cx="21600" cy="4233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956076" y="6303984"/>
                  <a:ext cx="57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14:cNvPr>
                <p14:cNvContentPartPr/>
                <p14:nvPr/>
              </p14:nvContentPartPr>
              <p14:xfrm>
                <a:off x="8147956" y="6267984"/>
                <a:ext cx="252000" cy="567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130316" y="6249984"/>
                  <a:ext cx="287640" cy="60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399A413E-688D-4E5A-BDC7-1D5A37CCE459}"/>
              </a:ext>
            </a:extLst>
          </p:cNvPr>
          <p:cNvGrpSpPr/>
          <p:nvPr/>
        </p:nvGrpSpPr>
        <p:grpSpPr>
          <a:xfrm>
            <a:off x="8403556" y="6325224"/>
            <a:ext cx="1009080" cy="738360"/>
            <a:chOff x="8403556" y="6325224"/>
            <a:chExt cx="1009080" cy="738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D75FBD59-8484-4772-BB2C-5E3F11188DAB}"/>
                    </a:ext>
                  </a:extLst>
                </p14:cNvPr>
                <p14:cNvContentPartPr/>
                <p14:nvPr/>
              </p14:nvContentPartPr>
              <p14:xfrm>
                <a:off x="8403556" y="6723384"/>
                <a:ext cx="171720" cy="3402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D75FBD59-8484-4772-BB2C-5E3F11188DA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385556" y="6705744"/>
                  <a:ext cx="2073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463570F-16F6-48FC-88E8-A91F4B552F15}"/>
                    </a:ext>
                  </a:extLst>
                </p14:cNvPr>
                <p14:cNvContentPartPr/>
                <p14:nvPr/>
              </p14:nvContentPartPr>
              <p14:xfrm>
                <a:off x="8682916" y="6378864"/>
                <a:ext cx="227520" cy="4294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463570F-16F6-48FC-88E8-A91F4B552F1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665276" y="6361224"/>
                  <a:ext cx="2631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346CD440-355C-4358-A5C5-5314CB45B2D4}"/>
                    </a:ext>
                  </a:extLst>
                </p14:cNvPr>
                <p14:cNvContentPartPr/>
                <p14:nvPr/>
              </p14:nvContentPartPr>
              <p14:xfrm>
                <a:off x="9024556" y="6325224"/>
                <a:ext cx="388080" cy="3474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346CD440-355C-4358-A5C5-5314CB45B2D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06556" y="6307224"/>
                  <a:ext cx="423720" cy="38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65E75440-9D8A-4537-980B-F0C894416C90}"/>
                  </a:ext>
                </a:extLst>
              </p14:cNvPr>
              <p14:cNvContentPartPr/>
              <p14:nvPr/>
            </p14:nvContentPartPr>
            <p14:xfrm>
              <a:off x="3816796" y="3069744"/>
              <a:ext cx="502200" cy="54720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65E75440-9D8A-4537-980B-F0C894416C90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3807796" y="3060744"/>
                <a:ext cx="519840" cy="56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9F7BA90E-7ABB-4B72-B52F-3800AD33B1D4}"/>
              </a:ext>
            </a:extLst>
          </p:cNvPr>
          <p:cNvGrpSpPr/>
          <p:nvPr/>
        </p:nvGrpSpPr>
        <p:grpSpPr>
          <a:xfrm>
            <a:off x="4421236" y="2529024"/>
            <a:ext cx="355320" cy="334440"/>
            <a:chOff x="4421236" y="2529024"/>
            <a:chExt cx="35532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DF581F1-C7F7-4501-BCD8-DCEFA7BEC4D2}"/>
                    </a:ext>
                  </a:extLst>
                </p14:cNvPr>
                <p14:cNvContentPartPr/>
                <p14:nvPr/>
              </p14:nvContentPartPr>
              <p14:xfrm>
                <a:off x="4421236" y="2569344"/>
                <a:ext cx="191160" cy="294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DF581F1-C7F7-4501-BCD8-DCEFA7BEC4D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412236" y="2560704"/>
                  <a:ext cx="2088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4C2F990-57B2-47C5-82E0-3E2097F289E8}"/>
                    </a:ext>
                  </a:extLst>
                </p14:cNvPr>
                <p14:cNvContentPartPr/>
                <p14:nvPr/>
              </p14:nvContentPartPr>
              <p14:xfrm>
                <a:off x="4552996" y="2529024"/>
                <a:ext cx="223560" cy="272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4C2F990-57B2-47C5-82E0-3E2097F289E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543996" y="2520384"/>
                  <a:ext cx="241200" cy="29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EF55DC9A-6FA3-40BA-8B3F-DAB774497B59}"/>
                  </a:ext>
                </a:extLst>
              </p14:cNvPr>
              <p14:cNvContentPartPr/>
              <p14:nvPr/>
            </p14:nvContentPartPr>
            <p14:xfrm>
              <a:off x="6790036" y="3963264"/>
              <a:ext cx="2564640" cy="14832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EF55DC9A-6FA3-40BA-8B3F-DAB774497B59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6736036" y="3855624"/>
                <a:ext cx="2672280" cy="36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13407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49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86373CD-8F18-4F7C-AF6D-93450D667AB1}"/>
              </a:ext>
            </a:extLst>
          </p:cNvPr>
          <p:cNvGrpSpPr/>
          <p:nvPr/>
        </p:nvGrpSpPr>
        <p:grpSpPr>
          <a:xfrm>
            <a:off x="7547476" y="6267984"/>
            <a:ext cx="852480" cy="858240"/>
            <a:chOff x="7547476" y="6267984"/>
            <a:chExt cx="852480" cy="85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14:cNvPr>
                <p14:cNvContentPartPr/>
                <p14:nvPr/>
              </p14:nvContentPartPr>
              <p14:xfrm>
                <a:off x="7547476" y="6692064"/>
                <a:ext cx="242280" cy="4341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529836" y="6674064"/>
                  <a:ext cx="277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14:cNvPr>
                <p14:cNvContentPartPr/>
                <p14:nvPr/>
              </p14:nvContentPartPr>
              <p14:xfrm>
                <a:off x="7974076" y="6321984"/>
                <a:ext cx="21600" cy="4233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956076" y="6303984"/>
                  <a:ext cx="57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14:cNvPr>
                <p14:cNvContentPartPr/>
                <p14:nvPr/>
              </p14:nvContentPartPr>
              <p14:xfrm>
                <a:off x="8147956" y="6267984"/>
                <a:ext cx="252000" cy="567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130316" y="6249984"/>
                  <a:ext cx="287640" cy="60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399A413E-688D-4E5A-BDC7-1D5A37CCE459}"/>
              </a:ext>
            </a:extLst>
          </p:cNvPr>
          <p:cNvGrpSpPr/>
          <p:nvPr/>
        </p:nvGrpSpPr>
        <p:grpSpPr>
          <a:xfrm>
            <a:off x="8403556" y="6325224"/>
            <a:ext cx="1009080" cy="738360"/>
            <a:chOff x="8403556" y="6325224"/>
            <a:chExt cx="1009080" cy="738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D75FBD59-8484-4772-BB2C-5E3F11188DAB}"/>
                    </a:ext>
                  </a:extLst>
                </p14:cNvPr>
                <p14:cNvContentPartPr/>
                <p14:nvPr/>
              </p14:nvContentPartPr>
              <p14:xfrm>
                <a:off x="8403556" y="6723384"/>
                <a:ext cx="171720" cy="3402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D75FBD59-8484-4772-BB2C-5E3F11188DA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385556" y="6705744"/>
                  <a:ext cx="2073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463570F-16F6-48FC-88E8-A91F4B552F15}"/>
                    </a:ext>
                  </a:extLst>
                </p14:cNvPr>
                <p14:cNvContentPartPr/>
                <p14:nvPr/>
              </p14:nvContentPartPr>
              <p14:xfrm>
                <a:off x="8682916" y="6378864"/>
                <a:ext cx="227520" cy="4294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463570F-16F6-48FC-88E8-A91F4B552F1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665276" y="6361224"/>
                  <a:ext cx="2631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346CD440-355C-4358-A5C5-5314CB45B2D4}"/>
                    </a:ext>
                  </a:extLst>
                </p14:cNvPr>
                <p14:cNvContentPartPr/>
                <p14:nvPr/>
              </p14:nvContentPartPr>
              <p14:xfrm>
                <a:off x="9024556" y="6325224"/>
                <a:ext cx="388080" cy="3474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346CD440-355C-4358-A5C5-5314CB45B2D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06556" y="6307224"/>
                  <a:ext cx="423720" cy="38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65E75440-9D8A-4537-980B-F0C894416C90}"/>
                  </a:ext>
                </a:extLst>
              </p14:cNvPr>
              <p14:cNvContentPartPr/>
              <p14:nvPr/>
            </p14:nvContentPartPr>
            <p14:xfrm>
              <a:off x="3816796" y="3069744"/>
              <a:ext cx="502200" cy="54720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65E75440-9D8A-4537-980B-F0C894416C90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3807796" y="3060744"/>
                <a:ext cx="519840" cy="56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9F7BA90E-7ABB-4B72-B52F-3800AD33B1D4}"/>
              </a:ext>
            </a:extLst>
          </p:cNvPr>
          <p:cNvGrpSpPr/>
          <p:nvPr/>
        </p:nvGrpSpPr>
        <p:grpSpPr>
          <a:xfrm>
            <a:off x="4421236" y="2529024"/>
            <a:ext cx="355320" cy="334440"/>
            <a:chOff x="4421236" y="2529024"/>
            <a:chExt cx="35532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DF581F1-C7F7-4501-BCD8-DCEFA7BEC4D2}"/>
                    </a:ext>
                  </a:extLst>
                </p14:cNvPr>
                <p14:cNvContentPartPr/>
                <p14:nvPr/>
              </p14:nvContentPartPr>
              <p14:xfrm>
                <a:off x="4421236" y="2569344"/>
                <a:ext cx="191160" cy="294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DF581F1-C7F7-4501-BCD8-DCEFA7BEC4D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412236" y="2560704"/>
                  <a:ext cx="2088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4C2F990-57B2-47C5-82E0-3E2097F289E8}"/>
                    </a:ext>
                  </a:extLst>
                </p14:cNvPr>
                <p14:cNvContentPartPr/>
                <p14:nvPr/>
              </p14:nvContentPartPr>
              <p14:xfrm>
                <a:off x="4552996" y="2529024"/>
                <a:ext cx="223560" cy="272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4C2F990-57B2-47C5-82E0-3E2097F289E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543996" y="2520384"/>
                  <a:ext cx="241200" cy="29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54BFBAE2-8104-49AB-B1AF-2C3200C47F27}"/>
                  </a:ext>
                </a:extLst>
              </p14:cNvPr>
              <p14:cNvContentPartPr/>
              <p14:nvPr/>
            </p14:nvContentPartPr>
            <p14:xfrm>
              <a:off x="8357836" y="924864"/>
              <a:ext cx="1711800" cy="37908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54BFBAE2-8104-49AB-B1AF-2C3200C47F27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8303836" y="817224"/>
                <a:ext cx="1819440" cy="59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6461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4AE1-DBFC-2848-B191-FE3ED1AF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81B29-68EF-D34F-B9F6-D9EC25476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Using iteration instead of recursion for Tree operations</a:t>
            </a:r>
          </a:p>
          <a:p>
            <a:pPr lvl="2"/>
            <a:r>
              <a:rPr lang="en-US" dirty="0"/>
              <a:t>Find in BST</a:t>
            </a:r>
          </a:p>
          <a:p>
            <a:pPr lvl="2"/>
            <a:r>
              <a:rPr lang="en-US" dirty="0"/>
              <a:t>Preorder traversal</a:t>
            </a:r>
          </a:p>
          <a:p>
            <a:pPr lvl="2"/>
            <a:r>
              <a:rPr lang="en-US" dirty="0" err="1"/>
              <a:t>Inorder</a:t>
            </a:r>
            <a:r>
              <a:rPr lang="en-US" dirty="0"/>
              <a:t> traversal</a:t>
            </a:r>
          </a:p>
          <a:p>
            <a:pPr lvl="2"/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0C3AE-7085-4E4C-910F-0D1895BFDD1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F679D-1AE3-DC4F-8881-2F85B371C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438855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B83503C-9C81-4593-BDFB-C9BEA07A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Post-order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CE618B-053D-40C8-AAD7-34BCAA626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3785E0-EE03-4251-861B-77262EA0EEE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BBAFF-7B69-4F56-8732-970D081EB4E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70450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51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9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2EB995A8-FE0E-4AFB-8BBA-5481D1C3E58F}"/>
                  </a:ext>
                </a:extLst>
              </p14:cNvPr>
              <p14:cNvContentPartPr/>
              <p14:nvPr/>
            </p14:nvContentPartPr>
            <p14:xfrm>
              <a:off x="7603636" y="4814096"/>
              <a:ext cx="173880" cy="20520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2EB995A8-FE0E-4AFB-8BBA-5481D1C3E58F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7594636" y="4805096"/>
                <a:ext cx="1915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996DA207-E703-4EC3-8154-474EEA5C46B7}"/>
                  </a:ext>
                </a:extLst>
              </p14:cNvPr>
              <p14:cNvContentPartPr/>
              <p14:nvPr/>
            </p14:nvContentPartPr>
            <p14:xfrm>
              <a:off x="7783636" y="4766936"/>
              <a:ext cx="144720" cy="27612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996DA207-E703-4EC3-8154-474EEA5C46B7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7774636" y="4757936"/>
                <a:ext cx="1623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DB7D2408-D9E1-4982-B591-E5D5DF9571D8}"/>
                  </a:ext>
                </a:extLst>
              </p14:cNvPr>
              <p14:cNvContentPartPr/>
              <p14:nvPr/>
            </p14:nvContentPartPr>
            <p14:xfrm>
              <a:off x="7862116" y="4911656"/>
              <a:ext cx="108360" cy="8100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DB7D2408-D9E1-4982-B591-E5D5DF9571D8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7853476" y="4902656"/>
                <a:ext cx="1260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B54BE21E-5657-4A5B-BB6D-0D673B20C706}"/>
                  </a:ext>
                </a:extLst>
              </p14:cNvPr>
              <p14:cNvContentPartPr/>
              <p14:nvPr/>
            </p14:nvContentPartPr>
            <p14:xfrm>
              <a:off x="8068036" y="4953056"/>
              <a:ext cx="23040" cy="9468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B54BE21E-5657-4A5B-BB6D-0D673B20C706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8059036" y="4944056"/>
                <a:ext cx="406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14E186E6-5F82-432A-9869-9514C22D4AB1}"/>
                  </a:ext>
                </a:extLst>
              </p14:cNvPr>
              <p14:cNvContentPartPr/>
              <p14:nvPr/>
            </p14:nvContentPartPr>
            <p14:xfrm>
              <a:off x="8065876" y="4825256"/>
              <a:ext cx="10800" cy="1476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14E186E6-5F82-432A-9869-9514C22D4AB1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8057236" y="4816256"/>
                <a:ext cx="284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8E51A64A-1B16-42EB-8E53-3725A540C56B}"/>
                  </a:ext>
                </a:extLst>
              </p14:cNvPr>
              <p14:cNvContentPartPr/>
              <p14:nvPr/>
            </p14:nvContentPartPr>
            <p14:xfrm>
              <a:off x="8140756" y="4914896"/>
              <a:ext cx="48960" cy="29988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8E51A64A-1B16-42EB-8E53-3725A540C56B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8132116" y="4906256"/>
                <a:ext cx="6660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96EC528E-53DD-4A35-BED3-F0FDB463D1A2}"/>
                  </a:ext>
                </a:extLst>
              </p14:cNvPr>
              <p14:cNvContentPartPr/>
              <p14:nvPr/>
            </p14:nvContentPartPr>
            <p14:xfrm>
              <a:off x="8177476" y="4857656"/>
              <a:ext cx="131760" cy="1414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96EC528E-53DD-4A35-BED3-F0FDB463D1A2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8168476" y="4849016"/>
                <a:ext cx="149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FB2AE349-FA73-4976-BBD4-6F5D0AD22B3E}"/>
                  </a:ext>
                </a:extLst>
              </p14:cNvPr>
              <p14:cNvContentPartPr/>
              <p14:nvPr/>
            </p14:nvContentPartPr>
            <p14:xfrm>
              <a:off x="8506876" y="4292456"/>
              <a:ext cx="202680" cy="40860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FB2AE349-FA73-4976-BBD4-6F5D0AD22B3E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8497876" y="4283816"/>
                <a:ext cx="22032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423BA3EA-3B47-4E68-82F3-C4358BB9A1E8}"/>
                  </a:ext>
                </a:extLst>
              </p14:cNvPr>
              <p14:cNvContentPartPr/>
              <p14:nvPr/>
            </p14:nvContentPartPr>
            <p14:xfrm>
              <a:off x="8847436" y="4524656"/>
              <a:ext cx="158400" cy="15336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423BA3EA-3B47-4E68-82F3-C4358BB9A1E8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8838436" y="4515656"/>
                <a:ext cx="1760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350E6EA3-8A42-4099-A287-B28D8849C931}"/>
                  </a:ext>
                </a:extLst>
              </p14:cNvPr>
              <p14:cNvContentPartPr/>
              <p14:nvPr/>
            </p14:nvContentPartPr>
            <p14:xfrm>
              <a:off x="9064156" y="4577576"/>
              <a:ext cx="35640" cy="15156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350E6EA3-8A42-4099-A287-B28D8849C931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9055516" y="4568576"/>
                <a:ext cx="532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EE3258EF-1453-420A-8632-E5F2C3402E2B}"/>
                  </a:ext>
                </a:extLst>
              </p14:cNvPr>
              <p14:cNvContentPartPr/>
              <p14:nvPr/>
            </p14:nvContentPartPr>
            <p14:xfrm>
              <a:off x="9097636" y="4486496"/>
              <a:ext cx="360" cy="36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EE3258EF-1453-420A-8632-E5F2C3402E2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088996" y="44778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A0A82E9E-8BA8-4C83-9790-52E523246614}"/>
                  </a:ext>
                </a:extLst>
              </p14:cNvPr>
              <p14:cNvContentPartPr/>
              <p14:nvPr/>
            </p14:nvContentPartPr>
            <p14:xfrm>
              <a:off x="9178636" y="4502336"/>
              <a:ext cx="62280" cy="22680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A0A82E9E-8BA8-4C83-9790-52E523246614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9169996" y="4493336"/>
                <a:ext cx="7992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9F82311-BEFF-4F9D-ABCC-DDB880A9FF28}"/>
                  </a:ext>
                </a:extLst>
              </p14:cNvPr>
              <p14:cNvContentPartPr/>
              <p14:nvPr/>
            </p14:nvContentPartPr>
            <p14:xfrm>
              <a:off x="9303196" y="4468856"/>
              <a:ext cx="30240" cy="2088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9F82311-BEFF-4F9D-ABCC-DDB880A9FF28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9294556" y="4459856"/>
                <a:ext cx="478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F53F5394-D0B4-4D57-8D48-1EC6B11D8E4C}"/>
                  </a:ext>
                </a:extLst>
              </p14:cNvPr>
              <p14:cNvContentPartPr/>
              <p14:nvPr/>
            </p14:nvContentPartPr>
            <p14:xfrm>
              <a:off x="9414076" y="4314776"/>
              <a:ext cx="55800" cy="3715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F53F5394-D0B4-4D57-8D48-1EC6B11D8E4C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9405436" y="4306136"/>
                <a:ext cx="7344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F080C51D-E2CB-4A19-AA83-005B7CA9C8DE}"/>
                  </a:ext>
                </a:extLst>
              </p14:cNvPr>
              <p14:cNvContentPartPr/>
              <p14:nvPr/>
            </p14:nvContentPartPr>
            <p14:xfrm>
              <a:off x="9359716" y="4441856"/>
              <a:ext cx="296280" cy="6192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F080C51D-E2CB-4A19-AA83-005B7CA9C8DE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9350716" y="4433216"/>
                <a:ext cx="3139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52E2075F-30B1-4EBA-A99F-9166A4CE15EE}"/>
                  </a:ext>
                </a:extLst>
              </p14:cNvPr>
              <p14:cNvContentPartPr/>
              <p14:nvPr/>
            </p14:nvContentPartPr>
            <p14:xfrm>
              <a:off x="8528476" y="4687016"/>
              <a:ext cx="148320" cy="39204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52E2075F-30B1-4EBA-A99F-9166A4CE15EE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8519476" y="4678016"/>
                <a:ext cx="16596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21378876-56E6-4381-85A3-7CB9CD9F57EE}"/>
                  </a:ext>
                </a:extLst>
              </p14:cNvPr>
              <p14:cNvContentPartPr/>
              <p14:nvPr/>
            </p14:nvContentPartPr>
            <p14:xfrm>
              <a:off x="8635036" y="4891496"/>
              <a:ext cx="90000" cy="18180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21378876-56E6-4381-85A3-7CB9CD9F57EE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8626396" y="4882496"/>
                <a:ext cx="1076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D1F989FE-4342-4751-BEBF-52D7E492EAA6}"/>
                  </a:ext>
                </a:extLst>
              </p14:cNvPr>
              <p14:cNvContentPartPr/>
              <p14:nvPr/>
            </p14:nvContentPartPr>
            <p14:xfrm>
              <a:off x="8789116" y="4773056"/>
              <a:ext cx="160560" cy="37476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D1F989FE-4342-4751-BEBF-52D7E492EAA6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8780476" y="4764056"/>
                <a:ext cx="17820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31051C56-7705-4029-B872-42C62DE18DE7}"/>
                  </a:ext>
                </a:extLst>
              </p14:cNvPr>
              <p14:cNvContentPartPr/>
              <p14:nvPr/>
            </p14:nvContentPartPr>
            <p14:xfrm>
              <a:off x="8761036" y="4949456"/>
              <a:ext cx="196920" cy="4428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31051C56-7705-4029-B872-42C62DE18DE7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8752036" y="4940816"/>
                <a:ext cx="2145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3BEF7044-F343-4797-AAE4-265C842A0729}"/>
                  </a:ext>
                </a:extLst>
              </p14:cNvPr>
              <p14:cNvContentPartPr/>
              <p14:nvPr/>
            </p14:nvContentPartPr>
            <p14:xfrm>
              <a:off x="9032116" y="4781336"/>
              <a:ext cx="99360" cy="34344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3BEF7044-F343-4797-AAE4-265C842A0729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9023476" y="4772336"/>
                <a:ext cx="11700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B2F0B474-287A-4F7D-9079-523A48D79CEE}"/>
                  </a:ext>
                </a:extLst>
              </p14:cNvPr>
              <p14:cNvContentPartPr/>
              <p14:nvPr/>
            </p14:nvContentPartPr>
            <p14:xfrm>
              <a:off x="8985676" y="4914896"/>
              <a:ext cx="200880" cy="1620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B2F0B474-287A-4F7D-9079-523A48D79CEE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8976676" y="4906256"/>
                <a:ext cx="2185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22917DEB-6056-4DDC-B873-EAE05DE4FC23}"/>
                  </a:ext>
                </a:extLst>
              </p14:cNvPr>
              <p14:cNvContentPartPr/>
              <p14:nvPr/>
            </p14:nvContentPartPr>
            <p14:xfrm>
              <a:off x="9138316" y="5031536"/>
              <a:ext cx="264240" cy="12420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22917DEB-6056-4DDC-B873-EAE05DE4FC23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9129316" y="5022536"/>
                <a:ext cx="2818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E0EB057F-96A0-4607-896A-999540C9AE45}"/>
                  </a:ext>
                </a:extLst>
              </p14:cNvPr>
              <p14:cNvContentPartPr/>
              <p14:nvPr/>
            </p14:nvContentPartPr>
            <p14:xfrm>
              <a:off x="9454036" y="4945136"/>
              <a:ext cx="79920" cy="15768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E0EB057F-96A0-4607-896A-999540C9AE45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9445036" y="4936136"/>
                <a:ext cx="975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72EDB934-34A8-4110-B9A8-9F990A7587BC}"/>
                  </a:ext>
                </a:extLst>
              </p14:cNvPr>
              <p14:cNvContentPartPr/>
              <p14:nvPr/>
            </p14:nvContentPartPr>
            <p14:xfrm>
              <a:off x="9649156" y="4911656"/>
              <a:ext cx="132840" cy="18324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72EDB934-34A8-4110-B9A8-9F990A7587BC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9640516" y="4902656"/>
                <a:ext cx="1504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06EB47F3-7E95-4AC8-8B46-D2F90101B827}"/>
                  </a:ext>
                </a:extLst>
              </p14:cNvPr>
              <p14:cNvContentPartPr/>
              <p14:nvPr/>
            </p14:nvContentPartPr>
            <p14:xfrm>
              <a:off x="9873796" y="4717616"/>
              <a:ext cx="74880" cy="368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06EB47F3-7E95-4AC8-8B46-D2F90101B827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9865156" y="4708976"/>
                <a:ext cx="925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2A7010E6-4F15-4863-BD46-44B01ED63A49}"/>
                  </a:ext>
                </a:extLst>
              </p14:cNvPr>
              <p14:cNvContentPartPr/>
              <p14:nvPr/>
            </p14:nvContentPartPr>
            <p14:xfrm>
              <a:off x="9883156" y="4853336"/>
              <a:ext cx="159480" cy="10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2A7010E6-4F15-4863-BD46-44B01ED63A49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9874156" y="4844336"/>
                <a:ext cx="1771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FD3A3804-7C29-4CCA-A19C-854566291055}"/>
                  </a:ext>
                </a:extLst>
              </p14:cNvPr>
              <p14:cNvContentPartPr/>
              <p14:nvPr/>
            </p14:nvContentPartPr>
            <p14:xfrm>
              <a:off x="8748436" y="5211536"/>
              <a:ext cx="509400" cy="37620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FD3A3804-7C29-4CCA-A19C-854566291055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8739796" y="5202896"/>
                <a:ext cx="52704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CBD641FD-1040-424A-91B9-96E7AC50C263}"/>
                  </a:ext>
                </a:extLst>
              </p14:cNvPr>
              <p14:cNvContentPartPr/>
              <p14:nvPr/>
            </p14:nvContentPartPr>
            <p14:xfrm>
              <a:off x="9371956" y="5200376"/>
              <a:ext cx="84240" cy="3549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CBD641FD-1040-424A-91B9-96E7AC50C263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9363316" y="5191736"/>
                <a:ext cx="10188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C31DF65A-E812-464A-8F1D-6611F794A85F}"/>
                  </a:ext>
                </a:extLst>
              </p14:cNvPr>
              <p14:cNvContentPartPr/>
              <p14:nvPr/>
            </p14:nvContentPartPr>
            <p14:xfrm>
              <a:off x="9320836" y="5393696"/>
              <a:ext cx="219960" cy="3564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C31DF65A-E812-464A-8F1D-6611F794A85F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9312196" y="5385056"/>
                <a:ext cx="2376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9C3AD0E-3E2A-4330-9681-5544FD8A9FA9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9C3AD0E-3E2A-4330-9681-5544FD8A9FA9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AB8C1D06-39E3-46F9-99E5-2E84368F3ABB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AB8C1D06-39E3-46F9-99E5-2E84368F3ABB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E971D5C6-152D-4B7E-8E30-B4CC6DEDA22B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E971D5C6-152D-4B7E-8E30-B4CC6DEDA22B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3" name="Group 382">
            <a:extLst>
              <a:ext uri="{FF2B5EF4-FFF2-40B4-BE49-F238E27FC236}">
                <a16:creationId xmlns:a16="http://schemas.microsoft.com/office/drawing/2014/main" id="{5A0E2F5A-3431-4AB5-B573-D00FE94BA1AE}"/>
              </a:ext>
            </a:extLst>
          </p:cNvPr>
          <p:cNvGrpSpPr/>
          <p:nvPr/>
        </p:nvGrpSpPr>
        <p:grpSpPr>
          <a:xfrm>
            <a:off x="6732796" y="1922576"/>
            <a:ext cx="695520" cy="287280"/>
            <a:chOff x="6732796" y="1922576"/>
            <a:chExt cx="69552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3485CA59-C853-4D87-A82D-5509AF307D7E}"/>
                    </a:ext>
                  </a:extLst>
                </p14:cNvPr>
                <p14:cNvContentPartPr/>
                <p14:nvPr/>
              </p14:nvContentPartPr>
              <p14:xfrm>
                <a:off x="6732796" y="1942736"/>
                <a:ext cx="212400" cy="2671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3485CA59-C853-4D87-A82D-5509AF307D7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724156" y="1934096"/>
                  <a:ext cx="2300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DF404572-8627-44CF-B6C4-1E300B13E1D3}"/>
                    </a:ext>
                  </a:extLst>
                </p14:cNvPr>
                <p14:cNvContentPartPr/>
                <p14:nvPr/>
              </p14:nvContentPartPr>
              <p14:xfrm>
                <a:off x="6968596" y="1922576"/>
                <a:ext cx="130320" cy="2649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DF404572-8627-44CF-B6C4-1E300B13E1D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959596" y="1913936"/>
                  <a:ext cx="1479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FD04D77E-D907-4B00-A240-145988A77450}"/>
                    </a:ext>
                  </a:extLst>
                </p14:cNvPr>
                <p14:cNvContentPartPr/>
                <p14:nvPr/>
              </p14:nvContentPartPr>
              <p14:xfrm>
                <a:off x="7241836" y="2182856"/>
                <a:ext cx="93960" cy="147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FD04D77E-D907-4B00-A240-145988A7745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233196" y="2173856"/>
                  <a:ext cx="111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84D3980-6B3C-4C7E-BEE0-9495A498F8A6}"/>
                    </a:ext>
                  </a:extLst>
                </p14:cNvPr>
                <p14:cNvContentPartPr/>
                <p14:nvPr/>
              </p14:nvContentPartPr>
              <p14:xfrm>
                <a:off x="7260916" y="2078456"/>
                <a:ext cx="167400" cy="212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84D3980-6B3C-4C7E-BEE0-9495A498F8A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251916" y="2069816"/>
                  <a:ext cx="18504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8CCFE2A0-E807-4559-A1D0-D20F9E45CE49}"/>
              </a:ext>
            </a:extLst>
          </p:cNvPr>
          <p:cNvGrpSpPr/>
          <p:nvPr/>
        </p:nvGrpSpPr>
        <p:grpSpPr>
          <a:xfrm>
            <a:off x="7546396" y="3951896"/>
            <a:ext cx="321480" cy="212400"/>
            <a:chOff x="7546396" y="3951896"/>
            <a:chExt cx="32148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8CA97C01-12FE-4233-A4DE-B914085A99BC}"/>
                    </a:ext>
                  </a:extLst>
                </p14:cNvPr>
                <p14:cNvContentPartPr/>
                <p14:nvPr/>
              </p14:nvContentPartPr>
              <p14:xfrm>
                <a:off x="7546396" y="3993656"/>
                <a:ext cx="168120" cy="1706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8CA97C01-12FE-4233-A4DE-B914085A99B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537396" y="3984656"/>
                  <a:ext cx="185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55D8E644-0457-47E8-8E42-F29FBC9A52B2}"/>
                    </a:ext>
                  </a:extLst>
                </p14:cNvPr>
                <p14:cNvContentPartPr/>
                <p14:nvPr/>
              </p14:nvContentPartPr>
              <p14:xfrm>
                <a:off x="7655836" y="3951896"/>
                <a:ext cx="212040" cy="1645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55D8E644-0457-47E8-8E42-F29FBC9A52B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647196" y="3943256"/>
                  <a:ext cx="22968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AD6770D6-0B8C-4DA7-9709-4D60F77EF243}"/>
              </a:ext>
            </a:extLst>
          </p:cNvPr>
          <p:cNvGrpSpPr/>
          <p:nvPr/>
        </p:nvGrpSpPr>
        <p:grpSpPr>
          <a:xfrm>
            <a:off x="7711636" y="5863496"/>
            <a:ext cx="2093760" cy="595440"/>
            <a:chOff x="7711636" y="5863496"/>
            <a:chExt cx="2093760" cy="59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91D990A-B741-4E29-B1FA-BE3F343B2B71}"/>
                    </a:ext>
                  </a:extLst>
                </p14:cNvPr>
                <p14:cNvContentPartPr/>
                <p14:nvPr/>
              </p14:nvContentPartPr>
              <p14:xfrm>
                <a:off x="7711636" y="5967536"/>
                <a:ext cx="163800" cy="3135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91D990A-B741-4E29-B1FA-BE3F343B2B7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702636" y="5958896"/>
                  <a:ext cx="1814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253489AB-5332-464E-B560-17184324B67F}"/>
                    </a:ext>
                  </a:extLst>
                </p14:cNvPr>
                <p14:cNvContentPartPr/>
                <p14:nvPr/>
              </p14:nvContentPartPr>
              <p14:xfrm>
                <a:off x="7867876" y="5991296"/>
                <a:ext cx="191520" cy="2822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253489AB-5332-464E-B560-17184324B67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858876" y="5982296"/>
                  <a:ext cx="2091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E1109B93-F2A3-4B72-8C50-5F32CE0FEC56}"/>
                    </a:ext>
                  </a:extLst>
                </p14:cNvPr>
                <p14:cNvContentPartPr/>
                <p14:nvPr/>
              </p14:nvContentPartPr>
              <p14:xfrm>
                <a:off x="8231116" y="6172736"/>
                <a:ext cx="181080" cy="284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E1109B93-F2A3-4B72-8C50-5F32CE0FEC5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222116" y="6163736"/>
                  <a:ext cx="198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095C5310-DD9D-43C4-ADE8-0CF5E6D26F95}"/>
                    </a:ext>
                  </a:extLst>
                </p14:cNvPr>
                <p14:cNvContentPartPr/>
                <p14:nvPr/>
              </p14:nvContentPartPr>
              <p14:xfrm>
                <a:off x="8219956" y="6120176"/>
                <a:ext cx="181080" cy="68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095C5310-DD9D-43C4-ADE8-0CF5E6D26F9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210956" y="6111176"/>
                  <a:ext cx="198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197AE339-5F2E-49E4-B586-5192B8E8F0A4}"/>
                    </a:ext>
                  </a:extLst>
                </p14:cNvPr>
                <p14:cNvContentPartPr/>
                <p14:nvPr/>
              </p14:nvContentPartPr>
              <p14:xfrm>
                <a:off x="8606236" y="6107576"/>
                <a:ext cx="43560" cy="3513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197AE339-5F2E-49E4-B586-5192B8E8F0A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597596" y="6098936"/>
                  <a:ext cx="612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E361BC7E-BC4D-4962-BF49-F1F4A7FD919D}"/>
                    </a:ext>
                  </a:extLst>
                </p14:cNvPr>
                <p14:cNvContentPartPr/>
                <p14:nvPr/>
              </p14:nvContentPartPr>
              <p14:xfrm>
                <a:off x="8550076" y="6042056"/>
                <a:ext cx="266760" cy="2052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E361BC7E-BC4D-4962-BF49-F1F4A7FD919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541076" y="6033056"/>
                  <a:ext cx="2844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3DD0D887-BC7E-4BF8-841C-8B0F70A13271}"/>
                    </a:ext>
                  </a:extLst>
                </p14:cNvPr>
                <p14:cNvContentPartPr/>
                <p14:nvPr/>
              </p14:nvContentPartPr>
              <p14:xfrm>
                <a:off x="8867236" y="6097856"/>
                <a:ext cx="138600" cy="2120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3DD0D887-BC7E-4BF8-841C-8B0F70A1327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858236" y="6089216"/>
                  <a:ext cx="156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35E605D3-73FC-4C55-8917-9F0798046283}"/>
                    </a:ext>
                  </a:extLst>
                </p14:cNvPr>
                <p14:cNvContentPartPr/>
                <p14:nvPr/>
              </p14:nvContentPartPr>
              <p14:xfrm>
                <a:off x="9078196" y="6136016"/>
                <a:ext cx="149760" cy="1764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35E605D3-73FC-4C55-8917-9F079804628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069196" y="6127016"/>
                  <a:ext cx="1674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40FF4944-0A03-43BA-BE8D-29766EF8D042}"/>
                    </a:ext>
                  </a:extLst>
                </p14:cNvPr>
                <p14:cNvContentPartPr/>
                <p14:nvPr/>
              </p14:nvContentPartPr>
              <p14:xfrm>
                <a:off x="9237676" y="6109736"/>
                <a:ext cx="279720" cy="2037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40FF4944-0A03-43BA-BE8D-29766EF8D04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229036" y="6101096"/>
                  <a:ext cx="297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03853BF1-8D9B-42ED-9E5D-8D212BF7AB1E}"/>
                    </a:ext>
                  </a:extLst>
                </p14:cNvPr>
                <p14:cNvContentPartPr/>
                <p14:nvPr/>
              </p14:nvContentPartPr>
              <p14:xfrm>
                <a:off x="9576436" y="5863496"/>
                <a:ext cx="170280" cy="4273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03853BF1-8D9B-42ED-9E5D-8D212BF7AB1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567436" y="5854496"/>
                  <a:ext cx="1879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E00028CB-817B-4FEC-9ABC-BC955BD42C18}"/>
                    </a:ext>
                  </a:extLst>
                </p14:cNvPr>
                <p14:cNvContentPartPr/>
                <p14:nvPr/>
              </p14:nvContentPartPr>
              <p14:xfrm>
                <a:off x="9451876" y="5991296"/>
                <a:ext cx="353520" cy="964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E00028CB-817B-4FEC-9ABC-BC955BD42C1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443236" y="5982296"/>
                  <a:ext cx="37116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B053A801-62CE-4E10-8EFF-CEE2494FCC28}"/>
              </a:ext>
            </a:extLst>
          </p:cNvPr>
          <p:cNvGrpSpPr/>
          <p:nvPr/>
        </p:nvGrpSpPr>
        <p:grpSpPr>
          <a:xfrm>
            <a:off x="6847342" y="3326413"/>
            <a:ext cx="1334454" cy="416323"/>
            <a:chOff x="6847342" y="3326413"/>
            <a:chExt cx="1334454" cy="41632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41C7E4A2-0BB9-47EA-9B33-F029FD7C7189}"/>
                    </a:ext>
                  </a:extLst>
                </p14:cNvPr>
                <p14:cNvContentPartPr/>
                <p14:nvPr/>
              </p14:nvContentPartPr>
              <p14:xfrm>
                <a:off x="7704436" y="3433856"/>
                <a:ext cx="196560" cy="3088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41C7E4A2-0BB9-47EA-9B33-F029FD7C718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695436" y="3424856"/>
                  <a:ext cx="2142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B4645CE-6E96-4917-8057-38B87AC9704A}"/>
                    </a:ext>
                  </a:extLst>
                </p14:cNvPr>
                <p14:cNvContentPartPr/>
                <p14:nvPr/>
              </p14:nvContentPartPr>
              <p14:xfrm>
                <a:off x="7888036" y="3446456"/>
                <a:ext cx="293760" cy="2638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B4645CE-6E96-4917-8057-38B87AC9704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879036" y="3437456"/>
                  <a:ext cx="311400" cy="28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EFFEB105-DB48-44E6-9C6A-7AD2B6C7C767}"/>
                  </a:ext>
                </a:extLst>
              </p14:cNvPr>
              <p14:cNvContentPartPr/>
              <p14:nvPr/>
            </p14:nvContentPartPr>
            <p14:xfrm>
              <a:off x="9767236" y="6309536"/>
              <a:ext cx="47880" cy="482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EFFEB105-DB48-44E6-9C6A-7AD2B6C7C767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9758236" y="6300536"/>
                <a:ext cx="6552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6" name="Group 405">
            <a:extLst>
              <a:ext uri="{FF2B5EF4-FFF2-40B4-BE49-F238E27FC236}">
                <a16:creationId xmlns:a16="http://schemas.microsoft.com/office/drawing/2014/main" id="{68921C6A-C3BC-4ACA-88EF-63735E54F8AA}"/>
              </a:ext>
            </a:extLst>
          </p:cNvPr>
          <p:cNvGrpSpPr/>
          <p:nvPr/>
        </p:nvGrpSpPr>
        <p:grpSpPr>
          <a:xfrm>
            <a:off x="8784076" y="6558296"/>
            <a:ext cx="831600" cy="441360"/>
            <a:chOff x="8784076" y="6558296"/>
            <a:chExt cx="831600" cy="44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BDD32DD3-1150-47EE-AC9F-334D8ECE973E}"/>
                    </a:ext>
                  </a:extLst>
                </p14:cNvPr>
                <p14:cNvContentPartPr/>
                <p14:nvPr/>
              </p14:nvContentPartPr>
              <p14:xfrm>
                <a:off x="8784076" y="6648296"/>
                <a:ext cx="159840" cy="1620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BDD32DD3-1150-47EE-AC9F-334D8ECE973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775436" y="6639296"/>
                  <a:ext cx="1774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BBA11F21-1E2A-420B-8F94-2FF581802002}"/>
                    </a:ext>
                  </a:extLst>
                </p14:cNvPr>
                <p14:cNvContentPartPr/>
                <p14:nvPr/>
              </p14:nvContentPartPr>
              <p14:xfrm>
                <a:off x="8996836" y="6558296"/>
                <a:ext cx="69120" cy="2426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BBA11F21-1E2A-420B-8F94-2FF58180200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987836" y="6549656"/>
                  <a:ext cx="867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837A416E-C2BC-49FF-B901-A6ACB1EFBDED}"/>
                    </a:ext>
                  </a:extLst>
                </p14:cNvPr>
                <p14:cNvContentPartPr/>
                <p14:nvPr/>
              </p14:nvContentPartPr>
              <p14:xfrm>
                <a:off x="9062356" y="6649376"/>
                <a:ext cx="131760" cy="3502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837A416E-C2BC-49FF-B901-A6ACB1EFBDE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053356" y="6640736"/>
                  <a:ext cx="1494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4076D780-BEE5-43EF-B664-40C7C8FB4228}"/>
                    </a:ext>
                  </a:extLst>
                </p14:cNvPr>
                <p14:cNvContentPartPr/>
                <p14:nvPr/>
              </p14:nvContentPartPr>
              <p14:xfrm>
                <a:off x="9253516" y="6594296"/>
                <a:ext cx="105120" cy="2746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4076D780-BEE5-43EF-B664-40C7C8FB422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244876" y="6585656"/>
                  <a:ext cx="1227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14FAB76F-6999-42EA-AE09-09E207E3B014}"/>
                    </a:ext>
                  </a:extLst>
                </p14:cNvPr>
                <p14:cNvContentPartPr/>
                <p14:nvPr/>
              </p14:nvContentPartPr>
              <p14:xfrm>
                <a:off x="9461236" y="6558296"/>
                <a:ext cx="104400" cy="2847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14FAB76F-6999-42EA-AE09-09E207E3B01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452596" y="6549656"/>
                  <a:ext cx="1220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309D8CBF-6D25-4D97-8699-3607631D5F31}"/>
                    </a:ext>
                  </a:extLst>
                </p14:cNvPr>
                <p14:cNvContentPartPr/>
                <p14:nvPr/>
              </p14:nvContentPartPr>
              <p14:xfrm>
                <a:off x="9393916" y="6625976"/>
                <a:ext cx="221760" cy="604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309D8CBF-6D25-4D97-8699-3607631D5F3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384916" y="6616976"/>
                  <a:ext cx="239400" cy="78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97671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52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414336"/>
            <a:ext cx="1247040" cy="1182960"/>
            <a:chOff x="5011276" y="2414336"/>
            <a:chExt cx="1247040" cy="1182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14:cNvPr>
                <p14:cNvContentPartPr/>
                <p14:nvPr/>
              </p14:nvContentPartPr>
              <p14:xfrm>
                <a:off x="5406556" y="2885216"/>
                <a:ext cx="195840" cy="29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88916" y="2867216"/>
                  <a:ext cx="2314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5018DD7-004B-44F8-86C9-A0B20E023298}"/>
                    </a:ext>
                  </a:extLst>
                </p14:cNvPr>
                <p14:cNvContentPartPr/>
                <p14:nvPr/>
              </p14:nvContentPartPr>
              <p14:xfrm>
                <a:off x="5018476" y="2414336"/>
                <a:ext cx="1034640" cy="104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5018DD7-004B-44F8-86C9-A0B20E02329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000836" y="2396336"/>
                  <a:ext cx="10702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01A0AE2-0C09-42A1-9392-4516242D7579}"/>
                    </a:ext>
                  </a:extLst>
                </p14:cNvPr>
                <p14:cNvContentPartPr/>
                <p14:nvPr/>
              </p14:nvContentPartPr>
              <p14:xfrm>
                <a:off x="5304676" y="2562656"/>
                <a:ext cx="234000" cy="239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01A0AE2-0C09-42A1-9392-4516242D757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287036" y="2544656"/>
                  <a:ext cx="26964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0F19807-DAEE-41AB-88C5-364C5017B903}"/>
              </a:ext>
            </a:extLst>
          </p:cNvPr>
          <p:cNvGrpSpPr/>
          <p:nvPr/>
        </p:nvGrpSpPr>
        <p:grpSpPr>
          <a:xfrm>
            <a:off x="72796" y="4855136"/>
            <a:ext cx="934920" cy="608400"/>
            <a:chOff x="72796" y="4855136"/>
            <a:chExt cx="934920" cy="60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946AB9A-97AE-4ECE-98FA-A0D3BE2C6F4F}"/>
                    </a:ext>
                  </a:extLst>
                </p14:cNvPr>
                <p14:cNvContentPartPr/>
                <p14:nvPr/>
              </p14:nvContentPartPr>
              <p14:xfrm>
                <a:off x="355396" y="4855136"/>
                <a:ext cx="652320" cy="261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946AB9A-97AE-4ECE-98FA-A0D3BE2C6F4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46396" y="4846496"/>
                  <a:ext cx="6699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52BC984-1E18-48A0-831B-8ADE59C49DEA}"/>
                    </a:ext>
                  </a:extLst>
                </p14:cNvPr>
                <p14:cNvContentPartPr/>
                <p14:nvPr/>
              </p14:nvContentPartPr>
              <p14:xfrm>
                <a:off x="72796" y="5193176"/>
                <a:ext cx="185760" cy="270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52BC984-1E18-48A0-831B-8ADE59C49DE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3796" y="5184176"/>
                  <a:ext cx="2034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5BD2475-9A5B-475C-B6DA-5CC5DE3D75E2}"/>
                    </a:ext>
                  </a:extLst>
                </p14:cNvPr>
                <p14:cNvContentPartPr/>
                <p14:nvPr/>
              </p14:nvContentPartPr>
              <p14:xfrm>
                <a:off x="245236" y="5094536"/>
                <a:ext cx="292680" cy="227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5BD2475-9A5B-475C-B6DA-5CC5DE3D75E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36236" y="5085536"/>
                  <a:ext cx="31032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E737AF8-F0AB-424D-A18F-AD8DCFAE815A}"/>
                  </a:ext>
                </a:extLst>
              </p14:cNvPr>
              <p14:cNvContentPartPr/>
              <p14:nvPr/>
            </p14:nvContentPartPr>
            <p14:xfrm>
              <a:off x="6832516" y="3473096"/>
              <a:ext cx="797760" cy="321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E737AF8-F0AB-424D-A18F-AD8DCFAE815A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6778516" y="3365456"/>
                <a:ext cx="90540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C82804DD-E6BF-40DB-8EB3-FB3E5BFFA5FC}"/>
                  </a:ext>
                </a:extLst>
              </p14:cNvPr>
              <p14:cNvContentPartPr/>
              <p14:nvPr/>
            </p14:nvContentPartPr>
            <p14:xfrm>
              <a:off x="7603636" y="4814096"/>
              <a:ext cx="173880" cy="2052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C82804DD-E6BF-40DB-8EB3-FB3E5BFFA5FC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7594636" y="4805096"/>
                <a:ext cx="1915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1A36D1CD-D701-40CD-BCCA-25213DD654D9}"/>
                  </a:ext>
                </a:extLst>
              </p14:cNvPr>
              <p14:cNvContentPartPr/>
              <p14:nvPr/>
            </p14:nvContentPartPr>
            <p14:xfrm>
              <a:off x="7783636" y="4766936"/>
              <a:ext cx="144720" cy="27612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1A36D1CD-D701-40CD-BCCA-25213DD654D9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7774636" y="4757936"/>
                <a:ext cx="1623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B563CB80-7074-456E-9B79-C22EC047F922}"/>
                  </a:ext>
                </a:extLst>
              </p14:cNvPr>
              <p14:cNvContentPartPr/>
              <p14:nvPr/>
            </p14:nvContentPartPr>
            <p14:xfrm>
              <a:off x="7862116" y="4911656"/>
              <a:ext cx="108360" cy="810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B563CB80-7074-456E-9B79-C22EC047F922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7853476" y="4902656"/>
                <a:ext cx="1260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51F83538-B806-4623-BC44-B09BBD0F726F}"/>
                  </a:ext>
                </a:extLst>
              </p14:cNvPr>
              <p14:cNvContentPartPr/>
              <p14:nvPr/>
            </p14:nvContentPartPr>
            <p14:xfrm>
              <a:off x="8068036" y="4953056"/>
              <a:ext cx="23040" cy="9468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51F83538-B806-4623-BC44-B09BBD0F726F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8059036" y="4944056"/>
                <a:ext cx="406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7907F8AF-42DC-4AC8-AF88-C13A378C8133}"/>
                  </a:ext>
                </a:extLst>
              </p14:cNvPr>
              <p14:cNvContentPartPr/>
              <p14:nvPr/>
            </p14:nvContentPartPr>
            <p14:xfrm>
              <a:off x="8065876" y="4825256"/>
              <a:ext cx="10800" cy="1476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7907F8AF-42DC-4AC8-AF88-C13A378C8133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8057236" y="4816256"/>
                <a:ext cx="284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F8060B2F-E4A7-42F8-AE29-A718BDBD3345}"/>
                  </a:ext>
                </a:extLst>
              </p14:cNvPr>
              <p14:cNvContentPartPr/>
              <p14:nvPr/>
            </p14:nvContentPartPr>
            <p14:xfrm>
              <a:off x="8140756" y="4914896"/>
              <a:ext cx="48960" cy="29988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F8060B2F-E4A7-42F8-AE29-A718BDBD3345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8132116" y="4906256"/>
                <a:ext cx="6660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08A7370B-A9DF-46DD-A8EB-F4CEAE9036C1}"/>
                  </a:ext>
                </a:extLst>
              </p14:cNvPr>
              <p14:cNvContentPartPr/>
              <p14:nvPr/>
            </p14:nvContentPartPr>
            <p14:xfrm>
              <a:off x="8177476" y="4857656"/>
              <a:ext cx="131760" cy="14148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08A7370B-A9DF-46DD-A8EB-F4CEAE9036C1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8168476" y="4849016"/>
                <a:ext cx="149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6854327F-6D22-4DE8-9A16-1D20DE694F07}"/>
                  </a:ext>
                </a:extLst>
              </p14:cNvPr>
              <p14:cNvContentPartPr/>
              <p14:nvPr/>
            </p14:nvContentPartPr>
            <p14:xfrm>
              <a:off x="8506876" y="4292456"/>
              <a:ext cx="202680" cy="40860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6854327F-6D22-4DE8-9A16-1D20DE694F07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8497876" y="4283816"/>
                <a:ext cx="22032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25034ED0-49C4-484D-8742-231292CE326A}"/>
                  </a:ext>
                </a:extLst>
              </p14:cNvPr>
              <p14:cNvContentPartPr/>
              <p14:nvPr/>
            </p14:nvContentPartPr>
            <p14:xfrm>
              <a:off x="8847436" y="4524656"/>
              <a:ext cx="158400" cy="15336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25034ED0-49C4-484D-8742-231292CE326A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8838436" y="4515656"/>
                <a:ext cx="1760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CDC19936-A384-43DD-A726-9F3788517A69}"/>
                  </a:ext>
                </a:extLst>
              </p14:cNvPr>
              <p14:cNvContentPartPr/>
              <p14:nvPr/>
            </p14:nvContentPartPr>
            <p14:xfrm>
              <a:off x="9064156" y="4577576"/>
              <a:ext cx="35640" cy="15156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CDC19936-A384-43DD-A726-9F3788517A69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9055516" y="4568576"/>
                <a:ext cx="532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347CE7D6-5D97-4F91-BD80-042278710ABF}"/>
                  </a:ext>
                </a:extLst>
              </p14:cNvPr>
              <p14:cNvContentPartPr/>
              <p14:nvPr/>
            </p14:nvContentPartPr>
            <p14:xfrm>
              <a:off x="9097636" y="4486496"/>
              <a:ext cx="360" cy="36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347CE7D6-5D97-4F91-BD80-042278710AB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088996" y="44778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52A5DDB3-7712-4EC1-B03D-7582F027A248}"/>
                  </a:ext>
                </a:extLst>
              </p14:cNvPr>
              <p14:cNvContentPartPr/>
              <p14:nvPr/>
            </p14:nvContentPartPr>
            <p14:xfrm>
              <a:off x="9178636" y="4502336"/>
              <a:ext cx="62280" cy="22680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52A5DDB3-7712-4EC1-B03D-7582F027A248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9169996" y="4493336"/>
                <a:ext cx="7992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B1624A40-190E-4B28-92B5-F74A239D7995}"/>
                  </a:ext>
                </a:extLst>
              </p14:cNvPr>
              <p14:cNvContentPartPr/>
              <p14:nvPr/>
            </p14:nvContentPartPr>
            <p14:xfrm>
              <a:off x="9303196" y="4468856"/>
              <a:ext cx="30240" cy="20880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B1624A40-190E-4B28-92B5-F74A239D7995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9294556" y="4459856"/>
                <a:ext cx="478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17250612-26F5-4A27-92C3-92DC8447D2C3}"/>
                  </a:ext>
                </a:extLst>
              </p14:cNvPr>
              <p14:cNvContentPartPr/>
              <p14:nvPr/>
            </p14:nvContentPartPr>
            <p14:xfrm>
              <a:off x="9414076" y="4314776"/>
              <a:ext cx="55800" cy="37152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17250612-26F5-4A27-92C3-92DC8447D2C3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9405436" y="4306136"/>
                <a:ext cx="7344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FD39F39B-084B-4869-A90D-F601C86B6186}"/>
                  </a:ext>
                </a:extLst>
              </p14:cNvPr>
              <p14:cNvContentPartPr/>
              <p14:nvPr/>
            </p14:nvContentPartPr>
            <p14:xfrm>
              <a:off x="9359716" y="4441856"/>
              <a:ext cx="296280" cy="6192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FD39F39B-084B-4869-A90D-F601C86B6186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9350716" y="4433216"/>
                <a:ext cx="3139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FC2D7FAD-B5D9-4610-BDC4-4EA9D35646D5}"/>
                  </a:ext>
                </a:extLst>
              </p14:cNvPr>
              <p14:cNvContentPartPr/>
              <p14:nvPr/>
            </p14:nvContentPartPr>
            <p14:xfrm>
              <a:off x="8528476" y="4687016"/>
              <a:ext cx="148320" cy="39204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FC2D7FAD-B5D9-4610-BDC4-4EA9D35646D5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8519476" y="4678016"/>
                <a:ext cx="16596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6E41AB50-ECA5-4457-AAE0-FB39F00918C7}"/>
                  </a:ext>
                </a:extLst>
              </p14:cNvPr>
              <p14:cNvContentPartPr/>
              <p14:nvPr/>
            </p14:nvContentPartPr>
            <p14:xfrm>
              <a:off x="8635036" y="4891496"/>
              <a:ext cx="90000" cy="18180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6E41AB50-ECA5-4457-AAE0-FB39F00918C7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8626396" y="4882496"/>
                <a:ext cx="1076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09185062-EA2E-41E4-BB61-8FA3B56D290B}"/>
                  </a:ext>
                </a:extLst>
              </p14:cNvPr>
              <p14:cNvContentPartPr/>
              <p14:nvPr/>
            </p14:nvContentPartPr>
            <p14:xfrm>
              <a:off x="8789116" y="4773056"/>
              <a:ext cx="160560" cy="37476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09185062-EA2E-41E4-BB61-8FA3B56D290B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8780476" y="4764056"/>
                <a:ext cx="17820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3C121EE1-2DBB-4E7D-9DBB-B2A57824E470}"/>
                  </a:ext>
                </a:extLst>
              </p14:cNvPr>
              <p14:cNvContentPartPr/>
              <p14:nvPr/>
            </p14:nvContentPartPr>
            <p14:xfrm>
              <a:off x="8761036" y="4949456"/>
              <a:ext cx="196920" cy="4428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3C121EE1-2DBB-4E7D-9DBB-B2A57824E470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8752036" y="4940816"/>
                <a:ext cx="2145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DDE05396-F9C2-43BB-95AB-263AE4DFBA1B}"/>
                  </a:ext>
                </a:extLst>
              </p14:cNvPr>
              <p14:cNvContentPartPr/>
              <p14:nvPr/>
            </p14:nvContentPartPr>
            <p14:xfrm>
              <a:off x="9032116" y="4781336"/>
              <a:ext cx="99360" cy="34344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DDE05396-F9C2-43BB-95AB-263AE4DFBA1B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9023476" y="4772336"/>
                <a:ext cx="11700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2DA84CEA-B1C8-45FA-A513-7585A9E6696B}"/>
                  </a:ext>
                </a:extLst>
              </p14:cNvPr>
              <p14:cNvContentPartPr/>
              <p14:nvPr/>
            </p14:nvContentPartPr>
            <p14:xfrm>
              <a:off x="8985676" y="4914896"/>
              <a:ext cx="200880" cy="1620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2DA84CEA-B1C8-45FA-A513-7585A9E6696B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8976676" y="4906256"/>
                <a:ext cx="2185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7639FF25-CCC5-449C-BE60-3C3CB3D2BD0B}"/>
                  </a:ext>
                </a:extLst>
              </p14:cNvPr>
              <p14:cNvContentPartPr/>
              <p14:nvPr/>
            </p14:nvContentPartPr>
            <p14:xfrm>
              <a:off x="9138316" y="5031536"/>
              <a:ext cx="264240" cy="124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7639FF25-CCC5-449C-BE60-3C3CB3D2BD0B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9129316" y="5022536"/>
                <a:ext cx="2818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CDD7849A-7175-4CE3-A4DB-69A681DB6286}"/>
                  </a:ext>
                </a:extLst>
              </p14:cNvPr>
              <p14:cNvContentPartPr/>
              <p14:nvPr/>
            </p14:nvContentPartPr>
            <p14:xfrm>
              <a:off x="9454036" y="4945136"/>
              <a:ext cx="79920" cy="15768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CDD7849A-7175-4CE3-A4DB-69A681DB6286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9445036" y="4936136"/>
                <a:ext cx="975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7496A0A3-9FE9-48A4-8ACB-EC4294AAE76B}"/>
                  </a:ext>
                </a:extLst>
              </p14:cNvPr>
              <p14:cNvContentPartPr/>
              <p14:nvPr/>
            </p14:nvContentPartPr>
            <p14:xfrm>
              <a:off x="9649156" y="4911656"/>
              <a:ext cx="132840" cy="183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7496A0A3-9FE9-48A4-8ACB-EC4294AAE76B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9640516" y="4902656"/>
                <a:ext cx="1504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D04DB690-99A8-4A2C-9F52-E9A4DA88201E}"/>
                  </a:ext>
                </a:extLst>
              </p14:cNvPr>
              <p14:cNvContentPartPr/>
              <p14:nvPr/>
            </p14:nvContentPartPr>
            <p14:xfrm>
              <a:off x="9873796" y="4717616"/>
              <a:ext cx="74880" cy="36828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D04DB690-99A8-4A2C-9F52-E9A4DA88201E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9865156" y="4708976"/>
                <a:ext cx="925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481EE306-3C79-44BF-A8DB-D247FF67299E}"/>
                  </a:ext>
                </a:extLst>
              </p14:cNvPr>
              <p14:cNvContentPartPr/>
              <p14:nvPr/>
            </p14:nvContentPartPr>
            <p14:xfrm>
              <a:off x="9883156" y="4853336"/>
              <a:ext cx="159480" cy="1008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481EE306-3C79-44BF-A8DB-D247FF67299E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9874156" y="4844336"/>
                <a:ext cx="1771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917E9A3-5DAD-476B-B5A8-80CAD86FA38C}"/>
                  </a:ext>
                </a:extLst>
              </p14:cNvPr>
              <p14:cNvContentPartPr/>
              <p14:nvPr/>
            </p14:nvContentPartPr>
            <p14:xfrm>
              <a:off x="8748436" y="5211536"/>
              <a:ext cx="509400" cy="37620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917E9A3-5DAD-476B-B5A8-80CAD86FA38C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8739796" y="5202896"/>
                <a:ext cx="52704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12D90A3-ABE6-49A4-B155-B6482907150B}"/>
                  </a:ext>
                </a:extLst>
              </p14:cNvPr>
              <p14:cNvContentPartPr/>
              <p14:nvPr/>
            </p14:nvContentPartPr>
            <p14:xfrm>
              <a:off x="9371956" y="5200376"/>
              <a:ext cx="84240" cy="35496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12D90A3-ABE6-49A4-B155-B6482907150B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9363316" y="5191736"/>
                <a:ext cx="10188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E32ADB53-0881-4D12-94CB-4B623CD6FC79}"/>
                  </a:ext>
                </a:extLst>
              </p14:cNvPr>
              <p14:cNvContentPartPr/>
              <p14:nvPr/>
            </p14:nvContentPartPr>
            <p14:xfrm>
              <a:off x="9320836" y="5393696"/>
              <a:ext cx="219960" cy="3564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E32ADB53-0881-4D12-94CB-4B623CD6FC79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9312196" y="5385056"/>
                <a:ext cx="2376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B6E9A239-CE72-4CFA-BFC3-0255641BE57F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B6E9A239-CE72-4CFA-BFC3-0255641BE57F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22A6A9DB-827E-4A56-9855-904988C3A26D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22A6A9DB-827E-4A56-9855-904988C3A26D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9E27991-4813-453E-BAF5-7B8E3B0491BC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9E27991-4813-453E-BAF5-7B8E3B0491BC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3D213A21-9357-4FD8-AA5C-7E9D3691352C}"/>
              </a:ext>
            </a:extLst>
          </p:cNvPr>
          <p:cNvGrpSpPr/>
          <p:nvPr/>
        </p:nvGrpSpPr>
        <p:grpSpPr>
          <a:xfrm>
            <a:off x="6782836" y="2004656"/>
            <a:ext cx="625680" cy="298440"/>
            <a:chOff x="6782836" y="2004656"/>
            <a:chExt cx="62568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D8338C9-EB6E-4961-AAFA-87E0760C9FB6}"/>
                    </a:ext>
                  </a:extLst>
                </p14:cNvPr>
                <p14:cNvContentPartPr/>
                <p14:nvPr/>
              </p14:nvContentPartPr>
              <p14:xfrm>
                <a:off x="6782836" y="2004656"/>
                <a:ext cx="173160" cy="289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D8338C9-EB6E-4961-AAFA-87E0760C9FB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773836" y="1996016"/>
                  <a:ext cx="1908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19C7183-FDFD-47EA-A763-EED8D646A04D}"/>
                    </a:ext>
                  </a:extLst>
                </p14:cNvPr>
                <p14:cNvContentPartPr/>
                <p14:nvPr/>
              </p14:nvContentPartPr>
              <p14:xfrm>
                <a:off x="6903076" y="2028056"/>
                <a:ext cx="115920" cy="275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19C7183-FDFD-47EA-A763-EED8D646A04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894076" y="2019056"/>
                  <a:ext cx="1335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6AA3361-9D24-47C0-A821-CDA9E83560EA}"/>
                    </a:ext>
                  </a:extLst>
                </p14:cNvPr>
                <p14:cNvContentPartPr/>
                <p14:nvPr/>
              </p14:nvContentPartPr>
              <p14:xfrm>
                <a:off x="7224196" y="2154416"/>
                <a:ext cx="134640" cy="30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6AA3361-9D24-47C0-A821-CDA9E83560E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215556" y="2145776"/>
                  <a:ext cx="1522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3A2C6D8-9F20-4184-A631-90AB2894FE6C}"/>
                    </a:ext>
                  </a:extLst>
                </p14:cNvPr>
                <p14:cNvContentPartPr/>
                <p14:nvPr/>
              </p14:nvContentPartPr>
              <p14:xfrm>
                <a:off x="7193956" y="2064776"/>
                <a:ext cx="214560" cy="39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3A2C6D8-9F20-4184-A631-90AB2894FE6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185316" y="2056136"/>
                  <a:ext cx="23220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AF42A91-F243-41B8-85FE-F6DEF2137E77}"/>
              </a:ext>
            </a:extLst>
          </p:cNvPr>
          <p:cNvGrpSpPr/>
          <p:nvPr/>
        </p:nvGrpSpPr>
        <p:grpSpPr>
          <a:xfrm>
            <a:off x="7511116" y="3917336"/>
            <a:ext cx="353520" cy="244440"/>
            <a:chOff x="7511116" y="3917336"/>
            <a:chExt cx="35352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D23C320-9499-46EB-8356-7C5B780E8E28}"/>
                    </a:ext>
                  </a:extLst>
                </p14:cNvPr>
                <p14:cNvContentPartPr/>
                <p14:nvPr/>
              </p14:nvContentPartPr>
              <p14:xfrm>
                <a:off x="7511116" y="3944696"/>
                <a:ext cx="180360" cy="217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D23C320-9499-46EB-8356-7C5B780E8E2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502476" y="3936056"/>
                  <a:ext cx="198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75950F3-486E-480B-A5EB-EAEA0428F37D}"/>
                    </a:ext>
                  </a:extLst>
                </p14:cNvPr>
                <p14:cNvContentPartPr/>
                <p14:nvPr/>
              </p14:nvContentPartPr>
              <p14:xfrm>
                <a:off x="7633516" y="3917336"/>
                <a:ext cx="231120" cy="190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75950F3-486E-480B-A5EB-EAEA0428F37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624876" y="3908336"/>
                  <a:ext cx="24876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6B806E1-CE30-42F5-933E-4F49C9FD1F8B}"/>
              </a:ext>
            </a:extLst>
          </p:cNvPr>
          <p:cNvGrpSpPr/>
          <p:nvPr/>
        </p:nvGrpSpPr>
        <p:grpSpPr>
          <a:xfrm>
            <a:off x="7712356" y="5922896"/>
            <a:ext cx="2055600" cy="519120"/>
            <a:chOff x="7712356" y="5922896"/>
            <a:chExt cx="2055600" cy="51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46E1CC7-FD80-44B6-BAF1-2CC3284BF4CF}"/>
                    </a:ext>
                  </a:extLst>
                </p14:cNvPr>
                <p14:cNvContentPartPr/>
                <p14:nvPr/>
              </p14:nvContentPartPr>
              <p14:xfrm>
                <a:off x="7712356" y="5988056"/>
                <a:ext cx="213120" cy="267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46E1CC7-FD80-44B6-BAF1-2CC3284BF4C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703716" y="5979416"/>
                  <a:ext cx="2307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F92EE4E-8F68-4B9E-827A-C46C7DD8E111}"/>
                    </a:ext>
                  </a:extLst>
                </p14:cNvPr>
                <p14:cNvContentPartPr/>
                <p14:nvPr/>
              </p14:nvContentPartPr>
              <p14:xfrm>
                <a:off x="7945996" y="5964296"/>
                <a:ext cx="134640" cy="342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F92EE4E-8F68-4B9E-827A-C46C7DD8E11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937356" y="5955296"/>
                  <a:ext cx="1522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D9D1672-E233-48F2-A191-DCD88DA4E872}"/>
                    </a:ext>
                  </a:extLst>
                </p14:cNvPr>
                <p14:cNvContentPartPr/>
                <p14:nvPr/>
              </p14:nvContentPartPr>
              <p14:xfrm>
                <a:off x="8186476" y="6175256"/>
                <a:ext cx="200880" cy="31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D9D1672-E233-48F2-A191-DCD88DA4E87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177836" y="6166256"/>
                  <a:ext cx="2185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1C69F85-1D12-4671-9613-738F88CF7351}"/>
                    </a:ext>
                  </a:extLst>
                </p14:cNvPr>
                <p14:cNvContentPartPr/>
                <p14:nvPr/>
              </p14:nvContentPartPr>
              <p14:xfrm>
                <a:off x="8208076" y="6115496"/>
                <a:ext cx="169920" cy="118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1C69F85-1D12-4671-9613-738F88CF735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199436" y="6106856"/>
                  <a:ext cx="1875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D34BFDE-D182-4613-BDD7-14BEDD765751}"/>
                    </a:ext>
                  </a:extLst>
                </p14:cNvPr>
                <p14:cNvContentPartPr/>
                <p14:nvPr/>
              </p14:nvContentPartPr>
              <p14:xfrm>
                <a:off x="8624236" y="6104336"/>
                <a:ext cx="37800" cy="337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D34BFDE-D182-4613-BDD7-14BEDD76575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615236" y="6095696"/>
                  <a:ext cx="5544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196E728-8691-461A-8096-75B52E42E6F0}"/>
                    </a:ext>
                  </a:extLst>
                </p14:cNvPr>
                <p14:cNvContentPartPr/>
                <p14:nvPr/>
              </p14:nvContentPartPr>
              <p14:xfrm>
                <a:off x="8555116" y="6068336"/>
                <a:ext cx="223920" cy="156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196E728-8691-461A-8096-75B52E42E6F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546476" y="6059336"/>
                  <a:ext cx="2415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AD5766F-67FF-4FBB-93C4-3BF70B8439D3}"/>
                    </a:ext>
                  </a:extLst>
                </p14:cNvPr>
                <p14:cNvContentPartPr/>
                <p14:nvPr/>
              </p14:nvContentPartPr>
              <p14:xfrm>
                <a:off x="8797396" y="6114056"/>
                <a:ext cx="156960" cy="225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AD5766F-67FF-4FBB-93C4-3BF70B8439D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788756" y="6105056"/>
                  <a:ext cx="1746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50E1D13-0B4E-4A84-86DE-F3FDAB7D0EC1}"/>
                    </a:ext>
                  </a:extLst>
                </p14:cNvPr>
                <p14:cNvContentPartPr/>
                <p14:nvPr/>
              </p14:nvContentPartPr>
              <p14:xfrm>
                <a:off x="9079996" y="6165176"/>
                <a:ext cx="129240" cy="145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50E1D13-0B4E-4A84-86DE-F3FDAB7D0EC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070996" y="6156176"/>
                  <a:ext cx="146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81CAFBA-B135-47AC-8AE8-8EE6FC4366C1}"/>
                    </a:ext>
                  </a:extLst>
                </p14:cNvPr>
                <p14:cNvContentPartPr/>
                <p14:nvPr/>
              </p14:nvContentPartPr>
              <p14:xfrm>
                <a:off x="9207796" y="6122696"/>
                <a:ext cx="285480" cy="196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81CAFBA-B135-47AC-8AE8-8EE6FC4366C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198796" y="6114056"/>
                  <a:ext cx="303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CC7B214-95F6-459F-87A5-14A56D0C6151}"/>
                    </a:ext>
                  </a:extLst>
                </p14:cNvPr>
                <p14:cNvContentPartPr/>
                <p14:nvPr/>
              </p14:nvContentPartPr>
              <p14:xfrm>
                <a:off x="9499756" y="5922896"/>
                <a:ext cx="193680" cy="368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CC7B214-95F6-459F-87A5-14A56D0C615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491116" y="5914256"/>
                  <a:ext cx="2113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CF1BE6C-2E49-489E-B2C0-B18A2685CA14}"/>
                    </a:ext>
                  </a:extLst>
                </p14:cNvPr>
                <p14:cNvContentPartPr/>
                <p14:nvPr/>
              </p14:nvContentPartPr>
              <p14:xfrm>
                <a:off x="9451876" y="6021176"/>
                <a:ext cx="316080" cy="86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CF1BE6C-2E49-489E-B2C0-B18A2685CA1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443236" y="6012536"/>
                  <a:ext cx="33372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C0EAC4C-C556-42E3-84A2-D7A65EB38596}"/>
              </a:ext>
            </a:extLst>
          </p:cNvPr>
          <p:cNvGrpSpPr/>
          <p:nvPr/>
        </p:nvGrpSpPr>
        <p:grpSpPr>
          <a:xfrm>
            <a:off x="7821796" y="3491816"/>
            <a:ext cx="380520" cy="257400"/>
            <a:chOff x="7821796" y="3491816"/>
            <a:chExt cx="380520" cy="2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BE24F47-B34C-4AAB-949B-36CC81C1BBB8}"/>
                    </a:ext>
                  </a:extLst>
                </p14:cNvPr>
                <p14:cNvContentPartPr/>
                <p14:nvPr/>
              </p14:nvContentPartPr>
              <p14:xfrm>
                <a:off x="7821796" y="3491816"/>
                <a:ext cx="168840" cy="257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BE24F47-B34C-4AAB-949B-36CC81C1BBB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813156" y="3483176"/>
                  <a:ext cx="1864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4E3CFB8-1730-445A-A114-BE99ADF6BA73}"/>
                    </a:ext>
                  </a:extLst>
                </p14:cNvPr>
                <p14:cNvContentPartPr/>
                <p14:nvPr/>
              </p14:nvContentPartPr>
              <p14:xfrm>
                <a:off x="7991356" y="3504416"/>
                <a:ext cx="210960" cy="180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4E3CFB8-1730-445A-A114-BE99ADF6BA7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982716" y="3495776"/>
                  <a:ext cx="228600" cy="19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0AF1B27-78F5-43C9-8A78-75290F7978B4}"/>
                  </a:ext>
                </a:extLst>
              </p14:cNvPr>
              <p14:cNvContentPartPr/>
              <p14:nvPr/>
            </p14:nvContentPartPr>
            <p14:xfrm>
              <a:off x="9748156" y="6290816"/>
              <a:ext cx="43200" cy="442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0AF1B27-78F5-43C9-8A78-75290F7978B4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9739156" y="6282176"/>
                <a:ext cx="60840" cy="6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79804B2-97E1-4215-A748-FF53A83D4168}"/>
              </a:ext>
            </a:extLst>
          </p:cNvPr>
          <p:cNvGrpSpPr/>
          <p:nvPr/>
        </p:nvGrpSpPr>
        <p:grpSpPr>
          <a:xfrm>
            <a:off x="8810716" y="6534896"/>
            <a:ext cx="822240" cy="427320"/>
            <a:chOff x="8810716" y="6534896"/>
            <a:chExt cx="822240" cy="42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0256A3B-72B2-4AF8-93CA-D59DC82BC2CF}"/>
                    </a:ext>
                  </a:extLst>
                </p14:cNvPr>
                <p14:cNvContentPartPr/>
                <p14:nvPr/>
              </p14:nvContentPartPr>
              <p14:xfrm>
                <a:off x="8810716" y="6593216"/>
                <a:ext cx="150840" cy="190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0256A3B-72B2-4AF8-93CA-D59DC82BC2C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802076" y="6584216"/>
                  <a:ext cx="168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245F83E-22C6-47D9-969C-356350205749}"/>
                    </a:ext>
                  </a:extLst>
                </p14:cNvPr>
                <p14:cNvContentPartPr/>
                <p14:nvPr/>
              </p14:nvContentPartPr>
              <p14:xfrm>
                <a:off x="9012676" y="6540656"/>
                <a:ext cx="38520" cy="230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245F83E-22C6-47D9-969C-35635020574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003676" y="6532016"/>
                  <a:ext cx="561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D04F5AC-5FBA-44BB-A48A-DC91C7F9B5C7}"/>
                    </a:ext>
                  </a:extLst>
                </p14:cNvPr>
                <p14:cNvContentPartPr/>
                <p14:nvPr/>
              </p14:nvContentPartPr>
              <p14:xfrm>
                <a:off x="9069556" y="6652616"/>
                <a:ext cx="161280" cy="309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D04F5AC-5FBA-44BB-A48A-DC91C7F9B5C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060556" y="6643976"/>
                  <a:ext cx="1789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B9C1D52-8799-4DBB-9AA4-000035711A1E}"/>
                    </a:ext>
                  </a:extLst>
                </p14:cNvPr>
                <p14:cNvContentPartPr/>
                <p14:nvPr/>
              </p14:nvContentPartPr>
              <p14:xfrm>
                <a:off x="9263956" y="6566216"/>
                <a:ext cx="162000" cy="263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B9C1D52-8799-4DBB-9AA4-000035711A1E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255316" y="6557576"/>
                  <a:ext cx="1796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6314CE5-CC7B-4810-852B-F845927B1AA9}"/>
                    </a:ext>
                  </a:extLst>
                </p14:cNvPr>
                <p14:cNvContentPartPr/>
                <p14:nvPr/>
              </p14:nvContentPartPr>
              <p14:xfrm>
                <a:off x="9480316" y="6534896"/>
                <a:ext cx="94680" cy="216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6314CE5-CC7B-4810-852B-F845927B1AA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471316" y="6525896"/>
                  <a:ext cx="112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E948A7A-9312-4571-A0B5-352F98706C2E}"/>
                    </a:ext>
                  </a:extLst>
                </p14:cNvPr>
                <p14:cNvContentPartPr/>
                <p14:nvPr/>
              </p14:nvContentPartPr>
              <p14:xfrm>
                <a:off x="9358276" y="6585296"/>
                <a:ext cx="274680" cy="66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E948A7A-9312-4571-A0B5-352F98706C2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349636" y="6576296"/>
                  <a:ext cx="292320" cy="8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989043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53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414336"/>
            <a:ext cx="1247040" cy="1182960"/>
            <a:chOff x="5011276" y="2414336"/>
            <a:chExt cx="1247040" cy="1182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14:cNvPr>
                <p14:cNvContentPartPr/>
                <p14:nvPr/>
              </p14:nvContentPartPr>
              <p14:xfrm>
                <a:off x="5406556" y="2885216"/>
                <a:ext cx="195840" cy="29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88916" y="2867216"/>
                  <a:ext cx="2314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5018DD7-004B-44F8-86C9-A0B20E023298}"/>
                    </a:ext>
                  </a:extLst>
                </p14:cNvPr>
                <p14:cNvContentPartPr/>
                <p14:nvPr/>
              </p14:nvContentPartPr>
              <p14:xfrm>
                <a:off x="5018476" y="2414336"/>
                <a:ext cx="1034640" cy="104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5018DD7-004B-44F8-86C9-A0B20E02329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000836" y="2396336"/>
                  <a:ext cx="10702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01A0AE2-0C09-42A1-9392-4516242D7579}"/>
                    </a:ext>
                  </a:extLst>
                </p14:cNvPr>
                <p14:cNvContentPartPr/>
                <p14:nvPr/>
              </p14:nvContentPartPr>
              <p14:xfrm>
                <a:off x="5304676" y="2562656"/>
                <a:ext cx="234000" cy="239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01A0AE2-0C09-42A1-9392-4516242D757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287036" y="2544656"/>
                  <a:ext cx="26964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F1CE420-555A-41CC-94BF-513BBA1D1AF1}"/>
              </a:ext>
            </a:extLst>
          </p:cNvPr>
          <p:cNvGrpSpPr/>
          <p:nvPr/>
        </p:nvGrpSpPr>
        <p:grpSpPr>
          <a:xfrm>
            <a:off x="6196" y="2809616"/>
            <a:ext cx="531720" cy="891360"/>
            <a:chOff x="6196" y="2809616"/>
            <a:chExt cx="531720" cy="89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FC56390-4F4A-4B3B-9008-68458EC8B00B}"/>
                    </a:ext>
                  </a:extLst>
                </p14:cNvPr>
                <p14:cNvContentPartPr/>
                <p14:nvPr/>
              </p14:nvContentPartPr>
              <p14:xfrm>
                <a:off x="6196" y="3041456"/>
                <a:ext cx="531720" cy="659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FC56390-4F4A-4B3B-9008-68458EC8B00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-2804" y="3032816"/>
                  <a:ext cx="54936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A8ABF1D-CCBF-4437-B06A-0892E65C3190}"/>
                    </a:ext>
                  </a:extLst>
                </p14:cNvPr>
                <p14:cNvContentPartPr/>
                <p14:nvPr/>
              </p14:nvContentPartPr>
              <p14:xfrm>
                <a:off x="60556" y="2921936"/>
                <a:ext cx="194040" cy="294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A8ABF1D-CCBF-4437-B06A-0892E65C319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1556" y="2913296"/>
                  <a:ext cx="2116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8BD6B70-A3E8-4813-874B-A3BC589C748E}"/>
                    </a:ext>
                  </a:extLst>
                </p14:cNvPr>
                <p14:cNvContentPartPr/>
                <p14:nvPr/>
              </p14:nvContentPartPr>
              <p14:xfrm>
                <a:off x="227236" y="2809616"/>
                <a:ext cx="232560" cy="246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8BD6B70-A3E8-4813-874B-A3BC589C748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18596" y="2800616"/>
                  <a:ext cx="25020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FF6BC88-A5BF-46A6-BC74-8C34D0CF24C0}"/>
                  </a:ext>
                </a:extLst>
              </p14:cNvPr>
              <p14:cNvContentPartPr/>
              <p14:nvPr/>
            </p14:nvContentPartPr>
            <p14:xfrm>
              <a:off x="7603996" y="4499096"/>
              <a:ext cx="2336040" cy="10112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FF6BC88-A5BF-46A6-BC74-8C34D0CF24C0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7550356" y="4391096"/>
                <a:ext cx="2443680" cy="122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7142FEE4-5639-4E64-9AED-6A29B22DB8A2}"/>
              </a:ext>
            </a:extLst>
          </p:cNvPr>
          <p:cNvGrpSpPr/>
          <p:nvPr/>
        </p:nvGrpSpPr>
        <p:grpSpPr>
          <a:xfrm>
            <a:off x="7729276" y="5855576"/>
            <a:ext cx="1966320" cy="511560"/>
            <a:chOff x="7729276" y="5855576"/>
            <a:chExt cx="196632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6500B43-2631-451C-96D8-0B7983646B33}"/>
                    </a:ext>
                  </a:extLst>
                </p14:cNvPr>
                <p14:cNvContentPartPr/>
                <p14:nvPr/>
              </p14:nvContentPartPr>
              <p14:xfrm>
                <a:off x="7729276" y="5972216"/>
                <a:ext cx="171360" cy="2419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6500B43-2631-451C-96D8-0B7983646B3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720276" y="5963216"/>
                  <a:ext cx="189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E741600-7EC1-4F76-A3C5-5F532488FB36}"/>
                    </a:ext>
                  </a:extLst>
                </p14:cNvPr>
                <p14:cNvContentPartPr/>
                <p14:nvPr/>
              </p14:nvContentPartPr>
              <p14:xfrm>
                <a:off x="7924036" y="5948456"/>
                <a:ext cx="165240" cy="225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E741600-7EC1-4F76-A3C5-5F532488FB3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915036" y="5939816"/>
                  <a:ext cx="1828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A88428E-36D5-45E6-B9B8-5E3394EC6A6C}"/>
                    </a:ext>
                  </a:extLst>
                </p14:cNvPr>
                <p14:cNvContentPartPr/>
                <p14:nvPr/>
              </p14:nvContentPartPr>
              <p14:xfrm>
                <a:off x="8181076" y="6100016"/>
                <a:ext cx="193680" cy="42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A88428E-36D5-45E6-B9B8-5E3394EC6A6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172436" y="6091016"/>
                  <a:ext cx="211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48A146F-CA78-4083-B277-D8A0AA685FC2}"/>
                    </a:ext>
                  </a:extLst>
                </p14:cNvPr>
                <p14:cNvContentPartPr/>
                <p14:nvPr/>
              </p14:nvContentPartPr>
              <p14:xfrm>
                <a:off x="8221756" y="6029096"/>
                <a:ext cx="232920" cy="6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48A146F-CA78-4083-B277-D8A0AA685FC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213116" y="6020456"/>
                  <a:ext cx="250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E7122C3-5A62-4C72-BA31-78DF05F12E29}"/>
                    </a:ext>
                  </a:extLst>
                </p14:cNvPr>
                <p14:cNvContentPartPr/>
                <p14:nvPr/>
              </p14:nvContentPartPr>
              <p14:xfrm>
                <a:off x="8615236" y="6010016"/>
                <a:ext cx="42480" cy="3571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E7122C3-5A62-4C72-BA31-78DF05F12E2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606236" y="6001376"/>
                  <a:ext cx="601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D8A4A95-D419-424D-B644-BD3A48C8193D}"/>
                    </a:ext>
                  </a:extLst>
                </p14:cNvPr>
                <p14:cNvContentPartPr/>
                <p14:nvPr/>
              </p14:nvContentPartPr>
              <p14:xfrm>
                <a:off x="8571316" y="5977616"/>
                <a:ext cx="586440" cy="294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D8A4A95-D419-424D-B644-BD3A48C8193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562676" y="5968976"/>
                  <a:ext cx="6040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EF5A2C5-913D-457D-9CB4-4A9F34314A4D}"/>
                    </a:ext>
                  </a:extLst>
                </p14:cNvPr>
                <p14:cNvContentPartPr/>
                <p14:nvPr/>
              </p14:nvContentPartPr>
              <p14:xfrm>
                <a:off x="9161356" y="6087056"/>
                <a:ext cx="298440" cy="171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EF5A2C5-913D-457D-9CB4-4A9F34314A4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152356" y="6078416"/>
                  <a:ext cx="316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63EE342-36E8-41D1-8CC3-AA7BA929D886}"/>
                    </a:ext>
                  </a:extLst>
                </p14:cNvPr>
                <p14:cNvContentPartPr/>
                <p14:nvPr/>
              </p14:nvContentPartPr>
              <p14:xfrm>
                <a:off x="9474916" y="5855576"/>
                <a:ext cx="151200" cy="4399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63EE342-36E8-41D1-8CC3-AA7BA929D88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466276" y="5846576"/>
                  <a:ext cx="1688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719E75B-5C69-45E4-A785-E76F50B728C3}"/>
                    </a:ext>
                  </a:extLst>
                </p14:cNvPr>
                <p14:cNvContentPartPr/>
                <p14:nvPr/>
              </p14:nvContentPartPr>
              <p14:xfrm>
                <a:off x="9342076" y="5962856"/>
                <a:ext cx="353520" cy="70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719E75B-5C69-45E4-A785-E76F50B728C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333076" y="5954216"/>
                  <a:ext cx="37116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17967F0-314F-44FA-8B2E-777E56197EAD}"/>
              </a:ext>
            </a:extLst>
          </p:cNvPr>
          <p:cNvGrpSpPr/>
          <p:nvPr/>
        </p:nvGrpSpPr>
        <p:grpSpPr>
          <a:xfrm>
            <a:off x="7471156" y="3531416"/>
            <a:ext cx="718920" cy="681120"/>
            <a:chOff x="7471156" y="3531416"/>
            <a:chExt cx="718920" cy="68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CAE0EC3-9DAF-4354-B344-CFFA78644129}"/>
                    </a:ext>
                  </a:extLst>
                </p14:cNvPr>
                <p14:cNvContentPartPr/>
                <p14:nvPr/>
              </p14:nvContentPartPr>
              <p14:xfrm>
                <a:off x="7815676" y="3575696"/>
                <a:ext cx="178560" cy="2916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CAE0EC3-9DAF-4354-B344-CFFA7864412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807036" y="3566696"/>
                  <a:ext cx="1962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AC23293-2E0F-4CEC-A9B5-457017D2820D}"/>
                    </a:ext>
                  </a:extLst>
                </p14:cNvPr>
                <p14:cNvContentPartPr/>
                <p14:nvPr/>
              </p14:nvContentPartPr>
              <p14:xfrm>
                <a:off x="7948876" y="3531416"/>
                <a:ext cx="241200" cy="3016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AC23293-2E0F-4CEC-A9B5-457017D2820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940236" y="3522776"/>
                  <a:ext cx="258840" cy="31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33739282-97AE-4566-9939-617620799BAA}"/>
                  </a:ext>
                </a:extLst>
              </p14:cNvPr>
              <p14:cNvContentPartPr/>
              <p14:nvPr/>
            </p14:nvContentPartPr>
            <p14:xfrm>
              <a:off x="9740956" y="6213056"/>
              <a:ext cx="42840" cy="4752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33739282-97AE-4566-9939-617620799BAA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9731956" y="6204416"/>
                <a:ext cx="6048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6" name="Group 285">
            <a:extLst>
              <a:ext uri="{FF2B5EF4-FFF2-40B4-BE49-F238E27FC236}">
                <a16:creationId xmlns:a16="http://schemas.microsoft.com/office/drawing/2014/main" id="{CF866036-0821-461E-B8D1-502FB483C669}"/>
              </a:ext>
            </a:extLst>
          </p:cNvPr>
          <p:cNvGrpSpPr/>
          <p:nvPr/>
        </p:nvGrpSpPr>
        <p:grpSpPr>
          <a:xfrm>
            <a:off x="8998276" y="6452816"/>
            <a:ext cx="759240" cy="470880"/>
            <a:chOff x="8998276" y="6452816"/>
            <a:chExt cx="75924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A2B82BB-17BF-436C-9BD8-7D5943CE865A}"/>
                    </a:ext>
                  </a:extLst>
                </p14:cNvPr>
                <p14:cNvContentPartPr/>
                <p14:nvPr/>
              </p14:nvContentPartPr>
              <p14:xfrm>
                <a:off x="8998276" y="6531656"/>
                <a:ext cx="132120" cy="2034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A2B82BB-17BF-436C-9BD8-7D5943CE865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989276" y="6522656"/>
                  <a:ext cx="149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D37DA5C-57A9-41A5-8089-25CC250965A7}"/>
                    </a:ext>
                  </a:extLst>
                </p14:cNvPr>
                <p14:cNvContentPartPr/>
                <p14:nvPr/>
              </p14:nvContentPartPr>
              <p14:xfrm>
                <a:off x="9165316" y="6465416"/>
                <a:ext cx="32400" cy="2368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D37DA5C-57A9-41A5-8089-25CC250965A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156316" y="6456416"/>
                  <a:ext cx="50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5629FA0-095B-41B7-B11D-24A926C16DF1}"/>
                    </a:ext>
                  </a:extLst>
                </p14:cNvPr>
                <p14:cNvContentPartPr/>
                <p14:nvPr/>
              </p14:nvContentPartPr>
              <p14:xfrm>
                <a:off x="9207796" y="6577376"/>
                <a:ext cx="136440" cy="3463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5629FA0-095B-41B7-B11D-24A926C16DF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198796" y="6568736"/>
                  <a:ext cx="1540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B9A0664-1DBD-4E65-A8B7-47C3562DC0A3}"/>
                    </a:ext>
                  </a:extLst>
                </p14:cNvPr>
                <p14:cNvContentPartPr/>
                <p14:nvPr/>
              </p14:nvContentPartPr>
              <p14:xfrm>
                <a:off x="9389956" y="6490256"/>
                <a:ext cx="133200" cy="2984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B9A0664-1DBD-4E65-A8B7-47C3562DC0A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380956" y="6481616"/>
                  <a:ext cx="1508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931A6BF-18E5-46FA-8E85-2DE2CAF73047}"/>
                    </a:ext>
                  </a:extLst>
                </p14:cNvPr>
                <p14:cNvContentPartPr/>
                <p14:nvPr/>
              </p14:nvContentPartPr>
              <p14:xfrm>
                <a:off x="9602716" y="6452816"/>
                <a:ext cx="112320" cy="2941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931A6BF-18E5-46FA-8E85-2DE2CAF7304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593716" y="6444176"/>
                  <a:ext cx="1299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6AA73E9-3DCE-47BA-9417-2BD39C670A5A}"/>
                    </a:ext>
                  </a:extLst>
                </p14:cNvPr>
                <p14:cNvContentPartPr/>
                <p14:nvPr/>
              </p14:nvContentPartPr>
              <p14:xfrm>
                <a:off x="9496516" y="6526976"/>
                <a:ext cx="261000" cy="666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6AA73E9-3DCE-47BA-9417-2BD39C670A5A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487876" y="6517976"/>
                  <a:ext cx="278640" cy="8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40411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54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778656"/>
            <a:ext cx="1247040" cy="818640"/>
            <a:chOff x="5011276" y="2778656"/>
            <a:chExt cx="1247040" cy="81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14:cNvPr>
                <p14:cNvContentPartPr/>
                <p14:nvPr/>
              </p14:nvContentPartPr>
              <p14:xfrm>
                <a:off x="5406556" y="2885216"/>
                <a:ext cx="195840" cy="29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88916" y="2867216"/>
                  <a:ext cx="23148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37E2CD1D-4B3A-4776-8D46-3EDF2E393F1A}"/>
                  </a:ext>
                </a:extLst>
              </p14:cNvPr>
              <p14:cNvContentPartPr/>
              <p14:nvPr/>
            </p14:nvContentPartPr>
            <p14:xfrm>
              <a:off x="6682396" y="5945576"/>
              <a:ext cx="2749320" cy="3614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37E2CD1D-4B3A-4776-8D46-3EDF2E393F1A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6628396" y="5837936"/>
                <a:ext cx="2856960" cy="57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9A5A8F1-8B45-4509-94FA-93578EA7AAA2}"/>
              </a:ext>
            </a:extLst>
          </p:cNvPr>
          <p:cNvGrpSpPr/>
          <p:nvPr/>
        </p:nvGrpSpPr>
        <p:grpSpPr>
          <a:xfrm>
            <a:off x="7810636" y="3503336"/>
            <a:ext cx="365760" cy="281880"/>
            <a:chOff x="7810636" y="3503336"/>
            <a:chExt cx="36576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1AE891B-69E4-4E19-978C-A4DEE78397A9}"/>
                    </a:ext>
                  </a:extLst>
                </p14:cNvPr>
                <p14:cNvContentPartPr/>
                <p14:nvPr/>
              </p14:nvContentPartPr>
              <p14:xfrm>
                <a:off x="7810636" y="3519536"/>
                <a:ext cx="202680" cy="265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1AE891B-69E4-4E19-978C-A4DEE78397A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801636" y="3510536"/>
                  <a:ext cx="2203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CF6CC9F-12E0-436B-8F46-60DC5E9E8984}"/>
                    </a:ext>
                  </a:extLst>
                </p14:cNvPr>
                <p14:cNvContentPartPr/>
                <p14:nvPr/>
              </p14:nvContentPartPr>
              <p14:xfrm>
                <a:off x="7957876" y="3503336"/>
                <a:ext cx="218520" cy="258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CF6CC9F-12E0-436B-8F46-60DC5E9E898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949236" y="3494336"/>
                  <a:ext cx="236160" cy="27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588C24C9-C6A6-431C-91A0-400242C8072D}"/>
                  </a:ext>
                </a:extLst>
              </p14:cNvPr>
              <p14:cNvContentPartPr/>
              <p14:nvPr/>
            </p14:nvContentPartPr>
            <p14:xfrm>
              <a:off x="9606676" y="6274616"/>
              <a:ext cx="37080" cy="399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588C24C9-C6A6-431C-91A0-400242C8072D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9597676" y="6265976"/>
                <a:ext cx="54720" cy="5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A478598-1944-48DA-9BF0-6C8AD8DB969F}"/>
              </a:ext>
            </a:extLst>
          </p:cNvPr>
          <p:cNvGrpSpPr/>
          <p:nvPr/>
        </p:nvGrpSpPr>
        <p:grpSpPr>
          <a:xfrm>
            <a:off x="8911516" y="6530216"/>
            <a:ext cx="968040" cy="542880"/>
            <a:chOff x="8911516" y="6530216"/>
            <a:chExt cx="968040" cy="54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1BD412D-EEA1-43F5-9D9D-4B30927A812D}"/>
                    </a:ext>
                  </a:extLst>
                </p14:cNvPr>
                <p14:cNvContentPartPr/>
                <p14:nvPr/>
              </p14:nvContentPartPr>
              <p14:xfrm>
                <a:off x="8911516" y="6577376"/>
                <a:ext cx="159480" cy="219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1BD412D-EEA1-43F5-9D9D-4B30927A812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902876" y="6568736"/>
                  <a:ext cx="177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9C37A8F-5D7A-494F-8B16-F9B8EBE516E2}"/>
                    </a:ext>
                  </a:extLst>
                </p14:cNvPr>
                <p14:cNvContentPartPr/>
                <p14:nvPr/>
              </p14:nvContentPartPr>
              <p14:xfrm>
                <a:off x="9148756" y="6635696"/>
                <a:ext cx="38520" cy="175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9C37A8F-5D7A-494F-8B16-F9B8EBE516E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140116" y="6627056"/>
                  <a:ext cx="56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28B9150-553C-4F52-A6C7-E29004BE7A52}"/>
                    </a:ext>
                  </a:extLst>
                </p14:cNvPr>
                <p14:cNvContentPartPr/>
                <p14:nvPr/>
              </p14:nvContentPartPr>
              <p14:xfrm>
                <a:off x="9145516" y="6542816"/>
                <a:ext cx="16200" cy="298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28B9150-553C-4F52-A6C7-E29004BE7A52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136516" y="6533816"/>
                  <a:ext cx="338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C55791B-BC1B-43F8-B0AE-82479B434863}"/>
                    </a:ext>
                  </a:extLst>
                </p14:cNvPr>
                <p14:cNvContentPartPr/>
                <p14:nvPr/>
              </p14:nvContentPartPr>
              <p14:xfrm>
                <a:off x="9163156" y="6674576"/>
                <a:ext cx="186120" cy="398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C55791B-BC1B-43F8-B0AE-82479B43486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154516" y="6665936"/>
                  <a:ext cx="2037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1750D22-3232-4BDE-9D3E-92B644E3E88B}"/>
                    </a:ext>
                  </a:extLst>
                </p14:cNvPr>
                <p14:cNvContentPartPr/>
                <p14:nvPr/>
              </p14:nvContentPartPr>
              <p14:xfrm>
                <a:off x="9427036" y="6551816"/>
                <a:ext cx="170640" cy="356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1750D22-3232-4BDE-9D3E-92B644E3E88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418396" y="6543176"/>
                  <a:ext cx="18828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DACA1EB-714E-461B-823E-7D6BDE0904C7}"/>
                    </a:ext>
                  </a:extLst>
                </p14:cNvPr>
                <p14:cNvContentPartPr/>
                <p14:nvPr/>
              </p14:nvContentPartPr>
              <p14:xfrm>
                <a:off x="9673636" y="6530216"/>
                <a:ext cx="114120" cy="307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DACA1EB-714E-461B-823E-7D6BDE0904C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664996" y="6521576"/>
                  <a:ext cx="1317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83F0EC5-E0DC-4FD0-96A6-117924BC1EB7}"/>
                    </a:ext>
                  </a:extLst>
                </p14:cNvPr>
                <p14:cNvContentPartPr/>
                <p14:nvPr/>
              </p14:nvContentPartPr>
              <p14:xfrm>
                <a:off x="9615316" y="6591056"/>
                <a:ext cx="264240" cy="52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83F0EC5-E0DC-4FD0-96A6-117924BC1EB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606316" y="6582416"/>
                  <a:ext cx="281880" cy="7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17E03E7-C596-4A29-931B-C2297C36CA02}"/>
                  </a:ext>
                </a:extLst>
              </p14:cNvPr>
              <p14:cNvContentPartPr/>
              <p14:nvPr/>
            </p14:nvContentPartPr>
            <p14:xfrm>
              <a:off x="8678956" y="6609056"/>
              <a:ext cx="1012320" cy="2944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17E03E7-C596-4A29-931B-C2297C36CA02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8625316" y="6501416"/>
                <a:ext cx="1119960" cy="51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B26D38F-78F7-4A11-9FFB-817A27C209CD}"/>
              </a:ext>
            </a:extLst>
          </p:cNvPr>
          <p:cNvGrpSpPr/>
          <p:nvPr/>
        </p:nvGrpSpPr>
        <p:grpSpPr>
          <a:xfrm>
            <a:off x="2089516" y="3121376"/>
            <a:ext cx="501120" cy="777960"/>
            <a:chOff x="2089516" y="3121376"/>
            <a:chExt cx="501120" cy="77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31DF7AC-5635-4106-93D6-FA6A53014AC8}"/>
                    </a:ext>
                  </a:extLst>
                </p14:cNvPr>
                <p14:cNvContentPartPr/>
                <p14:nvPr/>
              </p14:nvContentPartPr>
              <p14:xfrm>
                <a:off x="2089516" y="3427376"/>
                <a:ext cx="501120" cy="471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31DF7AC-5635-4106-93D6-FA6A53014AC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080516" y="3418376"/>
                  <a:ext cx="51876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317D02F-8B19-41F3-8107-DBA9DF0A68A4}"/>
                    </a:ext>
                  </a:extLst>
                </p14:cNvPr>
                <p14:cNvContentPartPr/>
                <p14:nvPr/>
              </p14:nvContentPartPr>
              <p14:xfrm>
                <a:off x="2184196" y="3150176"/>
                <a:ext cx="151560" cy="209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317D02F-8B19-41F3-8107-DBA9DF0A68A4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175196" y="3141536"/>
                  <a:ext cx="169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12BDEC8-5073-4E7C-9EEA-B641FD0CFA5A}"/>
                    </a:ext>
                  </a:extLst>
                </p14:cNvPr>
                <p14:cNvContentPartPr/>
                <p14:nvPr/>
              </p14:nvContentPartPr>
              <p14:xfrm>
                <a:off x="2275276" y="3121376"/>
                <a:ext cx="221760" cy="1929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12BDEC8-5073-4E7C-9EEA-B641FD0CFA5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266636" y="3112376"/>
                  <a:ext cx="239400" cy="210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663549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55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778656"/>
            <a:ext cx="1247040" cy="818640"/>
            <a:chOff x="5011276" y="2778656"/>
            <a:chExt cx="1247040" cy="81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14:cNvPr>
                <p14:cNvContentPartPr/>
                <p14:nvPr/>
              </p14:nvContentPartPr>
              <p14:xfrm>
                <a:off x="5406556" y="2885216"/>
                <a:ext cx="195840" cy="29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88916" y="2867216"/>
                  <a:ext cx="23148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FAACDF0-4EF0-4577-8136-C5DB38F04994}"/>
                  </a:ext>
                </a:extLst>
              </p14:cNvPr>
              <p14:cNvContentPartPr/>
              <p14:nvPr/>
            </p14:nvContentPartPr>
            <p14:xfrm>
              <a:off x="6644596" y="1983056"/>
              <a:ext cx="2954880" cy="16322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FAACDF0-4EF0-4577-8136-C5DB38F04994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6590596" y="1875416"/>
                <a:ext cx="3062520" cy="18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B0661C9-B70E-4842-A610-DAA350AB1133}"/>
              </a:ext>
            </a:extLst>
          </p:cNvPr>
          <p:cNvGrpSpPr/>
          <p:nvPr/>
        </p:nvGrpSpPr>
        <p:grpSpPr>
          <a:xfrm>
            <a:off x="4990396" y="2212016"/>
            <a:ext cx="1246320" cy="600480"/>
            <a:chOff x="4990396" y="2212016"/>
            <a:chExt cx="1246320" cy="600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7D4C004-B277-496F-B812-FFB493A3ADB0}"/>
                    </a:ext>
                  </a:extLst>
                </p14:cNvPr>
                <p14:cNvContentPartPr/>
                <p14:nvPr/>
              </p14:nvContentPartPr>
              <p14:xfrm>
                <a:off x="4990396" y="2212016"/>
                <a:ext cx="1246320" cy="161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7D4C004-B277-496F-B812-FFB493A3ADB0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972756" y="2194016"/>
                  <a:ext cx="12819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4AFC56C-62F3-4780-A34A-CB0C305C7B82}"/>
                    </a:ext>
                  </a:extLst>
                </p14:cNvPr>
                <p14:cNvContentPartPr/>
                <p14:nvPr/>
              </p14:nvContentPartPr>
              <p14:xfrm>
                <a:off x="5294956" y="2492096"/>
                <a:ext cx="21960" cy="320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4AFC56C-62F3-4780-A34A-CB0C305C7B82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277316" y="2474456"/>
                  <a:ext cx="576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08EFC25-7189-41CA-825F-D046AC6021E5}"/>
                    </a:ext>
                  </a:extLst>
                </p14:cNvPr>
                <p14:cNvContentPartPr/>
                <p14:nvPr/>
              </p14:nvContentPartPr>
              <p14:xfrm>
                <a:off x="5421676" y="2445656"/>
                <a:ext cx="193680" cy="266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08EFC25-7189-41CA-825F-D046AC6021E5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404036" y="2428016"/>
                  <a:ext cx="22932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ADF0C9A-2E57-484C-A8D4-FB0D65D0C77A}"/>
              </a:ext>
            </a:extLst>
          </p:cNvPr>
          <p:cNvGrpSpPr/>
          <p:nvPr/>
        </p:nvGrpSpPr>
        <p:grpSpPr>
          <a:xfrm>
            <a:off x="2179516" y="3301376"/>
            <a:ext cx="438120" cy="638280"/>
            <a:chOff x="2179516" y="3301376"/>
            <a:chExt cx="438120" cy="63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0343B46-FD0B-4824-921C-BB856AA1311E}"/>
                    </a:ext>
                  </a:extLst>
                </p14:cNvPr>
                <p14:cNvContentPartPr/>
                <p14:nvPr/>
              </p14:nvContentPartPr>
              <p14:xfrm>
                <a:off x="2179516" y="3527816"/>
                <a:ext cx="438120" cy="411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0343B46-FD0B-4824-921C-BB856AA1311E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170516" y="3518816"/>
                  <a:ext cx="4557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6BD275B-F7A4-459B-B147-4726799DEA6A}"/>
                    </a:ext>
                  </a:extLst>
                </p14:cNvPr>
                <p14:cNvContentPartPr/>
                <p14:nvPr/>
              </p14:nvContentPartPr>
              <p14:xfrm>
                <a:off x="2301556" y="3377336"/>
                <a:ext cx="128880" cy="145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6BD275B-F7A4-459B-B147-4726799DEA6A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292556" y="3368336"/>
                  <a:ext cx="1465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37A0B1D-9D3E-4767-AF9C-4F6C9407E2DB}"/>
                    </a:ext>
                  </a:extLst>
                </p14:cNvPr>
                <p14:cNvContentPartPr/>
                <p14:nvPr/>
              </p14:nvContentPartPr>
              <p14:xfrm>
                <a:off x="2381476" y="3301376"/>
                <a:ext cx="139680" cy="146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37A0B1D-9D3E-4767-AF9C-4F6C9407E2D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372836" y="3292736"/>
                  <a:ext cx="15732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23251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56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778656"/>
            <a:ext cx="1247040" cy="818640"/>
            <a:chOff x="5011276" y="2778656"/>
            <a:chExt cx="1247040" cy="81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14:cNvPr>
                <p14:cNvContentPartPr/>
                <p14:nvPr/>
              </p14:nvContentPartPr>
              <p14:xfrm>
                <a:off x="5406556" y="2885216"/>
                <a:ext cx="195840" cy="29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88916" y="2867216"/>
                  <a:ext cx="23148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B0661C9-B70E-4842-A610-DAA350AB1133}"/>
              </a:ext>
            </a:extLst>
          </p:cNvPr>
          <p:cNvGrpSpPr/>
          <p:nvPr/>
        </p:nvGrpSpPr>
        <p:grpSpPr>
          <a:xfrm>
            <a:off x="4990396" y="2212016"/>
            <a:ext cx="1246320" cy="600480"/>
            <a:chOff x="4990396" y="2212016"/>
            <a:chExt cx="1246320" cy="600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7D4C004-B277-496F-B812-FFB493A3ADB0}"/>
                    </a:ext>
                  </a:extLst>
                </p14:cNvPr>
                <p14:cNvContentPartPr/>
                <p14:nvPr/>
              </p14:nvContentPartPr>
              <p14:xfrm>
                <a:off x="4990396" y="2212016"/>
                <a:ext cx="1246320" cy="161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7D4C004-B277-496F-B812-FFB493A3ADB0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972756" y="2194016"/>
                  <a:ext cx="12819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4AFC56C-62F3-4780-A34A-CB0C305C7B82}"/>
                    </a:ext>
                  </a:extLst>
                </p14:cNvPr>
                <p14:cNvContentPartPr/>
                <p14:nvPr/>
              </p14:nvContentPartPr>
              <p14:xfrm>
                <a:off x="5294956" y="2492096"/>
                <a:ext cx="21960" cy="320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4AFC56C-62F3-4780-A34A-CB0C305C7B82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277316" y="2474456"/>
                  <a:ext cx="576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08EFC25-7189-41CA-825F-D046AC6021E5}"/>
                    </a:ext>
                  </a:extLst>
                </p14:cNvPr>
                <p14:cNvContentPartPr/>
                <p14:nvPr/>
              </p14:nvContentPartPr>
              <p14:xfrm>
                <a:off x="5421676" y="2445656"/>
                <a:ext cx="193680" cy="266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08EFC25-7189-41CA-825F-D046AC6021E5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404036" y="2428016"/>
                  <a:ext cx="22932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DAE1AB8-C68C-41E5-8437-A7CE5EF825B6}"/>
                  </a:ext>
                </a:extLst>
              </p14:cNvPr>
              <p14:cNvContentPartPr/>
              <p14:nvPr/>
            </p14:nvContentPartPr>
            <p14:xfrm>
              <a:off x="6820996" y="4010576"/>
              <a:ext cx="3167280" cy="15260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DAE1AB8-C68C-41E5-8437-A7CE5EF825B6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6766996" y="3902936"/>
                <a:ext cx="3274920" cy="174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19EFA16-19D4-4C98-80D7-AA0F919B9A6A}"/>
              </a:ext>
            </a:extLst>
          </p:cNvPr>
          <p:cNvGrpSpPr/>
          <p:nvPr/>
        </p:nvGrpSpPr>
        <p:grpSpPr>
          <a:xfrm>
            <a:off x="585076" y="1726016"/>
            <a:ext cx="547560" cy="853920"/>
            <a:chOff x="585076" y="1726016"/>
            <a:chExt cx="547560" cy="85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38A54AB-1838-4035-915D-0DD421EEA737}"/>
                    </a:ext>
                  </a:extLst>
                </p14:cNvPr>
                <p14:cNvContentPartPr/>
                <p14:nvPr/>
              </p14:nvContentPartPr>
              <p14:xfrm>
                <a:off x="608836" y="2144696"/>
                <a:ext cx="523800" cy="435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38A54AB-1838-4035-915D-0DD421EEA737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99836" y="2136056"/>
                  <a:ext cx="54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F4A4E97-DC95-469B-9525-FE1C42AD9172}"/>
                    </a:ext>
                  </a:extLst>
                </p14:cNvPr>
                <p14:cNvContentPartPr/>
                <p14:nvPr/>
              </p14:nvContentPartPr>
              <p14:xfrm>
                <a:off x="585076" y="1782896"/>
                <a:ext cx="149760" cy="316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F4A4E97-DC95-469B-9525-FE1C42AD9172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76436" y="1774256"/>
                  <a:ext cx="1674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DA74971-3257-4D0A-8A70-29D242446ED6}"/>
                    </a:ext>
                  </a:extLst>
                </p14:cNvPr>
                <p14:cNvContentPartPr/>
                <p14:nvPr/>
              </p14:nvContentPartPr>
              <p14:xfrm>
                <a:off x="667876" y="1726016"/>
                <a:ext cx="277920" cy="240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DA74971-3257-4D0A-8A70-29D242446ED6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58876" y="1717376"/>
                  <a:ext cx="295560" cy="25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67123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57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778656"/>
            <a:ext cx="1247040" cy="818640"/>
            <a:chOff x="5011276" y="2778656"/>
            <a:chExt cx="1247040" cy="81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14:cNvPr>
                <p14:cNvContentPartPr/>
                <p14:nvPr/>
              </p14:nvContentPartPr>
              <p14:xfrm>
                <a:off x="5406556" y="2885216"/>
                <a:ext cx="195840" cy="29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88916" y="2867216"/>
                  <a:ext cx="23148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E7947C2-338A-4802-A622-F9FA26E2E5C0}"/>
                  </a:ext>
                </a:extLst>
              </p14:cNvPr>
              <p14:cNvContentPartPr/>
              <p14:nvPr/>
            </p14:nvContentPartPr>
            <p14:xfrm>
              <a:off x="6881836" y="5940176"/>
              <a:ext cx="3033000" cy="7516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E7947C2-338A-4802-A622-F9FA26E2E5C0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6828196" y="5832536"/>
                <a:ext cx="3140640" cy="9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1BAE731-F11E-4266-B190-DD0B50F6FE68}"/>
              </a:ext>
            </a:extLst>
          </p:cNvPr>
          <p:cNvGrpSpPr/>
          <p:nvPr/>
        </p:nvGrpSpPr>
        <p:grpSpPr>
          <a:xfrm>
            <a:off x="3099316" y="1695056"/>
            <a:ext cx="707400" cy="1099440"/>
            <a:chOff x="3099316" y="1695056"/>
            <a:chExt cx="707400" cy="10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0577001-EA7D-493B-9276-59B6A3382D24}"/>
                    </a:ext>
                  </a:extLst>
                </p14:cNvPr>
                <p14:cNvContentPartPr/>
                <p14:nvPr/>
              </p14:nvContentPartPr>
              <p14:xfrm>
                <a:off x="3099316" y="2105456"/>
                <a:ext cx="707400" cy="6890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0577001-EA7D-493B-9276-59B6A3382D24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090316" y="2096456"/>
                  <a:ext cx="725040" cy="70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4B9E91E-1E61-4BED-AB92-C66DF81FE0D0}"/>
                    </a:ext>
                  </a:extLst>
                </p14:cNvPr>
                <p14:cNvContentPartPr/>
                <p14:nvPr/>
              </p14:nvContentPartPr>
              <p14:xfrm>
                <a:off x="3320716" y="1771376"/>
                <a:ext cx="193320" cy="324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4B9E91E-1E61-4BED-AB92-C66DF81FE0D0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312076" y="1762736"/>
                  <a:ext cx="2109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DF38DBB-D106-409F-B1A2-CA7652905971}"/>
                    </a:ext>
                  </a:extLst>
                </p14:cNvPr>
                <p14:cNvContentPartPr/>
                <p14:nvPr/>
              </p14:nvContentPartPr>
              <p14:xfrm>
                <a:off x="3544636" y="1695056"/>
                <a:ext cx="253440" cy="186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DF38DBB-D106-409F-B1A2-CA7652905971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3535636" y="1686416"/>
                  <a:ext cx="271080" cy="204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76641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58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66356" y="3152336"/>
            <a:ext cx="1191960" cy="444960"/>
            <a:chOff x="5066356" y="3152336"/>
            <a:chExt cx="1191960" cy="444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8F7E109-2C9C-4CB9-8E5B-E9444E6BD3CC}"/>
                  </a:ext>
                </a:extLst>
              </p14:cNvPr>
              <p14:cNvContentPartPr/>
              <p14:nvPr/>
            </p14:nvContentPartPr>
            <p14:xfrm>
              <a:off x="6833236" y="1965056"/>
              <a:ext cx="2883240" cy="16585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8F7E109-2C9C-4CB9-8E5B-E9444E6BD3CC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6779236" y="1857056"/>
                <a:ext cx="2990880" cy="187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C173678-24FC-4D9F-B445-0F70BAF640F1}"/>
              </a:ext>
            </a:extLst>
          </p:cNvPr>
          <p:cNvGrpSpPr/>
          <p:nvPr/>
        </p:nvGrpSpPr>
        <p:grpSpPr>
          <a:xfrm>
            <a:off x="2494516" y="3722216"/>
            <a:ext cx="646200" cy="1072800"/>
            <a:chOff x="2494516" y="3722216"/>
            <a:chExt cx="646200" cy="107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DA730FA-FD89-4D34-B55D-440444DE3C5C}"/>
                    </a:ext>
                  </a:extLst>
                </p14:cNvPr>
                <p14:cNvContentPartPr/>
                <p14:nvPr/>
              </p14:nvContentPartPr>
              <p14:xfrm>
                <a:off x="2730676" y="4227656"/>
                <a:ext cx="410040" cy="567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DA730FA-FD89-4D34-B55D-440444DE3C5C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721676" y="4219016"/>
                  <a:ext cx="42768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2CE21EE-0A4F-4BF3-9776-D31C8C0F9F39}"/>
                    </a:ext>
                  </a:extLst>
                </p14:cNvPr>
                <p14:cNvContentPartPr/>
                <p14:nvPr/>
              </p14:nvContentPartPr>
              <p14:xfrm>
                <a:off x="2494516" y="3798176"/>
                <a:ext cx="177840" cy="2786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2CE21EE-0A4F-4BF3-9776-D31C8C0F9F39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485876" y="3789176"/>
                  <a:ext cx="1954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D99C621-4EF1-49C6-89B2-44BA4C8009AB}"/>
                    </a:ext>
                  </a:extLst>
                </p14:cNvPr>
                <p14:cNvContentPartPr/>
                <p14:nvPr/>
              </p14:nvContentPartPr>
              <p14:xfrm>
                <a:off x="2671996" y="3722216"/>
                <a:ext cx="241200" cy="186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D99C621-4EF1-49C6-89B2-44BA4C8009A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662996" y="3713216"/>
                  <a:ext cx="25884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67BE8A2B-82AC-456C-965D-6BC528090100}"/>
              </a:ext>
            </a:extLst>
          </p:cNvPr>
          <p:cNvGrpSpPr/>
          <p:nvPr/>
        </p:nvGrpSpPr>
        <p:grpSpPr>
          <a:xfrm>
            <a:off x="5016022" y="1911850"/>
            <a:ext cx="1370880" cy="1241640"/>
            <a:chOff x="4947556" y="1544936"/>
            <a:chExt cx="1370880" cy="1241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22A99CF-D223-49FF-8181-278E32015121}"/>
                    </a:ext>
                  </a:extLst>
                </p14:cNvPr>
                <p14:cNvContentPartPr/>
                <p14:nvPr/>
              </p14:nvContentPartPr>
              <p14:xfrm>
                <a:off x="4947556" y="2342696"/>
                <a:ext cx="1236960" cy="165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22A99CF-D223-49FF-8181-278E3201512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4929556" y="2324696"/>
                  <a:ext cx="1272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7607238-6E8D-4C1C-878C-20AF07F2851A}"/>
                    </a:ext>
                  </a:extLst>
                </p14:cNvPr>
                <p14:cNvContentPartPr/>
                <p14:nvPr/>
              </p14:nvContentPartPr>
              <p14:xfrm>
                <a:off x="5282356" y="2521256"/>
                <a:ext cx="27720" cy="174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7607238-6E8D-4C1C-878C-20AF07F2851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264716" y="2503256"/>
                  <a:ext cx="63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28E5AFA-85AA-4DC5-8098-53FFBA20319E}"/>
                    </a:ext>
                  </a:extLst>
                </p14:cNvPr>
                <p14:cNvContentPartPr/>
                <p14:nvPr/>
              </p14:nvContentPartPr>
              <p14:xfrm>
                <a:off x="5420596" y="2450336"/>
                <a:ext cx="149400" cy="336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28E5AFA-85AA-4DC5-8098-53FFBA20319E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402596" y="2432336"/>
                  <a:ext cx="1850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560F517-DA9A-4374-A950-802684AC0386}"/>
                    </a:ext>
                  </a:extLst>
                </p14:cNvPr>
                <p14:cNvContentPartPr/>
                <p14:nvPr/>
              </p14:nvContentPartPr>
              <p14:xfrm>
                <a:off x="4965556" y="1991336"/>
                <a:ext cx="1150200" cy="1008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560F517-DA9A-4374-A950-802684AC0386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947916" y="1973336"/>
                  <a:ext cx="11858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B11C954-B657-463A-A0BE-23F768BD1B87}"/>
                    </a:ext>
                  </a:extLst>
                </p14:cNvPr>
                <p14:cNvContentPartPr/>
                <p14:nvPr/>
              </p14:nvContentPartPr>
              <p14:xfrm>
                <a:off x="5216476" y="2165936"/>
                <a:ext cx="102240" cy="205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B11C954-B657-463A-A0BE-23F768BD1B87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198836" y="2148296"/>
                  <a:ext cx="1378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7280BDF-CCDA-4961-AD68-573598FE9A19}"/>
                    </a:ext>
                  </a:extLst>
                </p14:cNvPr>
                <p14:cNvContentPartPr/>
                <p14:nvPr/>
              </p14:nvContentPartPr>
              <p14:xfrm>
                <a:off x="5398276" y="2167016"/>
                <a:ext cx="160200" cy="185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7280BDF-CCDA-4961-AD68-573598FE9A19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380636" y="2149016"/>
                  <a:ext cx="195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2C6EF6B-C392-4345-9EAC-21C339CD7D7D}"/>
                    </a:ext>
                  </a:extLst>
                </p14:cNvPr>
                <p14:cNvContentPartPr/>
                <p14:nvPr/>
              </p14:nvContentPartPr>
              <p14:xfrm>
                <a:off x="4970956" y="1544936"/>
                <a:ext cx="1347480" cy="272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2C6EF6B-C392-4345-9EAC-21C339CD7D7D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4952956" y="1526936"/>
                  <a:ext cx="13831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298B8BD-1C8D-4FCE-9958-8506EB22680F}"/>
                    </a:ext>
                  </a:extLst>
                </p14:cNvPr>
                <p14:cNvContentPartPr/>
                <p14:nvPr/>
              </p14:nvContentPartPr>
              <p14:xfrm>
                <a:off x="5435356" y="1740056"/>
                <a:ext cx="44640" cy="219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298B8BD-1C8D-4FCE-9958-8506EB22680F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417716" y="1722056"/>
                  <a:ext cx="802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062072A-B7FA-4D52-91BB-78685886946B}"/>
                    </a:ext>
                  </a:extLst>
                </p14:cNvPr>
                <p14:cNvContentPartPr/>
                <p14:nvPr/>
              </p14:nvContentPartPr>
              <p14:xfrm>
                <a:off x="5549476" y="1753016"/>
                <a:ext cx="192960" cy="2419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062072A-B7FA-4D52-91BB-78685886946B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5531476" y="1735376"/>
                  <a:ext cx="228600" cy="277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49094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59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778656"/>
            <a:ext cx="1247040" cy="818640"/>
            <a:chOff x="5011276" y="2778656"/>
            <a:chExt cx="1247040" cy="81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365F5C5-A746-40A1-8A9B-8D0D563B66F8}"/>
              </a:ext>
            </a:extLst>
          </p:cNvPr>
          <p:cNvGrpSpPr/>
          <p:nvPr/>
        </p:nvGrpSpPr>
        <p:grpSpPr>
          <a:xfrm>
            <a:off x="4969516" y="2293376"/>
            <a:ext cx="1382760" cy="420480"/>
            <a:chOff x="4969516" y="2293376"/>
            <a:chExt cx="1382760" cy="420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D0329B1-D6A9-478B-A5B6-627664F36A23}"/>
                    </a:ext>
                  </a:extLst>
                </p14:cNvPr>
                <p14:cNvContentPartPr/>
                <p14:nvPr/>
              </p14:nvContentPartPr>
              <p14:xfrm>
                <a:off x="4969516" y="2293376"/>
                <a:ext cx="1382760" cy="181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D0329B1-D6A9-478B-A5B6-627664F36A23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951516" y="2275376"/>
                  <a:ext cx="1418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D451A03-BB8B-4BC3-B558-87025D5FB5AE}"/>
                    </a:ext>
                  </a:extLst>
                </p14:cNvPr>
                <p14:cNvContentPartPr/>
                <p14:nvPr/>
              </p14:nvContentPartPr>
              <p14:xfrm>
                <a:off x="5218636" y="2512976"/>
                <a:ext cx="206280" cy="200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D451A03-BB8B-4BC3-B558-87025D5FB5AE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200996" y="2494976"/>
                  <a:ext cx="2419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0AEA300-5CBA-4F21-8AC3-DD1EC0059DF6}"/>
                    </a:ext>
                  </a:extLst>
                </p14:cNvPr>
                <p14:cNvContentPartPr/>
                <p14:nvPr/>
              </p14:nvContentPartPr>
              <p14:xfrm>
                <a:off x="5546956" y="2503256"/>
                <a:ext cx="155520" cy="171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0AEA300-5CBA-4F21-8AC3-DD1EC0059DF6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528956" y="2485256"/>
                  <a:ext cx="19116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AC29BAE-9F66-45FB-8795-5C2272AFD89D}"/>
                  </a:ext>
                </a:extLst>
              </p14:cNvPr>
              <p14:cNvContentPartPr/>
              <p14:nvPr/>
            </p14:nvContentPartPr>
            <p14:xfrm>
              <a:off x="6841156" y="5950256"/>
              <a:ext cx="3001320" cy="8136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AC29BAE-9F66-45FB-8795-5C2272AFD89D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6787516" y="5842256"/>
                <a:ext cx="3108960" cy="10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15D507D-0684-4A3C-9472-6E21C46FCFEB}"/>
              </a:ext>
            </a:extLst>
          </p:cNvPr>
          <p:cNvGrpSpPr/>
          <p:nvPr/>
        </p:nvGrpSpPr>
        <p:grpSpPr>
          <a:xfrm>
            <a:off x="4210636" y="2992496"/>
            <a:ext cx="547560" cy="1234440"/>
            <a:chOff x="4210636" y="2992496"/>
            <a:chExt cx="547560" cy="12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A8FE7EF-BF50-4E75-B3E6-5883B39A2A21}"/>
                    </a:ext>
                  </a:extLst>
                </p14:cNvPr>
                <p14:cNvContentPartPr/>
                <p14:nvPr/>
              </p14:nvContentPartPr>
              <p14:xfrm>
                <a:off x="4210636" y="3467336"/>
                <a:ext cx="468360" cy="759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A8FE7EF-BF50-4E75-B3E6-5883B39A2A21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4201996" y="3458336"/>
                  <a:ext cx="48600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9E30650-BAD2-4369-AA87-0FC8935B7EFA}"/>
                    </a:ext>
                  </a:extLst>
                </p14:cNvPr>
                <p14:cNvContentPartPr/>
                <p14:nvPr/>
              </p14:nvContentPartPr>
              <p14:xfrm>
                <a:off x="4422676" y="2992496"/>
                <a:ext cx="147960" cy="372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9E30650-BAD2-4369-AA87-0FC8935B7EFA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414036" y="2983496"/>
                  <a:ext cx="1656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694C309-075A-48E1-9DAB-BCFAF422C0FF}"/>
                    </a:ext>
                  </a:extLst>
                </p14:cNvPr>
                <p14:cNvContentPartPr/>
                <p14:nvPr/>
              </p14:nvContentPartPr>
              <p14:xfrm>
                <a:off x="4510516" y="3016616"/>
                <a:ext cx="247680" cy="243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694C309-075A-48E1-9DAB-BCFAF422C0FF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501876" y="3007976"/>
                  <a:ext cx="26532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257C53-4AA4-4EF0-A947-4715F207E57F}"/>
              </a:ext>
            </a:extLst>
          </p:cNvPr>
          <p:cNvGrpSpPr/>
          <p:nvPr/>
        </p:nvGrpSpPr>
        <p:grpSpPr>
          <a:xfrm>
            <a:off x="3970876" y="4067096"/>
            <a:ext cx="846360" cy="668880"/>
            <a:chOff x="3970876" y="4067096"/>
            <a:chExt cx="84636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14:cNvPr>
                <p14:cNvContentPartPr/>
                <p14:nvPr/>
              </p14:nvContentPartPr>
              <p14:xfrm>
                <a:off x="3980236" y="4067096"/>
                <a:ext cx="161640" cy="35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3971236" y="4058456"/>
                  <a:ext cx="179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14:cNvPr>
                <p14:cNvContentPartPr/>
                <p14:nvPr/>
              </p14:nvContentPartPr>
              <p14:xfrm>
                <a:off x="3970876" y="4088696"/>
                <a:ext cx="846360" cy="64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962236" y="4079696"/>
                  <a:ext cx="864000" cy="66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4A1F98E-BD9C-44B6-9CFD-A8743006285B}"/>
              </a:ext>
            </a:extLst>
          </p:cNvPr>
          <p:cNvGrpSpPr/>
          <p:nvPr/>
        </p:nvGrpSpPr>
        <p:grpSpPr>
          <a:xfrm>
            <a:off x="5368036" y="2877296"/>
            <a:ext cx="283320" cy="325080"/>
            <a:chOff x="5368036" y="2877296"/>
            <a:chExt cx="283320" cy="325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630C474-5109-4961-B46C-B3F888C3A8C5}"/>
                    </a:ext>
                  </a:extLst>
                </p14:cNvPr>
                <p14:cNvContentPartPr/>
                <p14:nvPr/>
              </p14:nvContentPartPr>
              <p14:xfrm>
                <a:off x="5368036" y="2877296"/>
                <a:ext cx="28800" cy="2707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630C474-5109-4961-B46C-B3F888C3A8C5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350396" y="2859656"/>
                  <a:ext cx="644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BC4D257-6C0D-4DC3-B047-3C9E24D2FADA}"/>
                    </a:ext>
                  </a:extLst>
                </p14:cNvPr>
                <p14:cNvContentPartPr/>
                <p14:nvPr/>
              </p14:nvContentPartPr>
              <p14:xfrm>
                <a:off x="5447236" y="2896376"/>
                <a:ext cx="204120" cy="306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BC4D257-6C0D-4DC3-B047-3C9E24D2FADA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429236" y="2878736"/>
                  <a:ext cx="239760" cy="34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38050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DC1B-A9EF-4CD5-BDAF-7FBBAEDD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search using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26A8-148F-42C3-BF53-3968282F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72300-6C89-4207-8572-B6FCE2C360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09E5-0E66-4703-B684-2BCE8F68D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A027A-8FB5-4D3B-A1ED-D15BC4E16555}"/>
              </a:ext>
            </a:extLst>
          </p:cNvPr>
          <p:cNvGrpSpPr/>
          <p:nvPr/>
        </p:nvGrpSpPr>
        <p:grpSpPr>
          <a:xfrm>
            <a:off x="408676" y="2179232"/>
            <a:ext cx="3657960" cy="3029040"/>
            <a:chOff x="408676" y="2179232"/>
            <a:chExt cx="3657960" cy="30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14:cNvPr>
                <p14:cNvContentPartPr/>
                <p14:nvPr/>
              </p14:nvContentPartPr>
              <p14:xfrm>
                <a:off x="1383196" y="2179232"/>
                <a:ext cx="475200" cy="36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4196" y="2170232"/>
                  <a:ext cx="492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14:cNvPr>
                <p14:cNvContentPartPr/>
                <p14:nvPr/>
              </p14:nvContentPartPr>
              <p14:xfrm>
                <a:off x="1122916" y="2528432"/>
                <a:ext cx="375840" cy="58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276" y="2519792"/>
                  <a:ext cx="3934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14:cNvPr>
                <p14:cNvContentPartPr/>
                <p14:nvPr/>
              </p14:nvContentPartPr>
              <p14:xfrm>
                <a:off x="2243236" y="2227472"/>
                <a:ext cx="512640" cy="48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236" y="2218832"/>
                  <a:ext cx="5302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14:cNvPr>
                <p14:cNvContentPartPr/>
                <p14:nvPr/>
              </p14:nvContentPartPr>
              <p14:xfrm>
                <a:off x="2725996" y="2670272"/>
                <a:ext cx="449640" cy="49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996" y="2661632"/>
                  <a:ext cx="467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14:cNvPr>
                <p14:cNvContentPartPr/>
                <p14:nvPr/>
              </p14:nvContentPartPr>
              <p14:xfrm>
                <a:off x="695236" y="3116672"/>
                <a:ext cx="550080" cy="61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596" y="3107672"/>
                  <a:ext cx="567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14:cNvPr>
                <p14:cNvContentPartPr/>
                <p14:nvPr/>
              </p14:nvContentPartPr>
              <p14:xfrm>
                <a:off x="408676" y="3671432"/>
                <a:ext cx="426240" cy="65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9676" y="3662432"/>
                  <a:ext cx="4438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14:cNvPr>
                <p14:cNvContentPartPr/>
                <p14:nvPr/>
              </p14:nvContentPartPr>
              <p14:xfrm>
                <a:off x="1402636" y="3086432"/>
                <a:ext cx="547920" cy="73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3996" y="3077432"/>
                  <a:ext cx="56556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14:cNvPr>
                <p14:cNvContentPartPr/>
                <p14:nvPr/>
              </p14:nvContentPartPr>
              <p14:xfrm>
                <a:off x="1840396" y="3747032"/>
                <a:ext cx="343800" cy="43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1756" y="3738032"/>
                  <a:ext cx="36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14:cNvPr>
                <p14:cNvContentPartPr/>
                <p14:nvPr/>
              </p14:nvContentPartPr>
              <p14:xfrm>
                <a:off x="3139996" y="3070592"/>
                <a:ext cx="546120" cy="62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996" y="3061952"/>
                  <a:ext cx="56376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14:cNvPr>
                <p14:cNvContentPartPr/>
                <p14:nvPr/>
              </p14:nvContentPartPr>
              <p14:xfrm>
                <a:off x="3677836" y="3724352"/>
                <a:ext cx="388800" cy="37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9196" y="3715712"/>
                  <a:ext cx="4064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14:cNvPr>
                <p14:cNvContentPartPr/>
                <p14:nvPr/>
              </p14:nvContentPartPr>
              <p14:xfrm>
                <a:off x="3290476" y="4058432"/>
                <a:ext cx="597600" cy="66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1836" y="4049792"/>
                  <a:ext cx="6152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14:cNvPr>
                <p14:cNvContentPartPr/>
                <p14:nvPr/>
              </p14:nvContentPartPr>
              <p14:xfrm>
                <a:off x="2948476" y="4605272"/>
                <a:ext cx="420480" cy="57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9476" y="4596632"/>
                  <a:ext cx="438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14:cNvPr>
                <p14:cNvContentPartPr/>
                <p14:nvPr/>
              </p14:nvContentPartPr>
              <p14:xfrm>
                <a:off x="715396" y="4212872"/>
                <a:ext cx="439200" cy="59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756" y="4204232"/>
                  <a:ext cx="4568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14:cNvPr>
                <p14:cNvContentPartPr/>
                <p14:nvPr/>
              </p14:nvContentPartPr>
              <p14:xfrm>
                <a:off x="1108516" y="4786712"/>
                <a:ext cx="462600" cy="421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9876" y="4778072"/>
                  <a:ext cx="48024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C580CB-6EA9-428A-9B64-44D66486DCA4}"/>
              </a:ext>
            </a:extLst>
          </p:cNvPr>
          <p:cNvGrpSpPr/>
          <p:nvPr/>
        </p:nvGrpSpPr>
        <p:grpSpPr>
          <a:xfrm>
            <a:off x="1895476" y="1826072"/>
            <a:ext cx="348120" cy="306360"/>
            <a:chOff x="1895476" y="1826072"/>
            <a:chExt cx="3481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14:cNvPr>
                <p14:cNvContentPartPr/>
                <p14:nvPr/>
              </p14:nvContentPartPr>
              <p14:xfrm>
                <a:off x="1895476" y="1826072"/>
                <a:ext cx="68400" cy="30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6476" y="1817072"/>
                  <a:ext cx="86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14:cNvPr>
                <p14:cNvContentPartPr/>
                <p14:nvPr/>
              </p14:nvContentPartPr>
              <p14:xfrm>
                <a:off x="1973236" y="1893392"/>
                <a:ext cx="270360" cy="23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64596" y="1884752"/>
                  <a:ext cx="28800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902543C-E6D0-4E96-B72B-E8FA96939354}"/>
              </a:ext>
            </a:extLst>
          </p:cNvPr>
          <p:cNvGrpSpPr/>
          <p:nvPr/>
        </p:nvGrpSpPr>
        <p:grpSpPr>
          <a:xfrm>
            <a:off x="1907716" y="3904352"/>
            <a:ext cx="234720" cy="297720"/>
            <a:chOff x="1907716" y="3904352"/>
            <a:chExt cx="2347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14:cNvPr>
                <p14:cNvContentPartPr/>
                <p14:nvPr/>
              </p14:nvContentPartPr>
              <p14:xfrm>
                <a:off x="1907716" y="3904352"/>
                <a:ext cx="53280" cy="29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9076" y="3895712"/>
                  <a:ext cx="70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14:cNvPr>
                <p14:cNvContentPartPr/>
                <p14:nvPr/>
              </p14:nvContentPartPr>
              <p14:xfrm>
                <a:off x="1967116" y="3932792"/>
                <a:ext cx="175320" cy="267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8476" y="3924152"/>
                  <a:ext cx="1929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70DBC6-CFD1-4A07-8DF2-283A7BB5BA21}"/>
              </a:ext>
            </a:extLst>
          </p:cNvPr>
          <p:cNvGrpSpPr/>
          <p:nvPr/>
        </p:nvGrpSpPr>
        <p:grpSpPr>
          <a:xfrm>
            <a:off x="1225156" y="4909472"/>
            <a:ext cx="366120" cy="345600"/>
            <a:chOff x="1225156" y="4909472"/>
            <a:chExt cx="3661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14:cNvPr>
                <p14:cNvContentPartPr/>
                <p14:nvPr/>
              </p14:nvContentPartPr>
              <p14:xfrm>
                <a:off x="1225156" y="4909472"/>
                <a:ext cx="268200" cy="34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6516" y="4900472"/>
                  <a:ext cx="285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14:cNvPr>
                <p14:cNvContentPartPr/>
                <p14:nvPr/>
              </p14:nvContentPartPr>
              <p14:xfrm>
                <a:off x="1298956" y="5032592"/>
                <a:ext cx="29232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89956" y="5023592"/>
                  <a:ext cx="309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DE2673-88C8-46FB-84A2-71A567E6AD67}"/>
              </a:ext>
            </a:extLst>
          </p:cNvPr>
          <p:cNvGrpSpPr/>
          <p:nvPr/>
        </p:nvGrpSpPr>
        <p:grpSpPr>
          <a:xfrm>
            <a:off x="2828596" y="2828312"/>
            <a:ext cx="183960" cy="313200"/>
            <a:chOff x="2828596" y="2828312"/>
            <a:chExt cx="183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14:cNvPr>
                <p14:cNvContentPartPr/>
                <p14:nvPr/>
              </p14:nvContentPartPr>
              <p14:xfrm>
                <a:off x="2828596" y="2828312"/>
                <a:ext cx="4572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9596" y="2819312"/>
                  <a:ext cx="6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14:cNvPr>
                <p14:cNvContentPartPr/>
                <p14:nvPr/>
              </p14:nvContentPartPr>
              <p14:xfrm>
                <a:off x="2907436" y="2832272"/>
                <a:ext cx="105120" cy="28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8436" y="2823632"/>
                  <a:ext cx="12276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E11C0E-42C1-4D24-AE4C-41AF23418677}"/>
              </a:ext>
            </a:extLst>
          </p:cNvPr>
          <p:cNvGrpSpPr/>
          <p:nvPr/>
        </p:nvGrpSpPr>
        <p:grpSpPr>
          <a:xfrm>
            <a:off x="3721036" y="3828392"/>
            <a:ext cx="279720" cy="164520"/>
            <a:chOff x="3721036" y="3828392"/>
            <a:chExt cx="279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14:cNvPr>
                <p14:cNvContentPartPr/>
                <p14:nvPr/>
              </p14:nvContentPartPr>
              <p14:xfrm>
                <a:off x="3721036" y="3835952"/>
                <a:ext cx="135360" cy="15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2036" y="3827312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14:cNvPr>
                <p14:cNvContentPartPr/>
                <p14:nvPr/>
              </p14:nvContentPartPr>
              <p14:xfrm>
                <a:off x="3893116" y="3828392"/>
                <a:ext cx="107640" cy="14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4476" y="3819752"/>
                  <a:ext cx="125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06056F-7E69-4694-A3FB-D0E47B36422B}"/>
              </a:ext>
            </a:extLst>
          </p:cNvPr>
          <p:cNvGrpSpPr/>
          <p:nvPr/>
        </p:nvGrpSpPr>
        <p:grpSpPr>
          <a:xfrm>
            <a:off x="3019756" y="4786712"/>
            <a:ext cx="236880" cy="378360"/>
            <a:chOff x="3019756" y="4786712"/>
            <a:chExt cx="2368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14:cNvPr>
                <p14:cNvContentPartPr/>
                <p14:nvPr/>
              </p14:nvContentPartPr>
              <p14:xfrm>
                <a:off x="3019756" y="4835312"/>
                <a:ext cx="45720" cy="30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10756" y="4826672"/>
                  <a:ext cx="63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14:cNvPr>
                <p14:cNvContentPartPr/>
                <p14:nvPr/>
              </p14:nvContentPartPr>
              <p14:xfrm>
                <a:off x="3098956" y="4786712"/>
                <a:ext cx="157680" cy="37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956" y="4778072"/>
                  <a:ext cx="1753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77CCADC-91B5-49A7-A01B-2720293B3877}"/>
              </a:ext>
            </a:extLst>
          </p:cNvPr>
          <p:cNvGrpSpPr/>
          <p:nvPr/>
        </p:nvGrpSpPr>
        <p:grpSpPr>
          <a:xfrm>
            <a:off x="378076" y="1255472"/>
            <a:ext cx="1371960" cy="583200"/>
            <a:chOff x="378076" y="1255472"/>
            <a:chExt cx="1371960" cy="5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0FA6A4D-D5EC-40F5-AE86-8F202C090F64}"/>
                    </a:ext>
                  </a:extLst>
                </p14:cNvPr>
                <p14:cNvContentPartPr/>
                <p14:nvPr/>
              </p14:nvContentPartPr>
              <p14:xfrm>
                <a:off x="1056676" y="1258712"/>
                <a:ext cx="693360" cy="579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0FA6A4D-D5EC-40F5-AE86-8F202C090F6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8036" y="1250072"/>
                  <a:ext cx="7110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3B8A98E-DA7A-4EE7-A7D5-8BB58867FF00}"/>
                    </a:ext>
                  </a:extLst>
                </p14:cNvPr>
                <p14:cNvContentPartPr/>
                <p14:nvPr/>
              </p14:nvContentPartPr>
              <p14:xfrm>
                <a:off x="378076" y="1432592"/>
                <a:ext cx="254880" cy="225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3B8A98E-DA7A-4EE7-A7D5-8BB58867FF0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9436" y="1423592"/>
                  <a:ext cx="2725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AFA7EA7-2E08-4A28-B3C1-88F8217AF64B}"/>
                    </a:ext>
                  </a:extLst>
                </p14:cNvPr>
                <p14:cNvContentPartPr/>
                <p14:nvPr/>
              </p14:nvContentPartPr>
              <p14:xfrm>
                <a:off x="584716" y="1255472"/>
                <a:ext cx="213480" cy="312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AFA7EA7-2E08-4A28-B3C1-88F8217AF6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6076" y="1246832"/>
                  <a:ext cx="231120" cy="32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6BC8BB-45B1-46D1-B78E-9BB0F86AFE32}"/>
              </a:ext>
            </a:extLst>
          </p:cNvPr>
          <p:cNvGrpSpPr/>
          <p:nvPr/>
        </p:nvGrpSpPr>
        <p:grpSpPr>
          <a:xfrm>
            <a:off x="5928916" y="1484072"/>
            <a:ext cx="3662280" cy="1427760"/>
            <a:chOff x="5928916" y="1484072"/>
            <a:chExt cx="3662280" cy="14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14:cNvPr>
                <p14:cNvContentPartPr/>
                <p14:nvPr/>
              </p14:nvContentPartPr>
              <p14:xfrm>
                <a:off x="6009556" y="1891592"/>
                <a:ext cx="20052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00916" y="1882592"/>
                  <a:ext cx="21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14:cNvPr>
                <p14:cNvContentPartPr/>
                <p14:nvPr/>
              </p14:nvContentPartPr>
              <p14:xfrm>
                <a:off x="6163276" y="1873232"/>
                <a:ext cx="236520" cy="27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54636" y="1864592"/>
                  <a:ext cx="254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14:cNvPr>
                <p14:cNvContentPartPr/>
                <p14:nvPr/>
              </p14:nvContentPartPr>
              <p14:xfrm>
                <a:off x="6692476" y="2029112"/>
                <a:ext cx="28404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83476" y="2020472"/>
                  <a:ext cx="30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14:cNvPr>
                <p14:cNvContentPartPr/>
                <p14:nvPr/>
              </p14:nvContentPartPr>
              <p14:xfrm>
                <a:off x="6729556" y="1890872"/>
                <a:ext cx="2872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20916" y="1882232"/>
                  <a:ext cx="30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14:cNvPr>
                <p14:cNvContentPartPr/>
                <p14:nvPr/>
              </p14:nvContentPartPr>
              <p14:xfrm>
                <a:off x="7349836" y="1835072"/>
                <a:ext cx="28008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41196" y="1826432"/>
                  <a:ext cx="297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14:cNvPr>
                <p14:cNvContentPartPr/>
                <p14:nvPr/>
              </p14:nvContentPartPr>
              <p14:xfrm>
                <a:off x="7634596" y="1824632"/>
                <a:ext cx="149400" cy="15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25956" y="1815992"/>
                  <a:ext cx="16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14:cNvPr>
                <p14:cNvContentPartPr/>
                <p14:nvPr/>
              </p14:nvContentPartPr>
              <p14:xfrm>
                <a:off x="7861396" y="1790072"/>
                <a:ext cx="20124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52756" y="1781072"/>
                  <a:ext cx="21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14:cNvPr>
                <p14:cNvContentPartPr/>
                <p14:nvPr/>
              </p14:nvContentPartPr>
              <p14:xfrm>
                <a:off x="8156236" y="1484072"/>
                <a:ext cx="184320" cy="39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47596" y="1475432"/>
                  <a:ext cx="201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14:cNvPr>
                <p14:cNvContentPartPr/>
                <p14:nvPr/>
              </p14:nvContentPartPr>
              <p14:xfrm>
                <a:off x="8075236" y="1597472"/>
                <a:ext cx="404640" cy="5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66236" y="1588472"/>
                  <a:ext cx="422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14:cNvPr>
                <p14:cNvContentPartPr/>
                <p14:nvPr/>
              </p14:nvContentPartPr>
              <p14:xfrm>
                <a:off x="5928916" y="2544632"/>
                <a:ext cx="330120" cy="28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20276" y="2535992"/>
                  <a:ext cx="347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14:cNvPr>
                <p14:cNvContentPartPr/>
                <p14:nvPr/>
              </p14:nvContentPartPr>
              <p14:xfrm>
                <a:off x="6358756" y="2380832"/>
                <a:ext cx="241560" cy="434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50116" y="2372192"/>
                  <a:ext cx="259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14:cNvPr>
                <p14:cNvContentPartPr/>
                <p14:nvPr/>
              </p14:nvContentPartPr>
              <p14:xfrm>
                <a:off x="6738196" y="2699072"/>
                <a:ext cx="2844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29196" y="2690432"/>
                  <a:ext cx="46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14:cNvPr>
                <p14:cNvContentPartPr/>
                <p14:nvPr/>
              </p14:nvContentPartPr>
              <p14:xfrm>
                <a:off x="6704716" y="2494232"/>
                <a:ext cx="16200" cy="4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96076" y="2485232"/>
                  <a:ext cx="33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14:cNvPr>
                <p14:cNvContentPartPr/>
                <p14:nvPr/>
              </p14:nvContentPartPr>
              <p14:xfrm>
                <a:off x="6898036" y="2341592"/>
                <a:ext cx="47880" cy="45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89036" y="2332592"/>
                  <a:ext cx="65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14:cNvPr>
                <p14:cNvContentPartPr/>
                <p14:nvPr/>
              </p14:nvContentPartPr>
              <p14:xfrm>
                <a:off x="7016476" y="2577752"/>
                <a:ext cx="184320" cy="20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07836" y="2568752"/>
                  <a:ext cx="201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14:cNvPr>
                <p14:cNvContentPartPr/>
                <p14:nvPr/>
              </p14:nvContentPartPr>
              <p14:xfrm>
                <a:off x="7260556" y="2265632"/>
                <a:ext cx="178200" cy="57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51916" y="2256632"/>
                  <a:ext cx="195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14:cNvPr>
                <p14:cNvContentPartPr/>
                <p14:nvPr/>
              </p14:nvContentPartPr>
              <p14:xfrm>
                <a:off x="7411396" y="2554352"/>
                <a:ext cx="183240" cy="30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02756" y="2545352"/>
                  <a:ext cx="200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14:cNvPr>
                <p14:cNvContentPartPr/>
                <p14:nvPr/>
              </p14:nvContentPartPr>
              <p14:xfrm>
                <a:off x="7585996" y="2587112"/>
                <a:ext cx="126000" cy="246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576996" y="2578472"/>
                  <a:ext cx="143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14:cNvPr>
                <p14:cNvContentPartPr/>
                <p14:nvPr/>
              </p14:nvContentPartPr>
              <p14:xfrm>
                <a:off x="7952476" y="2440592"/>
                <a:ext cx="23760" cy="21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43836" y="2431592"/>
                  <a:ext cx="4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14:cNvPr>
                <p14:cNvContentPartPr/>
                <p14:nvPr/>
              </p14:nvContentPartPr>
              <p14:xfrm>
                <a:off x="8016196" y="2888072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07196" y="2879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14:cNvPr>
                <p14:cNvContentPartPr/>
                <p14:nvPr/>
              </p14:nvContentPartPr>
              <p14:xfrm>
                <a:off x="8147956" y="2678192"/>
                <a:ext cx="192960" cy="2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138956" y="2669552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14:cNvPr>
                <p14:cNvContentPartPr/>
                <p14:nvPr/>
              </p14:nvContentPartPr>
              <p14:xfrm>
                <a:off x="8173876" y="2538152"/>
                <a:ext cx="173880" cy="3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65236" y="2529152"/>
                  <a:ext cx="191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14:cNvPr>
                <p14:cNvContentPartPr/>
                <p14:nvPr/>
              </p14:nvContentPartPr>
              <p14:xfrm>
                <a:off x="8466916" y="2520152"/>
                <a:ext cx="633240" cy="19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57916" y="2511152"/>
                  <a:ext cx="650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14:cNvPr>
                <p14:cNvContentPartPr/>
                <p14:nvPr/>
              </p14:nvContentPartPr>
              <p14:xfrm>
                <a:off x="9118516" y="2264192"/>
                <a:ext cx="59400" cy="38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109876" y="2255552"/>
                  <a:ext cx="77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14:cNvPr>
                <p14:cNvContentPartPr/>
                <p14:nvPr/>
              </p14:nvContentPartPr>
              <p14:xfrm>
                <a:off x="9227236" y="2281472"/>
                <a:ext cx="69120" cy="38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218596" y="2272472"/>
                  <a:ext cx="86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14:cNvPr>
                <p14:cNvContentPartPr/>
                <p14:nvPr/>
              </p14:nvContentPartPr>
              <p14:xfrm>
                <a:off x="9386716" y="2172752"/>
                <a:ext cx="204480" cy="739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77716" y="2163752"/>
                  <a:ext cx="222120" cy="7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A3B365A-6578-474C-ACFF-E59DCB8CDDC5}"/>
              </a:ext>
            </a:extLst>
          </p:cNvPr>
          <p:cNvGrpSpPr/>
          <p:nvPr/>
        </p:nvGrpSpPr>
        <p:grpSpPr>
          <a:xfrm>
            <a:off x="6649636" y="2975192"/>
            <a:ext cx="370440" cy="480240"/>
            <a:chOff x="6649636" y="2975192"/>
            <a:chExt cx="37044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14:cNvPr>
                <p14:cNvContentPartPr/>
                <p14:nvPr/>
              </p14:nvContentPartPr>
              <p14:xfrm>
                <a:off x="6649636" y="3327272"/>
                <a:ext cx="28440" cy="128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40996" y="3318632"/>
                  <a:ext cx="4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14:cNvPr>
                <p14:cNvContentPartPr/>
                <p14:nvPr/>
              </p14:nvContentPartPr>
              <p14:xfrm>
                <a:off x="6700756" y="3154472"/>
                <a:ext cx="11520" cy="1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92116" y="3145832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14:cNvPr>
                <p14:cNvContentPartPr/>
                <p14:nvPr/>
              </p14:nvContentPartPr>
              <p14:xfrm>
                <a:off x="6808756" y="2975192"/>
                <a:ext cx="145800" cy="46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00116" y="2966192"/>
                  <a:ext cx="1634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14:cNvPr>
                <p14:cNvContentPartPr/>
                <p14:nvPr/>
              </p14:nvContentPartPr>
              <p14:xfrm>
                <a:off x="6860596" y="3236552"/>
                <a:ext cx="159480" cy="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51956" y="3227912"/>
                  <a:ext cx="1771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CE1DD9E-3F2D-4CBA-8452-7D53F1D51162}"/>
              </a:ext>
            </a:extLst>
          </p:cNvPr>
          <p:cNvGrpSpPr/>
          <p:nvPr/>
        </p:nvGrpSpPr>
        <p:grpSpPr>
          <a:xfrm>
            <a:off x="7249036" y="2998592"/>
            <a:ext cx="1074240" cy="651600"/>
            <a:chOff x="7249036" y="2998592"/>
            <a:chExt cx="107424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14:cNvPr>
                <p14:cNvContentPartPr/>
                <p14:nvPr/>
              </p14:nvContentPartPr>
              <p14:xfrm>
                <a:off x="7249036" y="3171752"/>
                <a:ext cx="242640" cy="17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40396" y="3163112"/>
                  <a:ext cx="26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14:cNvPr>
                <p14:cNvContentPartPr/>
                <p14:nvPr/>
              </p14:nvContentPartPr>
              <p14:xfrm>
                <a:off x="7477996" y="2998592"/>
                <a:ext cx="845280" cy="65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68996" y="2989592"/>
                  <a:ext cx="86292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749F23C-1A1E-40E0-9DEC-DC83AD0D1F4B}"/>
              </a:ext>
            </a:extLst>
          </p:cNvPr>
          <p:cNvGrpSpPr/>
          <p:nvPr/>
        </p:nvGrpSpPr>
        <p:grpSpPr>
          <a:xfrm>
            <a:off x="8690116" y="3000032"/>
            <a:ext cx="965880" cy="411120"/>
            <a:chOff x="8690116" y="3000032"/>
            <a:chExt cx="9658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14:cNvPr>
                <p14:cNvContentPartPr/>
                <p14:nvPr/>
              </p14:nvContentPartPr>
              <p14:xfrm>
                <a:off x="8690116" y="3000032"/>
                <a:ext cx="170280" cy="312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81476" y="2991032"/>
                  <a:ext cx="187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14:cNvPr>
                <p14:cNvContentPartPr/>
                <p14:nvPr/>
              </p14:nvContentPartPr>
              <p14:xfrm>
                <a:off x="8871196" y="3191912"/>
                <a:ext cx="388080" cy="16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62196" y="3182912"/>
                  <a:ext cx="40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14:cNvPr>
                <p14:cNvContentPartPr/>
                <p14:nvPr/>
              </p14:nvContentPartPr>
              <p14:xfrm>
                <a:off x="9352516" y="3089672"/>
                <a:ext cx="13068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43876" y="3080672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14:cNvPr>
                <p14:cNvContentPartPr/>
                <p14:nvPr/>
              </p14:nvContentPartPr>
              <p14:xfrm>
                <a:off x="9349276" y="3248792"/>
                <a:ext cx="225720" cy="7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340276" y="3240152"/>
                  <a:ext cx="243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14:cNvPr>
                <p14:cNvContentPartPr/>
                <p14:nvPr/>
              </p14:nvContentPartPr>
              <p14:xfrm>
                <a:off x="9604876" y="3315032"/>
                <a:ext cx="42480" cy="9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96236" y="3306032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14:cNvPr>
                <p14:cNvContentPartPr/>
                <p14:nvPr/>
              </p14:nvContentPartPr>
              <p14:xfrm>
                <a:off x="9641956" y="3203072"/>
                <a:ext cx="14040" cy="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633316" y="3194072"/>
                  <a:ext cx="316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5F1A807-88F5-4266-AE5E-27231555DC62}"/>
              </a:ext>
            </a:extLst>
          </p:cNvPr>
          <p:cNvGrpSpPr/>
          <p:nvPr/>
        </p:nvGrpSpPr>
        <p:grpSpPr>
          <a:xfrm>
            <a:off x="6684916" y="3705632"/>
            <a:ext cx="392400" cy="406800"/>
            <a:chOff x="6684916" y="3705632"/>
            <a:chExt cx="392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14:cNvPr>
                <p14:cNvContentPartPr/>
                <p14:nvPr/>
              </p14:nvContentPartPr>
              <p14:xfrm>
                <a:off x="6687076" y="3840992"/>
                <a:ext cx="7200" cy="2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78076" y="3831992"/>
                  <a:ext cx="2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14:cNvPr>
                <p14:cNvContentPartPr/>
                <p14:nvPr/>
              </p14:nvContentPartPr>
              <p14:xfrm>
                <a:off x="6684916" y="3913712"/>
                <a:ext cx="24120" cy="17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76276" y="3904712"/>
                  <a:ext cx="41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14:cNvPr>
                <p14:cNvContentPartPr/>
                <p14:nvPr/>
              </p14:nvContentPartPr>
              <p14:xfrm>
                <a:off x="6703276" y="3749192"/>
                <a:ext cx="19440" cy="21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94636" y="3740192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14:cNvPr>
                <p14:cNvContentPartPr/>
                <p14:nvPr/>
              </p14:nvContentPartPr>
              <p14:xfrm>
                <a:off x="6829276" y="3705632"/>
                <a:ext cx="109440" cy="40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20636" y="3696632"/>
                  <a:ext cx="1270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14:cNvPr>
                <p14:cNvContentPartPr/>
                <p14:nvPr/>
              </p14:nvContentPartPr>
              <p14:xfrm>
                <a:off x="6800476" y="3918392"/>
                <a:ext cx="276840" cy="22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91476" y="3909392"/>
                  <a:ext cx="2944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14:cNvPr>
              <p14:cNvContentPartPr/>
              <p14:nvPr/>
            </p14:nvContentPartPr>
            <p14:xfrm>
              <a:off x="7492756" y="3797072"/>
              <a:ext cx="362520" cy="340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484116" y="3788432"/>
                <a:ext cx="38016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C4FCE0-74AC-4E73-87B4-1484C1260D75}"/>
              </a:ext>
            </a:extLst>
          </p:cNvPr>
          <p:cNvGrpSpPr/>
          <p:nvPr/>
        </p:nvGrpSpPr>
        <p:grpSpPr>
          <a:xfrm>
            <a:off x="8243356" y="3584312"/>
            <a:ext cx="1786680" cy="457200"/>
            <a:chOff x="8243356" y="3584312"/>
            <a:chExt cx="17866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14:cNvPr>
                <p14:cNvContentPartPr/>
                <p14:nvPr/>
              </p14:nvContentPartPr>
              <p14:xfrm>
                <a:off x="8243356" y="3865472"/>
                <a:ext cx="12204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234716" y="3856832"/>
                  <a:ext cx="139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14:cNvPr>
                <p14:cNvContentPartPr/>
                <p14:nvPr/>
              </p14:nvContentPartPr>
              <p14:xfrm>
                <a:off x="8367196" y="3866552"/>
                <a:ext cx="85680" cy="14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58556" y="3857552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14:cNvPr>
                <p14:cNvContentPartPr/>
                <p14:nvPr/>
              </p14:nvContentPartPr>
              <p14:xfrm>
                <a:off x="8558716" y="3960872"/>
                <a:ext cx="108360" cy="1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49716" y="3951872"/>
                  <a:ext cx="126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14:cNvPr>
                <p14:cNvContentPartPr/>
                <p14:nvPr/>
              </p14:nvContentPartPr>
              <p14:xfrm>
                <a:off x="8599756" y="3871232"/>
                <a:ext cx="73080" cy="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91116" y="3862232"/>
                  <a:ext cx="90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14:cNvPr>
                <p14:cNvContentPartPr/>
                <p14:nvPr/>
              </p14:nvContentPartPr>
              <p14:xfrm>
                <a:off x="8831596" y="3812912"/>
                <a:ext cx="182880" cy="165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822956" y="3803912"/>
                  <a:ext cx="200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14:cNvPr>
                <p14:cNvContentPartPr/>
                <p14:nvPr/>
              </p14:nvContentPartPr>
              <p14:xfrm>
                <a:off x="9036796" y="3788072"/>
                <a:ext cx="106920" cy="180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28156" y="3779072"/>
                  <a:ext cx="124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14:cNvPr>
                <p14:cNvContentPartPr/>
                <p14:nvPr/>
              </p14:nvContentPartPr>
              <p14:xfrm>
                <a:off x="9294196" y="3957632"/>
                <a:ext cx="37800" cy="1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285196" y="3948632"/>
                  <a:ext cx="55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14:cNvPr>
                <p14:cNvContentPartPr/>
                <p14:nvPr/>
              </p14:nvContentPartPr>
              <p14:xfrm>
                <a:off x="9413356" y="3669272"/>
                <a:ext cx="48600" cy="35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404716" y="3660632"/>
                  <a:ext cx="66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14:cNvPr>
                <p14:cNvContentPartPr/>
                <p14:nvPr/>
              </p14:nvContentPartPr>
              <p14:xfrm>
                <a:off x="9512716" y="3848912"/>
                <a:ext cx="120600" cy="16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503716" y="3839912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14:cNvPr>
                <p14:cNvContentPartPr/>
                <p14:nvPr/>
              </p14:nvContentPartPr>
              <p14:xfrm>
                <a:off x="9728716" y="3603032"/>
                <a:ext cx="59760" cy="387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20076" y="3594392"/>
                  <a:ext cx="77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14:cNvPr>
                <p14:cNvContentPartPr/>
                <p14:nvPr/>
              </p14:nvContentPartPr>
              <p14:xfrm>
                <a:off x="9698476" y="3820832"/>
                <a:ext cx="73080" cy="30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689476" y="3811832"/>
                  <a:ext cx="9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14:cNvPr>
                <p14:cNvContentPartPr/>
                <p14:nvPr/>
              </p14:nvContentPartPr>
              <p14:xfrm>
                <a:off x="9783436" y="3584312"/>
                <a:ext cx="246600" cy="352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774796" y="3575312"/>
                  <a:ext cx="26424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14:cNvPr>
              <p14:cNvContentPartPr/>
              <p14:nvPr/>
            </p14:nvContentPartPr>
            <p14:xfrm>
              <a:off x="6615796" y="4509152"/>
              <a:ext cx="57240" cy="257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606796" y="4500152"/>
                <a:ext cx="748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14:cNvPr>
              <p14:cNvContentPartPr/>
              <p14:nvPr/>
            </p14:nvContentPartPr>
            <p14:xfrm>
              <a:off x="6637396" y="4372352"/>
              <a:ext cx="14760" cy="27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628396" y="4363352"/>
                <a:ext cx="32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14:cNvPr>
              <p14:cNvContentPartPr/>
              <p14:nvPr/>
            </p14:nvContentPartPr>
            <p14:xfrm>
              <a:off x="6876436" y="4270832"/>
              <a:ext cx="74880" cy="416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867436" y="4262192"/>
                <a:ext cx="925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14:cNvPr>
              <p14:cNvContentPartPr/>
              <p14:nvPr/>
            </p14:nvContentPartPr>
            <p14:xfrm>
              <a:off x="6862756" y="4490072"/>
              <a:ext cx="271440" cy="37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853756" y="4481432"/>
                <a:ext cx="28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14:cNvPr>
              <p14:cNvContentPartPr/>
              <p14:nvPr/>
            </p14:nvContentPartPr>
            <p14:xfrm>
              <a:off x="7623796" y="4367672"/>
              <a:ext cx="284400" cy="411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614796" y="4358672"/>
                <a:ext cx="302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14:cNvPr>
              <p14:cNvContentPartPr/>
              <p14:nvPr/>
            </p14:nvContentPartPr>
            <p14:xfrm>
              <a:off x="8181076" y="4438952"/>
              <a:ext cx="183240" cy="243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172436" y="4429952"/>
                <a:ext cx="20088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6DF9434-2284-46FF-8685-E442DAF33140}"/>
              </a:ext>
            </a:extLst>
          </p:cNvPr>
          <p:cNvGrpSpPr/>
          <p:nvPr/>
        </p:nvGrpSpPr>
        <p:grpSpPr>
          <a:xfrm>
            <a:off x="8404276" y="4235192"/>
            <a:ext cx="1710720" cy="502560"/>
            <a:chOff x="8404276" y="4235192"/>
            <a:chExt cx="17107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14:cNvPr>
                <p14:cNvContentPartPr/>
                <p14:nvPr/>
              </p14:nvContentPartPr>
              <p14:xfrm>
                <a:off x="8404276" y="4434992"/>
                <a:ext cx="115920" cy="21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395636" y="4426352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14:cNvPr>
                <p14:cNvContentPartPr/>
                <p14:nvPr/>
              </p14:nvContentPartPr>
              <p14:xfrm>
                <a:off x="8574916" y="4567472"/>
                <a:ext cx="136440" cy="38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66276" y="4558472"/>
                  <a:ext cx="154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14:cNvPr>
                <p14:cNvContentPartPr/>
                <p14:nvPr/>
              </p14:nvContentPartPr>
              <p14:xfrm>
                <a:off x="8633236" y="4493312"/>
                <a:ext cx="115560" cy="19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24236" y="4484672"/>
                  <a:ext cx="133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14:cNvPr>
                <p14:cNvContentPartPr/>
                <p14:nvPr/>
              </p14:nvContentPartPr>
              <p14:xfrm>
                <a:off x="8883436" y="4434992"/>
                <a:ext cx="163800" cy="19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74796" y="4426352"/>
                  <a:ext cx="181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14:cNvPr>
                <p14:cNvContentPartPr/>
                <p14:nvPr/>
              </p14:nvContentPartPr>
              <p14:xfrm>
                <a:off x="9014836" y="4411592"/>
                <a:ext cx="254880" cy="21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005836" y="4402592"/>
                  <a:ext cx="272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14:cNvPr>
                <p14:cNvContentPartPr/>
                <p14:nvPr/>
              </p14:nvContentPartPr>
              <p14:xfrm>
                <a:off x="9342076" y="4351832"/>
                <a:ext cx="172800" cy="250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333076" y="4343192"/>
                  <a:ext cx="190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14:cNvPr>
                <p14:cNvContentPartPr/>
                <p14:nvPr/>
              </p14:nvContentPartPr>
              <p14:xfrm>
                <a:off x="9544396" y="4309352"/>
                <a:ext cx="25200" cy="200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535756" y="4300352"/>
                  <a:ext cx="4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14:cNvPr>
                <p14:cNvContentPartPr/>
                <p14:nvPr/>
              </p14:nvContentPartPr>
              <p14:xfrm>
                <a:off x="9533956" y="4362992"/>
                <a:ext cx="225360" cy="374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524956" y="4354352"/>
                  <a:ext cx="243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14:cNvPr>
                <p14:cNvContentPartPr/>
                <p14:nvPr/>
              </p14:nvContentPartPr>
              <p14:xfrm>
                <a:off x="9801076" y="4264712"/>
                <a:ext cx="101520" cy="26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792436" y="4256072"/>
                  <a:ext cx="119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14:cNvPr>
                <p14:cNvContentPartPr/>
                <p14:nvPr/>
              </p14:nvContentPartPr>
              <p14:xfrm>
                <a:off x="9983956" y="4235192"/>
                <a:ext cx="78480" cy="249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975316" y="4226552"/>
                  <a:ext cx="96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14:cNvPr>
                <p14:cNvContentPartPr/>
                <p14:nvPr/>
              </p14:nvContentPartPr>
              <p14:xfrm>
                <a:off x="9905836" y="4302872"/>
                <a:ext cx="209160" cy="2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897196" y="4293872"/>
                  <a:ext cx="22680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14:cNvPr>
              <p14:cNvContentPartPr/>
              <p14:nvPr/>
            </p14:nvContentPartPr>
            <p14:xfrm>
              <a:off x="9684436" y="2122712"/>
              <a:ext cx="90720" cy="632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675796" y="2114072"/>
                <a:ext cx="1083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14:cNvPr>
              <p14:cNvContentPartPr/>
              <p14:nvPr/>
            </p14:nvContentPartPr>
            <p14:xfrm>
              <a:off x="6089476" y="4992992"/>
              <a:ext cx="221760" cy="441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080836" y="4984352"/>
                <a:ext cx="2394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14:cNvPr>
              <p14:cNvContentPartPr/>
              <p14:nvPr/>
            </p14:nvContentPartPr>
            <p14:xfrm>
              <a:off x="4528156" y="1899872"/>
              <a:ext cx="1266480" cy="234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519156" y="1890872"/>
                <a:ext cx="1284120" cy="2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514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50"/>
                            </p:stCondLst>
                            <p:childTnLst>
                              <p:par>
                                <p:cTn id="5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750"/>
                            </p:stCondLst>
                            <p:childTnLst>
                              <p:par>
                                <p:cTn id="6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250"/>
                            </p:stCondLst>
                            <p:childTnLst>
                              <p:par>
                                <p:cTn id="7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750"/>
                            </p:stCondLst>
                            <p:childTnLst>
                              <p:par>
                                <p:cTn id="8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000"/>
                            </p:stCondLst>
                            <p:childTnLst>
                              <p:par>
                                <p:cTn id="8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250"/>
                            </p:stCondLst>
                            <p:childTnLst>
                              <p:par>
                                <p:cTn id="9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750"/>
                            </p:stCondLst>
                            <p:childTnLst>
                              <p:par>
                                <p:cTn id="9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0"/>
                            </p:stCondLst>
                            <p:childTnLst>
                              <p:par>
                                <p:cTn id="10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250"/>
                            </p:stCondLst>
                            <p:childTnLst>
                              <p:par>
                                <p:cTn id="10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500"/>
                            </p:stCondLst>
                            <p:childTnLst>
                              <p:par>
                                <p:cTn id="11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750"/>
                            </p:stCondLst>
                            <p:childTnLst>
                              <p:par>
                                <p:cTn id="11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60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778656"/>
            <a:ext cx="1247040" cy="818640"/>
            <a:chOff x="5011276" y="2778656"/>
            <a:chExt cx="1247040" cy="81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365F5C5-A746-40A1-8A9B-8D0D563B66F8}"/>
              </a:ext>
            </a:extLst>
          </p:cNvPr>
          <p:cNvGrpSpPr/>
          <p:nvPr/>
        </p:nvGrpSpPr>
        <p:grpSpPr>
          <a:xfrm>
            <a:off x="4969516" y="2293376"/>
            <a:ext cx="1382760" cy="420480"/>
            <a:chOff x="4969516" y="2293376"/>
            <a:chExt cx="1382760" cy="420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D0329B1-D6A9-478B-A5B6-627664F36A23}"/>
                    </a:ext>
                  </a:extLst>
                </p14:cNvPr>
                <p14:cNvContentPartPr/>
                <p14:nvPr/>
              </p14:nvContentPartPr>
              <p14:xfrm>
                <a:off x="4969516" y="2293376"/>
                <a:ext cx="1382760" cy="181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D0329B1-D6A9-478B-A5B6-627664F36A23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951516" y="2275376"/>
                  <a:ext cx="1418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D451A03-BB8B-4BC3-B558-87025D5FB5AE}"/>
                    </a:ext>
                  </a:extLst>
                </p14:cNvPr>
                <p14:cNvContentPartPr/>
                <p14:nvPr/>
              </p14:nvContentPartPr>
              <p14:xfrm>
                <a:off x="5218636" y="2512976"/>
                <a:ext cx="206280" cy="200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D451A03-BB8B-4BC3-B558-87025D5FB5AE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200996" y="2494976"/>
                  <a:ext cx="2419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0AEA300-5CBA-4F21-8AC3-DD1EC0059DF6}"/>
                    </a:ext>
                  </a:extLst>
                </p14:cNvPr>
                <p14:cNvContentPartPr/>
                <p14:nvPr/>
              </p14:nvContentPartPr>
              <p14:xfrm>
                <a:off x="5546956" y="2503256"/>
                <a:ext cx="155520" cy="171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0AEA300-5CBA-4F21-8AC3-DD1EC0059DF6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528956" y="2485256"/>
                  <a:ext cx="19116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15D507D-0684-4A3C-9472-6E21C46FCFEB}"/>
              </a:ext>
            </a:extLst>
          </p:cNvPr>
          <p:cNvGrpSpPr/>
          <p:nvPr/>
        </p:nvGrpSpPr>
        <p:grpSpPr>
          <a:xfrm>
            <a:off x="4210636" y="2992496"/>
            <a:ext cx="547560" cy="1234440"/>
            <a:chOff x="4210636" y="2992496"/>
            <a:chExt cx="547560" cy="12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A8FE7EF-BF50-4E75-B3E6-5883B39A2A21}"/>
                    </a:ext>
                  </a:extLst>
                </p14:cNvPr>
                <p14:cNvContentPartPr/>
                <p14:nvPr/>
              </p14:nvContentPartPr>
              <p14:xfrm>
                <a:off x="4210636" y="3467336"/>
                <a:ext cx="468360" cy="759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A8FE7EF-BF50-4E75-B3E6-5883B39A2A2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4201996" y="3458336"/>
                  <a:ext cx="48600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9E30650-BAD2-4369-AA87-0FC8935B7EFA}"/>
                    </a:ext>
                  </a:extLst>
                </p14:cNvPr>
                <p14:cNvContentPartPr/>
                <p14:nvPr/>
              </p14:nvContentPartPr>
              <p14:xfrm>
                <a:off x="4422676" y="2992496"/>
                <a:ext cx="147960" cy="372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9E30650-BAD2-4369-AA87-0FC8935B7EF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4414036" y="2983496"/>
                  <a:ext cx="1656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694C309-075A-48E1-9DAB-BCFAF422C0FF}"/>
                    </a:ext>
                  </a:extLst>
                </p14:cNvPr>
                <p14:cNvContentPartPr/>
                <p14:nvPr/>
              </p14:nvContentPartPr>
              <p14:xfrm>
                <a:off x="4510516" y="3016616"/>
                <a:ext cx="247680" cy="243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694C309-075A-48E1-9DAB-BCFAF422C0FF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501876" y="3007976"/>
                  <a:ext cx="26532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257C53-4AA4-4EF0-A947-4715F207E57F}"/>
              </a:ext>
            </a:extLst>
          </p:cNvPr>
          <p:cNvGrpSpPr/>
          <p:nvPr/>
        </p:nvGrpSpPr>
        <p:grpSpPr>
          <a:xfrm>
            <a:off x="3970876" y="4067096"/>
            <a:ext cx="846360" cy="668880"/>
            <a:chOff x="3970876" y="4067096"/>
            <a:chExt cx="84636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14:cNvPr>
                <p14:cNvContentPartPr/>
                <p14:nvPr/>
              </p14:nvContentPartPr>
              <p14:xfrm>
                <a:off x="3980236" y="4067096"/>
                <a:ext cx="161640" cy="35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3971236" y="4058456"/>
                  <a:ext cx="179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14:cNvPr>
                <p14:cNvContentPartPr/>
                <p14:nvPr/>
              </p14:nvContentPartPr>
              <p14:xfrm>
                <a:off x="3970876" y="4088696"/>
                <a:ext cx="846360" cy="64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3962236" y="4079696"/>
                  <a:ext cx="864000" cy="66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14:cNvPr>
              <p14:cNvContentPartPr/>
              <p14:nvPr/>
            </p14:nvContentPartPr>
            <p14:xfrm>
              <a:off x="6428596" y="3994736"/>
              <a:ext cx="3644640" cy="14220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6374956" y="3886736"/>
                <a:ext cx="3752280" cy="163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ECCB33AA-1C55-4FDC-A694-8B81FCF26D95}"/>
              </a:ext>
            </a:extLst>
          </p:cNvPr>
          <p:cNvGrpSpPr/>
          <p:nvPr/>
        </p:nvGrpSpPr>
        <p:grpSpPr>
          <a:xfrm>
            <a:off x="5336356" y="2899976"/>
            <a:ext cx="264960" cy="295920"/>
            <a:chOff x="5336356" y="2899976"/>
            <a:chExt cx="264960" cy="295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3C2D099-C1AB-452C-9D4C-864D8D848403}"/>
                    </a:ext>
                  </a:extLst>
                </p14:cNvPr>
                <p14:cNvContentPartPr/>
                <p14:nvPr/>
              </p14:nvContentPartPr>
              <p14:xfrm>
                <a:off x="5336356" y="2923016"/>
                <a:ext cx="18000" cy="220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3C2D099-C1AB-452C-9D4C-864D8D848403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318356" y="2905016"/>
                  <a:ext cx="536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76C419D-4BDE-4404-A9EF-81DCCD94DA28}"/>
                    </a:ext>
                  </a:extLst>
                </p14:cNvPr>
                <p14:cNvContentPartPr/>
                <p14:nvPr/>
              </p14:nvContentPartPr>
              <p14:xfrm>
                <a:off x="5442556" y="2899976"/>
                <a:ext cx="158760" cy="295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76C419D-4BDE-4404-A9EF-81DCCD94DA28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424916" y="2882336"/>
                  <a:ext cx="194400" cy="33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076938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61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66356" y="3152336"/>
            <a:ext cx="1191960" cy="444960"/>
            <a:chOff x="5066356" y="3152336"/>
            <a:chExt cx="1191960" cy="444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257C53-4AA4-4EF0-A947-4715F207E57F}"/>
              </a:ext>
            </a:extLst>
          </p:cNvPr>
          <p:cNvGrpSpPr/>
          <p:nvPr/>
        </p:nvGrpSpPr>
        <p:grpSpPr>
          <a:xfrm>
            <a:off x="3970876" y="4067096"/>
            <a:ext cx="846360" cy="668880"/>
            <a:chOff x="3970876" y="4067096"/>
            <a:chExt cx="84636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14:cNvPr>
                <p14:cNvContentPartPr/>
                <p14:nvPr/>
              </p14:nvContentPartPr>
              <p14:xfrm>
                <a:off x="3980236" y="4067096"/>
                <a:ext cx="161640" cy="35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971236" y="4058456"/>
                  <a:ext cx="179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14:cNvPr>
                <p14:cNvContentPartPr/>
                <p14:nvPr/>
              </p14:nvContentPartPr>
              <p14:xfrm>
                <a:off x="3970876" y="4088696"/>
                <a:ext cx="846360" cy="64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962236" y="4079696"/>
                  <a:ext cx="864000" cy="66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14:cNvPr>
              <p14:cNvContentPartPr/>
              <p14:nvPr/>
            </p14:nvContentPartPr>
            <p14:xfrm>
              <a:off x="6428596" y="3994736"/>
              <a:ext cx="3644640" cy="14220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6374956" y="3886736"/>
                <a:ext cx="3752280" cy="163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A10B17E-585D-4C17-AB6D-702876955236}"/>
              </a:ext>
            </a:extLst>
          </p:cNvPr>
          <p:cNvGrpSpPr/>
          <p:nvPr/>
        </p:nvGrpSpPr>
        <p:grpSpPr>
          <a:xfrm>
            <a:off x="3752356" y="2400296"/>
            <a:ext cx="355680" cy="1285920"/>
            <a:chOff x="3752356" y="2400296"/>
            <a:chExt cx="355680" cy="128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D1E67D6-E63B-4923-A525-C58566B96236}"/>
                    </a:ext>
                  </a:extLst>
                </p14:cNvPr>
                <p14:cNvContentPartPr/>
                <p14:nvPr/>
              </p14:nvContentPartPr>
              <p14:xfrm>
                <a:off x="3752356" y="2901056"/>
                <a:ext cx="355680" cy="785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D1E67D6-E63B-4923-A525-C58566B96236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3743356" y="2892416"/>
                  <a:ext cx="37332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E3EBDDC-ECDA-45B5-90F1-E7D4133E81E4}"/>
                    </a:ext>
                  </a:extLst>
                </p14:cNvPr>
                <p14:cNvContentPartPr/>
                <p14:nvPr/>
              </p14:nvContentPartPr>
              <p14:xfrm>
                <a:off x="3836236" y="2400296"/>
                <a:ext cx="140400" cy="289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E3EBDDC-ECDA-45B5-90F1-E7D4133E81E4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3827596" y="2391656"/>
                  <a:ext cx="1580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C27ACDC-6FE3-4FE4-8AFB-BCE123AD95C6}"/>
                    </a:ext>
                  </a:extLst>
                </p14:cNvPr>
                <p14:cNvContentPartPr/>
                <p14:nvPr/>
              </p14:nvContentPartPr>
              <p14:xfrm>
                <a:off x="3960796" y="2404616"/>
                <a:ext cx="145800" cy="201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C27ACDC-6FE3-4FE4-8AFB-BCE123AD95C6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3951796" y="2395976"/>
                  <a:ext cx="163440" cy="21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93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4587076E-F4DD-4313-B026-EE469CF35659}"/>
                  </a:ext>
                </a:extLst>
              </p14:cNvPr>
              <p14:cNvContentPartPr/>
              <p14:nvPr/>
            </p14:nvContentPartPr>
            <p14:xfrm>
              <a:off x="4990396" y="2633216"/>
              <a:ext cx="1204200" cy="1238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4587076E-F4DD-4313-B026-EE469CF35659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4972756" y="2615576"/>
                <a:ext cx="1239840" cy="15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26E8A4C-5B8C-4C53-9A22-871942B6B5AE}"/>
              </a:ext>
            </a:extLst>
          </p:cNvPr>
          <p:cNvGrpSpPr/>
          <p:nvPr/>
        </p:nvGrpSpPr>
        <p:grpSpPr>
          <a:xfrm>
            <a:off x="6493036" y="6459296"/>
            <a:ext cx="812160" cy="773280"/>
            <a:chOff x="6493036" y="6459296"/>
            <a:chExt cx="812160" cy="773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14:cNvPr>
                <p14:cNvContentPartPr/>
                <p14:nvPr/>
              </p14:nvContentPartPr>
              <p14:xfrm>
                <a:off x="6493036" y="6901736"/>
                <a:ext cx="109440" cy="330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6475036" y="6883736"/>
                  <a:ext cx="145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14:cNvPr>
                <p14:cNvContentPartPr/>
                <p14:nvPr/>
              </p14:nvContentPartPr>
              <p14:xfrm>
                <a:off x="6643876" y="6459296"/>
                <a:ext cx="251280" cy="461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6625876" y="6441296"/>
                  <a:ext cx="2869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14:cNvPr>
                <p14:cNvContentPartPr/>
                <p14:nvPr/>
              </p14:nvContentPartPr>
              <p14:xfrm>
                <a:off x="6984436" y="6490976"/>
                <a:ext cx="320760" cy="345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6966796" y="6472976"/>
                  <a:ext cx="35640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5D06DCEF-88D6-4200-9CC1-F080C77164DA}"/>
              </a:ext>
            </a:extLst>
          </p:cNvPr>
          <p:cNvGrpSpPr/>
          <p:nvPr/>
        </p:nvGrpSpPr>
        <p:grpSpPr>
          <a:xfrm>
            <a:off x="5319796" y="2761736"/>
            <a:ext cx="321120" cy="408600"/>
            <a:chOff x="5319796" y="2761736"/>
            <a:chExt cx="321120" cy="408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1A617FA-8CDB-43AC-88F5-F31BDE1EFF67}"/>
                    </a:ext>
                  </a:extLst>
                </p14:cNvPr>
                <p14:cNvContentPartPr/>
                <p14:nvPr/>
              </p14:nvContentPartPr>
              <p14:xfrm>
                <a:off x="5319796" y="2826176"/>
                <a:ext cx="23400" cy="290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1A617FA-8CDB-43AC-88F5-F31BDE1EFF67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302156" y="2808176"/>
                  <a:ext cx="590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98A9202-97C0-4D10-AFA0-2F767D6537E4}"/>
                    </a:ext>
                  </a:extLst>
                </p14:cNvPr>
                <p14:cNvContentPartPr/>
                <p14:nvPr/>
              </p14:nvContentPartPr>
              <p14:xfrm>
                <a:off x="5449396" y="2761736"/>
                <a:ext cx="191520" cy="408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98A9202-97C0-4D10-AFA0-2F767D6537E4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431756" y="2743736"/>
                  <a:ext cx="227160" cy="44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06754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62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66356" y="3152336"/>
            <a:ext cx="1191960" cy="444960"/>
            <a:chOff x="5066356" y="3152336"/>
            <a:chExt cx="1191960" cy="444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257C53-4AA4-4EF0-A947-4715F207E57F}"/>
              </a:ext>
            </a:extLst>
          </p:cNvPr>
          <p:cNvGrpSpPr/>
          <p:nvPr/>
        </p:nvGrpSpPr>
        <p:grpSpPr>
          <a:xfrm>
            <a:off x="3970876" y="4067096"/>
            <a:ext cx="846360" cy="668880"/>
            <a:chOff x="3970876" y="4067096"/>
            <a:chExt cx="84636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14:cNvPr>
                <p14:cNvContentPartPr/>
                <p14:nvPr/>
              </p14:nvContentPartPr>
              <p14:xfrm>
                <a:off x="3980236" y="4067096"/>
                <a:ext cx="161640" cy="35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971236" y="4058456"/>
                  <a:ext cx="179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14:cNvPr>
                <p14:cNvContentPartPr/>
                <p14:nvPr/>
              </p14:nvContentPartPr>
              <p14:xfrm>
                <a:off x="3970876" y="4088696"/>
                <a:ext cx="846360" cy="64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962236" y="4079696"/>
                  <a:ext cx="864000" cy="66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14:cNvPr>
              <p14:cNvContentPartPr/>
              <p14:nvPr/>
            </p14:nvContentPartPr>
            <p14:xfrm>
              <a:off x="6428596" y="3994736"/>
              <a:ext cx="3644640" cy="14220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6374956" y="3886736"/>
                <a:ext cx="3752280" cy="16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87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4587076E-F4DD-4313-B026-EE469CF35659}"/>
                  </a:ext>
                </a:extLst>
              </p14:cNvPr>
              <p14:cNvContentPartPr/>
              <p14:nvPr/>
            </p14:nvContentPartPr>
            <p14:xfrm>
              <a:off x="4990396" y="2633216"/>
              <a:ext cx="1204200" cy="1238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4587076E-F4DD-4313-B026-EE469CF35659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4972756" y="2615576"/>
                <a:ext cx="1239840" cy="15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26E8A4C-5B8C-4C53-9A22-871942B6B5AE}"/>
              </a:ext>
            </a:extLst>
          </p:cNvPr>
          <p:cNvGrpSpPr/>
          <p:nvPr/>
        </p:nvGrpSpPr>
        <p:grpSpPr>
          <a:xfrm>
            <a:off x="6493036" y="6459296"/>
            <a:ext cx="812160" cy="773280"/>
            <a:chOff x="6493036" y="6459296"/>
            <a:chExt cx="812160" cy="773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14:cNvPr>
                <p14:cNvContentPartPr/>
                <p14:nvPr/>
              </p14:nvContentPartPr>
              <p14:xfrm>
                <a:off x="6493036" y="6901736"/>
                <a:ext cx="109440" cy="330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475036" y="6883736"/>
                  <a:ext cx="145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14:cNvPr>
                <p14:cNvContentPartPr/>
                <p14:nvPr/>
              </p14:nvContentPartPr>
              <p14:xfrm>
                <a:off x="6643876" y="6459296"/>
                <a:ext cx="251280" cy="461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625876" y="6441296"/>
                  <a:ext cx="2869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14:cNvPr>
                <p14:cNvContentPartPr/>
                <p14:nvPr/>
              </p14:nvContentPartPr>
              <p14:xfrm>
                <a:off x="6984436" y="6490976"/>
                <a:ext cx="320760" cy="345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966796" y="6472976"/>
                  <a:ext cx="35640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5D06DCEF-88D6-4200-9CC1-F080C77164DA}"/>
              </a:ext>
            </a:extLst>
          </p:cNvPr>
          <p:cNvGrpSpPr/>
          <p:nvPr/>
        </p:nvGrpSpPr>
        <p:grpSpPr>
          <a:xfrm>
            <a:off x="5319796" y="2761736"/>
            <a:ext cx="321120" cy="408600"/>
            <a:chOff x="5319796" y="2761736"/>
            <a:chExt cx="321120" cy="408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1A617FA-8CDB-43AC-88F5-F31BDE1EFF67}"/>
                    </a:ext>
                  </a:extLst>
                </p14:cNvPr>
                <p14:cNvContentPartPr/>
                <p14:nvPr/>
              </p14:nvContentPartPr>
              <p14:xfrm>
                <a:off x="5319796" y="2826176"/>
                <a:ext cx="23400" cy="290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1A617FA-8CDB-43AC-88F5-F31BDE1EFF67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302156" y="2808176"/>
                  <a:ext cx="590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98A9202-97C0-4D10-AFA0-2F767D6537E4}"/>
                    </a:ext>
                  </a:extLst>
                </p14:cNvPr>
                <p14:cNvContentPartPr/>
                <p14:nvPr/>
              </p14:nvContentPartPr>
              <p14:xfrm>
                <a:off x="5449396" y="2761736"/>
                <a:ext cx="191520" cy="408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98A9202-97C0-4D10-AFA0-2F767D6537E4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431756" y="2743736"/>
                  <a:ext cx="227160" cy="44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7F22706-72AA-4A0B-8ABF-BE25E5FEF388}"/>
              </a:ext>
            </a:extLst>
          </p:cNvPr>
          <p:cNvGrpSpPr/>
          <p:nvPr/>
        </p:nvGrpSpPr>
        <p:grpSpPr>
          <a:xfrm>
            <a:off x="3025516" y="1767416"/>
            <a:ext cx="953280" cy="1109520"/>
            <a:chOff x="3025516" y="1767416"/>
            <a:chExt cx="953280" cy="11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43DC1D7-C39A-430F-A15A-293F8211C1FA}"/>
                    </a:ext>
                  </a:extLst>
                </p14:cNvPr>
                <p14:cNvContentPartPr/>
                <p14:nvPr/>
              </p14:nvContentPartPr>
              <p14:xfrm>
                <a:off x="3025516" y="2159456"/>
                <a:ext cx="780840" cy="717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43DC1D7-C39A-430F-A15A-293F8211C1FA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016876" y="2150456"/>
                  <a:ext cx="798480" cy="73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C6C2FAF-7616-47C6-9F56-158FB67DB276}"/>
                    </a:ext>
                  </a:extLst>
                </p14:cNvPr>
                <p14:cNvContentPartPr/>
                <p14:nvPr/>
              </p14:nvContentPartPr>
              <p14:xfrm>
                <a:off x="3522316" y="1833296"/>
                <a:ext cx="176040" cy="289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C6C2FAF-7616-47C6-9F56-158FB67DB276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3513676" y="1824296"/>
                  <a:ext cx="1936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8F73EC9-6821-43A4-9C6C-4BE7C13D4DD2}"/>
                    </a:ext>
                  </a:extLst>
                </p14:cNvPr>
                <p14:cNvContentPartPr/>
                <p14:nvPr/>
              </p14:nvContentPartPr>
              <p14:xfrm>
                <a:off x="3674956" y="1767416"/>
                <a:ext cx="303840" cy="245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8F73EC9-6821-43A4-9C6C-4BE7C13D4DD2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665956" y="1758776"/>
                  <a:ext cx="32148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C3079F-8F98-47B6-947B-A7177F2F1E0F}"/>
              </a:ext>
            </a:extLst>
          </p:cNvPr>
          <p:cNvGrpSpPr/>
          <p:nvPr/>
        </p:nvGrpSpPr>
        <p:grpSpPr>
          <a:xfrm>
            <a:off x="7247596" y="6497816"/>
            <a:ext cx="775800" cy="686880"/>
            <a:chOff x="7247596" y="6497816"/>
            <a:chExt cx="775800" cy="686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A9846E4-906E-41DB-AE58-8E470C12C2AB}"/>
                    </a:ext>
                  </a:extLst>
                </p14:cNvPr>
                <p14:cNvContentPartPr/>
                <p14:nvPr/>
              </p14:nvContentPartPr>
              <p14:xfrm>
                <a:off x="7247596" y="6818576"/>
                <a:ext cx="210960" cy="366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A9846E4-906E-41DB-AE58-8E470C12C2AB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7229596" y="6800576"/>
                  <a:ext cx="2466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39FFA6F-7B9B-4A60-9D62-698138749410}"/>
                    </a:ext>
                  </a:extLst>
                </p14:cNvPr>
                <p14:cNvContentPartPr/>
                <p14:nvPr/>
              </p14:nvContentPartPr>
              <p14:xfrm>
                <a:off x="7592836" y="6540656"/>
                <a:ext cx="5760" cy="356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39FFA6F-7B9B-4A60-9D62-698138749410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575196" y="6523016"/>
                  <a:ext cx="414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BB28D4D-5352-4C25-A9AA-2DDF15AF1ACA}"/>
                    </a:ext>
                  </a:extLst>
                </p14:cNvPr>
                <p14:cNvContentPartPr/>
                <p14:nvPr/>
              </p14:nvContentPartPr>
              <p14:xfrm>
                <a:off x="7792276" y="6497816"/>
                <a:ext cx="231120" cy="459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BB28D4D-5352-4C25-A9AA-2DDF15AF1ACA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774276" y="6480176"/>
                  <a:ext cx="266760" cy="49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81712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63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66356" y="3152336"/>
            <a:ext cx="1191960" cy="444960"/>
            <a:chOff x="5066356" y="3152336"/>
            <a:chExt cx="1191960" cy="444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257C53-4AA4-4EF0-A947-4715F207E57F}"/>
              </a:ext>
            </a:extLst>
          </p:cNvPr>
          <p:cNvGrpSpPr/>
          <p:nvPr/>
        </p:nvGrpSpPr>
        <p:grpSpPr>
          <a:xfrm>
            <a:off x="3970876" y="4067096"/>
            <a:ext cx="846360" cy="668880"/>
            <a:chOff x="3970876" y="4067096"/>
            <a:chExt cx="84636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14:cNvPr>
                <p14:cNvContentPartPr/>
                <p14:nvPr/>
              </p14:nvContentPartPr>
              <p14:xfrm>
                <a:off x="3980236" y="4067096"/>
                <a:ext cx="161640" cy="35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971236" y="4058456"/>
                  <a:ext cx="179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14:cNvPr>
                <p14:cNvContentPartPr/>
                <p14:nvPr/>
              </p14:nvContentPartPr>
              <p14:xfrm>
                <a:off x="3970876" y="4088696"/>
                <a:ext cx="846360" cy="64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962236" y="4079696"/>
                  <a:ext cx="864000" cy="66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14:cNvPr>
              <p14:cNvContentPartPr/>
              <p14:nvPr/>
            </p14:nvContentPartPr>
            <p14:xfrm>
              <a:off x="6428596" y="3994736"/>
              <a:ext cx="3644640" cy="14220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6374956" y="3886736"/>
                <a:ext cx="3752280" cy="163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26E8A4C-5B8C-4C53-9A22-871942B6B5AE}"/>
              </a:ext>
            </a:extLst>
          </p:cNvPr>
          <p:cNvGrpSpPr/>
          <p:nvPr/>
        </p:nvGrpSpPr>
        <p:grpSpPr>
          <a:xfrm>
            <a:off x="6493036" y="6459296"/>
            <a:ext cx="812160" cy="773280"/>
            <a:chOff x="6493036" y="6459296"/>
            <a:chExt cx="812160" cy="773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14:cNvPr>
                <p14:cNvContentPartPr/>
                <p14:nvPr/>
              </p14:nvContentPartPr>
              <p14:xfrm>
                <a:off x="6493036" y="6901736"/>
                <a:ext cx="109440" cy="330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475036" y="6883736"/>
                  <a:ext cx="145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14:cNvPr>
                <p14:cNvContentPartPr/>
                <p14:nvPr/>
              </p14:nvContentPartPr>
              <p14:xfrm>
                <a:off x="6643876" y="6459296"/>
                <a:ext cx="251280" cy="461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625876" y="6441296"/>
                  <a:ext cx="2869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14:cNvPr>
                <p14:cNvContentPartPr/>
                <p14:nvPr/>
              </p14:nvContentPartPr>
              <p14:xfrm>
                <a:off x="6984436" y="6490976"/>
                <a:ext cx="320760" cy="345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966796" y="6472976"/>
                  <a:ext cx="35640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C3079F-8F98-47B6-947B-A7177F2F1E0F}"/>
              </a:ext>
            </a:extLst>
          </p:cNvPr>
          <p:cNvGrpSpPr/>
          <p:nvPr/>
        </p:nvGrpSpPr>
        <p:grpSpPr>
          <a:xfrm>
            <a:off x="7247596" y="6497816"/>
            <a:ext cx="775800" cy="686880"/>
            <a:chOff x="7247596" y="6497816"/>
            <a:chExt cx="775800" cy="686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A9846E4-906E-41DB-AE58-8E470C12C2AB}"/>
                    </a:ext>
                  </a:extLst>
                </p14:cNvPr>
                <p14:cNvContentPartPr/>
                <p14:nvPr/>
              </p14:nvContentPartPr>
              <p14:xfrm>
                <a:off x="7247596" y="6818576"/>
                <a:ext cx="210960" cy="366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A9846E4-906E-41DB-AE58-8E470C12C2AB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229596" y="6800576"/>
                  <a:ext cx="2466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39FFA6F-7B9B-4A60-9D62-698138749410}"/>
                    </a:ext>
                  </a:extLst>
                </p14:cNvPr>
                <p14:cNvContentPartPr/>
                <p14:nvPr/>
              </p14:nvContentPartPr>
              <p14:xfrm>
                <a:off x="7592836" y="6540656"/>
                <a:ext cx="5760" cy="356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39FFA6F-7B9B-4A60-9D62-698138749410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575196" y="6523016"/>
                  <a:ext cx="414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BB28D4D-5352-4C25-A9AA-2DDF15AF1ACA}"/>
                    </a:ext>
                  </a:extLst>
                </p14:cNvPr>
                <p14:cNvContentPartPr/>
                <p14:nvPr/>
              </p14:nvContentPartPr>
              <p14:xfrm>
                <a:off x="7792276" y="6497816"/>
                <a:ext cx="231120" cy="459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BB28D4D-5352-4C25-A9AA-2DDF15AF1ACA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7774276" y="6480176"/>
                  <a:ext cx="266760" cy="49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6C9F4AC-7224-40B5-9746-32258CFB092E}"/>
              </a:ext>
            </a:extLst>
          </p:cNvPr>
          <p:cNvGrpSpPr/>
          <p:nvPr/>
        </p:nvGrpSpPr>
        <p:grpSpPr>
          <a:xfrm>
            <a:off x="2232076" y="1318136"/>
            <a:ext cx="1278360" cy="511560"/>
            <a:chOff x="2232076" y="1318136"/>
            <a:chExt cx="127836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4E7E269-F68B-4C80-854A-5A0C51A34131}"/>
                    </a:ext>
                  </a:extLst>
                </p14:cNvPr>
                <p14:cNvContentPartPr/>
                <p14:nvPr/>
              </p14:nvContentPartPr>
              <p14:xfrm>
                <a:off x="2232076" y="1331096"/>
                <a:ext cx="785880" cy="498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4E7E269-F68B-4C80-854A-5A0C51A34131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223076" y="1322456"/>
                  <a:ext cx="80352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73A2997-1D0A-4515-88E0-D89EFADA98B8}"/>
                    </a:ext>
                  </a:extLst>
                </p14:cNvPr>
                <p14:cNvContentPartPr/>
                <p14:nvPr/>
              </p14:nvContentPartPr>
              <p14:xfrm>
                <a:off x="3118396" y="1318136"/>
                <a:ext cx="392040" cy="307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73A2997-1D0A-4515-88E0-D89EFADA98B8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3109396" y="1309136"/>
                  <a:ext cx="409680" cy="3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E8924D48-7261-4A2D-8F20-02903994CC0B}"/>
              </a:ext>
            </a:extLst>
          </p:cNvPr>
          <p:cNvGrpSpPr/>
          <p:nvPr/>
        </p:nvGrpSpPr>
        <p:grpSpPr>
          <a:xfrm>
            <a:off x="8048956" y="6644696"/>
            <a:ext cx="723240" cy="564120"/>
            <a:chOff x="8048956" y="6644696"/>
            <a:chExt cx="723240" cy="564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BF6FAC4-5561-4C4F-A791-9F3C25DD0689}"/>
                    </a:ext>
                  </a:extLst>
                </p14:cNvPr>
                <p14:cNvContentPartPr/>
                <p14:nvPr/>
              </p14:nvContentPartPr>
              <p14:xfrm>
                <a:off x="8048956" y="6880136"/>
                <a:ext cx="153720" cy="328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BF6FAC4-5561-4C4F-A791-9F3C25DD0689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030956" y="6862136"/>
                  <a:ext cx="1893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EB1F903-56F0-4C3D-94E0-EC27E05CAF75}"/>
                    </a:ext>
                  </a:extLst>
                </p14:cNvPr>
                <p14:cNvContentPartPr/>
                <p14:nvPr/>
              </p14:nvContentPartPr>
              <p14:xfrm>
                <a:off x="8292676" y="6644696"/>
                <a:ext cx="37800" cy="467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EB1F903-56F0-4C3D-94E0-EC27E05CAF75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8274676" y="6627056"/>
                  <a:ext cx="7344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318DF63-D26D-405C-89D0-8E2323CCC807}"/>
                    </a:ext>
                  </a:extLst>
                </p14:cNvPr>
                <p14:cNvContentPartPr/>
                <p14:nvPr/>
              </p14:nvContentPartPr>
              <p14:xfrm>
                <a:off x="8424436" y="6675656"/>
                <a:ext cx="347760" cy="371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318DF63-D26D-405C-89D0-8E2323CCC807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8406436" y="6657656"/>
                  <a:ext cx="383400" cy="406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74156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64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257C53-4AA4-4EF0-A947-4715F207E57F}"/>
              </a:ext>
            </a:extLst>
          </p:cNvPr>
          <p:cNvGrpSpPr/>
          <p:nvPr/>
        </p:nvGrpSpPr>
        <p:grpSpPr>
          <a:xfrm>
            <a:off x="3970876" y="4067096"/>
            <a:ext cx="846360" cy="668880"/>
            <a:chOff x="3970876" y="4067096"/>
            <a:chExt cx="84636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14:cNvPr>
                <p14:cNvContentPartPr/>
                <p14:nvPr/>
              </p14:nvContentPartPr>
              <p14:xfrm>
                <a:off x="3980236" y="4067096"/>
                <a:ext cx="161640" cy="35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3971236" y="4058456"/>
                  <a:ext cx="179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14:cNvPr>
                <p14:cNvContentPartPr/>
                <p14:nvPr/>
              </p14:nvContentPartPr>
              <p14:xfrm>
                <a:off x="3970876" y="4088696"/>
                <a:ext cx="846360" cy="64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3962236" y="4079696"/>
                  <a:ext cx="864000" cy="66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14:cNvPr>
              <p14:cNvContentPartPr/>
              <p14:nvPr/>
            </p14:nvContentPartPr>
            <p14:xfrm>
              <a:off x="6428596" y="3994736"/>
              <a:ext cx="3644640" cy="14220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6374956" y="3886736"/>
                <a:ext cx="3752280" cy="163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26E8A4C-5B8C-4C53-9A22-871942B6B5AE}"/>
              </a:ext>
            </a:extLst>
          </p:cNvPr>
          <p:cNvGrpSpPr/>
          <p:nvPr/>
        </p:nvGrpSpPr>
        <p:grpSpPr>
          <a:xfrm>
            <a:off x="6493036" y="6459296"/>
            <a:ext cx="812160" cy="773280"/>
            <a:chOff x="6493036" y="6459296"/>
            <a:chExt cx="812160" cy="773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14:cNvPr>
                <p14:cNvContentPartPr/>
                <p14:nvPr/>
              </p14:nvContentPartPr>
              <p14:xfrm>
                <a:off x="6493036" y="6901736"/>
                <a:ext cx="109440" cy="330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475036" y="6883736"/>
                  <a:ext cx="145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14:cNvPr>
                <p14:cNvContentPartPr/>
                <p14:nvPr/>
              </p14:nvContentPartPr>
              <p14:xfrm>
                <a:off x="6643876" y="6459296"/>
                <a:ext cx="251280" cy="461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625876" y="6441296"/>
                  <a:ext cx="2869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14:cNvPr>
                <p14:cNvContentPartPr/>
                <p14:nvPr/>
              </p14:nvContentPartPr>
              <p14:xfrm>
                <a:off x="6984436" y="6490976"/>
                <a:ext cx="320760" cy="345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966796" y="6472976"/>
                  <a:ext cx="35640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C3079F-8F98-47B6-947B-A7177F2F1E0F}"/>
              </a:ext>
            </a:extLst>
          </p:cNvPr>
          <p:cNvGrpSpPr/>
          <p:nvPr/>
        </p:nvGrpSpPr>
        <p:grpSpPr>
          <a:xfrm>
            <a:off x="7247596" y="6497816"/>
            <a:ext cx="775800" cy="686880"/>
            <a:chOff x="7247596" y="6497816"/>
            <a:chExt cx="775800" cy="686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A9846E4-906E-41DB-AE58-8E470C12C2AB}"/>
                    </a:ext>
                  </a:extLst>
                </p14:cNvPr>
                <p14:cNvContentPartPr/>
                <p14:nvPr/>
              </p14:nvContentPartPr>
              <p14:xfrm>
                <a:off x="7247596" y="6818576"/>
                <a:ext cx="210960" cy="366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A9846E4-906E-41DB-AE58-8E470C12C2AB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229596" y="6800576"/>
                  <a:ext cx="2466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39FFA6F-7B9B-4A60-9D62-698138749410}"/>
                    </a:ext>
                  </a:extLst>
                </p14:cNvPr>
                <p14:cNvContentPartPr/>
                <p14:nvPr/>
              </p14:nvContentPartPr>
              <p14:xfrm>
                <a:off x="7592836" y="6540656"/>
                <a:ext cx="5760" cy="356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39FFA6F-7B9B-4A60-9D62-698138749410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575196" y="6523016"/>
                  <a:ext cx="414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BB28D4D-5352-4C25-A9AA-2DDF15AF1ACA}"/>
                    </a:ext>
                  </a:extLst>
                </p14:cNvPr>
                <p14:cNvContentPartPr/>
                <p14:nvPr/>
              </p14:nvContentPartPr>
              <p14:xfrm>
                <a:off x="7792276" y="6497816"/>
                <a:ext cx="231120" cy="459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BB28D4D-5352-4C25-A9AA-2DDF15AF1AC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774276" y="6480176"/>
                  <a:ext cx="266760" cy="49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E8924D48-7261-4A2D-8F20-02903994CC0B}"/>
              </a:ext>
            </a:extLst>
          </p:cNvPr>
          <p:cNvGrpSpPr/>
          <p:nvPr/>
        </p:nvGrpSpPr>
        <p:grpSpPr>
          <a:xfrm>
            <a:off x="8048956" y="6644696"/>
            <a:ext cx="723240" cy="564120"/>
            <a:chOff x="8048956" y="6644696"/>
            <a:chExt cx="723240" cy="564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BF6FAC4-5561-4C4F-A791-9F3C25DD0689}"/>
                    </a:ext>
                  </a:extLst>
                </p14:cNvPr>
                <p14:cNvContentPartPr/>
                <p14:nvPr/>
              </p14:nvContentPartPr>
              <p14:xfrm>
                <a:off x="8048956" y="6880136"/>
                <a:ext cx="153720" cy="328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BF6FAC4-5561-4C4F-A791-9F3C25DD0689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030956" y="6862136"/>
                  <a:ext cx="1893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EB1F903-56F0-4C3D-94E0-EC27E05CAF75}"/>
                    </a:ext>
                  </a:extLst>
                </p14:cNvPr>
                <p14:cNvContentPartPr/>
                <p14:nvPr/>
              </p14:nvContentPartPr>
              <p14:xfrm>
                <a:off x="8292676" y="6644696"/>
                <a:ext cx="37800" cy="467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EB1F903-56F0-4C3D-94E0-EC27E05CAF75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274676" y="6627056"/>
                  <a:ext cx="7344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318DF63-D26D-405C-89D0-8E2323CCC807}"/>
                    </a:ext>
                  </a:extLst>
                </p14:cNvPr>
                <p14:cNvContentPartPr/>
                <p14:nvPr/>
              </p14:nvContentPartPr>
              <p14:xfrm>
                <a:off x="8424436" y="6675656"/>
                <a:ext cx="347760" cy="371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318DF63-D26D-405C-89D0-8E2323CCC807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406436" y="6657656"/>
                  <a:ext cx="383400" cy="40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5D16383-B651-42BB-9008-2081989EC7CC}"/>
              </a:ext>
            </a:extLst>
          </p:cNvPr>
          <p:cNvGrpSpPr/>
          <p:nvPr/>
        </p:nvGrpSpPr>
        <p:grpSpPr>
          <a:xfrm>
            <a:off x="2471836" y="1308776"/>
            <a:ext cx="1778760" cy="868680"/>
            <a:chOff x="2471836" y="1308776"/>
            <a:chExt cx="1778760" cy="86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C5B59C5-DD12-4532-A621-2A5B4FBB3F66}"/>
                    </a:ext>
                  </a:extLst>
                </p14:cNvPr>
                <p14:cNvContentPartPr/>
                <p14:nvPr/>
              </p14:nvContentPartPr>
              <p14:xfrm>
                <a:off x="2471836" y="1363136"/>
                <a:ext cx="172080" cy="219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C5B59C5-DD12-4532-A621-2A5B4FBB3F66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462836" y="1354136"/>
                  <a:ext cx="1897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220E6D9-A457-48DA-B163-53A6A17B7B90}"/>
                    </a:ext>
                  </a:extLst>
                </p14:cNvPr>
                <p14:cNvContentPartPr/>
                <p14:nvPr/>
              </p14:nvContentPartPr>
              <p14:xfrm>
                <a:off x="2603956" y="1308776"/>
                <a:ext cx="195840" cy="225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220E6D9-A457-48DA-B163-53A6A17B7B90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594956" y="1299776"/>
                  <a:ext cx="213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F875B38-18B9-464F-BE4F-3AB06264D8E7}"/>
                    </a:ext>
                  </a:extLst>
                </p14:cNvPr>
                <p14:cNvContentPartPr/>
                <p14:nvPr/>
              </p14:nvContentPartPr>
              <p14:xfrm>
                <a:off x="2822116" y="1591736"/>
                <a:ext cx="393480" cy="308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F875B38-18B9-464F-BE4F-3AB06264D8E7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2813476" y="1583096"/>
                  <a:ext cx="4111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057AE51-FBE9-48C1-AC49-1217462E7979}"/>
                    </a:ext>
                  </a:extLst>
                </p14:cNvPr>
                <p14:cNvContentPartPr/>
                <p14:nvPr/>
              </p14:nvContentPartPr>
              <p14:xfrm>
                <a:off x="3137836" y="1782896"/>
                <a:ext cx="171360" cy="179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057AE51-FBE9-48C1-AC49-1217462E7979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3129196" y="1774256"/>
                  <a:ext cx="189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87863BC-4D4A-4951-A716-736C0BEC2CC3}"/>
                    </a:ext>
                  </a:extLst>
                </p14:cNvPr>
                <p14:cNvContentPartPr/>
                <p14:nvPr/>
              </p14:nvContentPartPr>
              <p14:xfrm>
                <a:off x="3374716" y="1981256"/>
                <a:ext cx="607320" cy="196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87863BC-4D4A-4951-A716-736C0BEC2CC3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3366076" y="1972256"/>
                  <a:ext cx="624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4CE05E2-55B4-4BAF-8E14-042D6D801907}"/>
                    </a:ext>
                  </a:extLst>
                </p14:cNvPr>
                <p14:cNvContentPartPr/>
                <p14:nvPr/>
              </p14:nvContentPartPr>
              <p14:xfrm>
                <a:off x="3956836" y="1744376"/>
                <a:ext cx="120240" cy="241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4CE05E2-55B4-4BAF-8E14-042D6D801907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3947836" y="1735736"/>
                  <a:ext cx="1378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62BAE57-8275-415A-97EF-6A9A95C7FA7D}"/>
                    </a:ext>
                  </a:extLst>
                </p14:cNvPr>
                <p14:cNvContentPartPr/>
                <p14:nvPr/>
              </p14:nvContentPartPr>
              <p14:xfrm>
                <a:off x="4107316" y="1598576"/>
                <a:ext cx="143280" cy="394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62BAE57-8275-415A-97EF-6A9A95C7FA7D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098676" y="1589576"/>
                  <a:ext cx="160920" cy="41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097677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AB73-27B5-4AD6-B04B-70D2B2D71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Post-order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4BEC4-9CE8-4E47-86C6-EEE525DC9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ED676-FB7D-41A1-A7F3-5AF873C6F22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0838F-3135-48B5-8692-C423B24DBF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65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8D58DC-474F-4E8C-BF71-CE2F9472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33" y="998171"/>
            <a:ext cx="8971779" cy="598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645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4AE1-DBFC-2848-B191-FE3ED1AF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81B29-68EF-D34F-B9F6-D9EC25476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Symbol Table ADT</a:t>
            </a:r>
          </a:p>
          <a:p>
            <a:r>
              <a:rPr lang="en-US" dirty="0">
                <a:latin typeface="Calibri" panose="020F0502020204030204" pitchFamily="34" charset="0"/>
              </a:rPr>
              <a:t>Running-time comparison: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Array (sorted and unsorted)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linked-list (sorted and unsorted) 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binary search tree (BST)</a:t>
            </a:r>
          </a:p>
          <a:p>
            <a:pPr lvl="2"/>
            <a:r>
              <a:rPr lang="en-US" dirty="0">
                <a:latin typeface="Calibri" panose="020F0502020204030204" pitchFamily="34" charset="0"/>
              </a:rPr>
              <a:t>Red-black BST</a:t>
            </a:r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Prefix Searching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Digital search trees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radix search tries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multiway tries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 la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Briandais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trees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0C3AE-7085-4E4C-910F-0D1895BFDD1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CS 1501 – Algorithms &amp; Data Structures 2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F679D-1AE3-DC4F-8881-2F85B371C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566841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Abstract structures that link </a:t>
            </a:r>
            <a:r>
              <a:rPr lang="en" i="1">
                <a:solidFill>
                  <a:srgbClr val="002B5E"/>
                </a:solidFill>
              </a:rPr>
              <a:t>keys</a:t>
            </a:r>
            <a:r>
              <a:rPr lang="en"/>
              <a:t> to </a:t>
            </a:r>
            <a:r>
              <a:rPr lang="en" i="1">
                <a:solidFill>
                  <a:srgbClr val="002B5E"/>
                </a:solidFill>
              </a:rPr>
              <a:t>values</a:t>
            </a:r>
            <a:endParaRPr i="1">
              <a:solidFill>
                <a:srgbClr val="002B5E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Key is used to search the data structure for a value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Described as a class in the text, but probably more accurate to think of the concept of a symbol table in general as an interface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"/>
              <a:t>Key functions:</a:t>
            </a:r>
            <a:endParaRPr/>
          </a:p>
          <a:p>
            <a:pPr lvl="3">
              <a:lnSpc>
                <a:spcPct val="200000"/>
              </a:lnSpc>
            </a:pPr>
            <a:r>
              <a:rPr lang="en"/>
              <a:t>put()</a:t>
            </a:r>
            <a:endParaRPr/>
          </a:p>
          <a:p>
            <a:pPr lvl="3">
              <a:lnSpc>
                <a:spcPct val="200000"/>
              </a:lnSpc>
            </a:pPr>
            <a:r>
              <a:rPr lang="en"/>
              <a:t>contains()</a:t>
            </a:r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Symbol tables</a:t>
            </a: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67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89AAC1-EEDF-3B41-9DD6-7B920DCA380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4440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 dirty="0"/>
              <a:t>Given a collection of keys </a:t>
            </a:r>
            <a:r>
              <a:rPr lang="en" i="1" dirty="0"/>
              <a:t>C</a:t>
            </a:r>
            <a:r>
              <a:rPr lang="en" dirty="0"/>
              <a:t>, how to we search for a given key </a:t>
            </a:r>
            <a:r>
              <a:rPr lang="en" i="1" dirty="0"/>
              <a:t>k</a:t>
            </a:r>
            <a:r>
              <a:rPr lang="en" dirty="0"/>
              <a:t>?</a:t>
            </a:r>
            <a:endParaRPr dirty="0"/>
          </a:p>
          <a:p>
            <a:pPr lvl="1"/>
            <a:r>
              <a:rPr lang="en" dirty="0"/>
              <a:t>Store collection in an array</a:t>
            </a:r>
            <a:endParaRPr dirty="0"/>
          </a:p>
          <a:p>
            <a:pPr lvl="2"/>
            <a:r>
              <a:rPr lang="en" dirty="0"/>
              <a:t>Unsorted</a:t>
            </a:r>
            <a:endParaRPr dirty="0"/>
          </a:p>
          <a:p>
            <a:pPr lvl="2"/>
            <a:r>
              <a:rPr lang="en" dirty="0"/>
              <a:t>Sorted</a:t>
            </a:r>
            <a:endParaRPr dirty="0"/>
          </a:p>
          <a:p>
            <a:pPr lvl="1"/>
            <a:r>
              <a:rPr lang="en" dirty="0"/>
              <a:t>Linked list</a:t>
            </a:r>
            <a:endParaRPr dirty="0"/>
          </a:p>
          <a:p>
            <a:pPr lvl="2"/>
            <a:r>
              <a:rPr lang="en" dirty="0"/>
              <a:t>Unsorted</a:t>
            </a:r>
            <a:endParaRPr dirty="0"/>
          </a:p>
          <a:p>
            <a:pPr lvl="2"/>
            <a:r>
              <a:rPr lang="en" dirty="0"/>
              <a:t>Sorted</a:t>
            </a:r>
            <a:endParaRPr dirty="0"/>
          </a:p>
          <a:p>
            <a:pPr lvl="1"/>
            <a:r>
              <a:rPr lang="en" dirty="0"/>
              <a:t>Binary search tree (BST)</a:t>
            </a:r>
          </a:p>
          <a:p>
            <a:pPr lvl="1"/>
            <a:r>
              <a:rPr lang="en" dirty="0"/>
              <a:t>Red-black BST</a:t>
            </a:r>
            <a:endParaRPr dirty="0"/>
          </a:p>
          <a:p>
            <a:pPr marL="0" indent="0">
              <a:buNone/>
            </a:pPr>
            <a:endParaRPr dirty="0"/>
          </a:p>
          <a:p>
            <a:r>
              <a:rPr lang="en" dirty="0"/>
              <a:t>Differences?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Runtimes?</a:t>
            </a:r>
            <a:endParaRPr dirty="0"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3599" dirty="0"/>
              <a:t>Comparing Implementations</a:t>
            </a:r>
            <a:endParaRPr sz="3599" dirty="0"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68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C20408-E6FC-044C-B5AB-488B6AD239B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89719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77922">
              <a:defRPr/>
            </a:pPr>
            <a:fld id="{8A7A6979-0714-4377-B894-6BE4C2D6E202}" type="slidenum">
              <a:rPr lang="en-US">
                <a:solidFill>
                  <a:srgbClr val="FFFFFF"/>
                </a:solidFill>
              </a:rPr>
              <a:pPr defTabSz="377922">
                <a:defRPr/>
              </a:pPr>
              <a:t>69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5E174E-D032-44D5-9B3B-60F9C54B9084}"/>
              </a:ext>
            </a:extLst>
          </p:cNvPr>
          <p:cNvSpPr txBox="1">
            <a:spLocks/>
          </p:cNvSpPr>
          <p:nvPr/>
        </p:nvSpPr>
        <p:spPr bwMode="blackWhite">
          <a:xfrm>
            <a:off x="505293" y="1533558"/>
            <a:ext cx="8731166" cy="2060949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00" b="0" i="0" kern="1200" cap="none" spc="300" baseline="0">
                <a:solidFill>
                  <a:schemeClr val="accent2"/>
                </a:solidFill>
                <a:latin typeface="United Sans Cond Medium" pitchFamily="2" charset="77"/>
                <a:ea typeface="+mj-ea"/>
                <a:cs typeface="+mj-cs"/>
              </a:defRPr>
            </a:lvl1pPr>
          </a:lstStyle>
          <a:p>
            <a:pPr defTabSz="755843">
              <a:defRPr/>
            </a:pPr>
            <a:r>
              <a:rPr lang="en-US" sz="4960" b="1" spc="248">
                <a:solidFill>
                  <a:srgbClr val="002060"/>
                </a:solidFill>
                <a:latin typeface="Acumin Pro ExtraCondensed" panose="020B0604020202020204" charset="0"/>
                <a:cs typeface="United Sans Cond Medium" panose="020B0604020202020204" charset="0"/>
              </a:rPr>
              <a:t>Please submit your reflections by using the </a:t>
            </a:r>
            <a:r>
              <a:rPr lang="en-US" sz="4960" b="1" spc="248" err="1">
                <a:solidFill>
                  <a:srgbClr val="002060"/>
                </a:solidFill>
                <a:latin typeface="Acumin Pro ExtraCondensed" panose="020B0604020202020204" charset="0"/>
                <a:cs typeface="United Sans Cond Medium" panose="020B0604020202020204" charset="0"/>
              </a:rPr>
              <a:t>CourseMIRROR</a:t>
            </a:r>
            <a:r>
              <a:rPr lang="en-US" sz="4960" b="1" spc="248">
                <a:solidFill>
                  <a:srgbClr val="002060"/>
                </a:solidFill>
                <a:latin typeface="Acumin Pro ExtraCondensed" panose="020B0604020202020204" charset="0"/>
                <a:cs typeface="United Sans Cond Medium" panose="020B0604020202020204" charset="0"/>
              </a:rPr>
              <a:t> App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566CCB-EA83-4CF7-9EDD-EAD8BA08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92304" y="6073629"/>
            <a:ext cx="944155" cy="267780"/>
          </a:xfrm>
        </p:spPr>
        <p:txBody>
          <a:bodyPr/>
          <a:lstStyle/>
          <a:p>
            <a:pPr defTabSz="377922">
              <a:defRPr/>
            </a:pPr>
            <a:fld id="{049DC8E1-D369-0F48-9062-BB068AFD07CE}" type="datetime1">
              <a:rPr lang="en-US">
                <a:solidFill>
                  <a:srgbClr val="FFFFFF">
                    <a:alpha val="70000"/>
                  </a:srgbClr>
                </a:solidFill>
              </a:rPr>
              <a:pPr defTabSz="377922">
                <a:defRPr/>
              </a:pPr>
              <a:t>10/4/2021</a:t>
            </a:fld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5FF62-3694-9144-A69E-A1580D1534C9}"/>
              </a:ext>
            </a:extLst>
          </p:cNvPr>
          <p:cNvSpPr txBox="1"/>
          <p:nvPr/>
        </p:nvSpPr>
        <p:spPr>
          <a:xfrm>
            <a:off x="1157123" y="4632545"/>
            <a:ext cx="7557758" cy="65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7922">
              <a:defRPr/>
            </a:pPr>
            <a:r>
              <a:rPr lang="en-US" sz="1819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you are having a problem with </a:t>
            </a:r>
            <a:r>
              <a:rPr lang="en-US" sz="1819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CourseMIRROR</a:t>
            </a:r>
            <a:r>
              <a:rPr lang="en-US" sz="1819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please send an email to </a:t>
            </a:r>
            <a:r>
              <a:rPr lang="en-US" sz="1819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coursemirror.development@gmail.com</a:t>
            </a:r>
            <a:r>
              <a:rPr lang="en-US" sz="1819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7806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DC1B-A9EF-4CD5-BDAF-7FBBAEDD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search using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26A8-148F-42C3-BF53-3968282F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72300-6C89-4207-8572-B6FCE2C360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09E5-0E66-4703-B684-2BCE8F68D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A027A-8FB5-4D3B-A1ED-D15BC4E16555}"/>
              </a:ext>
            </a:extLst>
          </p:cNvPr>
          <p:cNvGrpSpPr/>
          <p:nvPr/>
        </p:nvGrpSpPr>
        <p:grpSpPr>
          <a:xfrm>
            <a:off x="408676" y="2179232"/>
            <a:ext cx="3657960" cy="3029040"/>
            <a:chOff x="408676" y="2179232"/>
            <a:chExt cx="3657960" cy="30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14:cNvPr>
                <p14:cNvContentPartPr/>
                <p14:nvPr/>
              </p14:nvContentPartPr>
              <p14:xfrm>
                <a:off x="1383196" y="2179232"/>
                <a:ext cx="475200" cy="36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4196" y="2170232"/>
                  <a:ext cx="492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14:cNvPr>
                <p14:cNvContentPartPr/>
                <p14:nvPr/>
              </p14:nvContentPartPr>
              <p14:xfrm>
                <a:off x="1122916" y="2528432"/>
                <a:ext cx="375840" cy="58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276" y="2519792"/>
                  <a:ext cx="3934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14:cNvPr>
                <p14:cNvContentPartPr/>
                <p14:nvPr/>
              </p14:nvContentPartPr>
              <p14:xfrm>
                <a:off x="2243236" y="2227472"/>
                <a:ext cx="512640" cy="48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236" y="2218832"/>
                  <a:ext cx="5302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14:cNvPr>
                <p14:cNvContentPartPr/>
                <p14:nvPr/>
              </p14:nvContentPartPr>
              <p14:xfrm>
                <a:off x="2725996" y="2670272"/>
                <a:ext cx="449640" cy="49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996" y="2661632"/>
                  <a:ext cx="467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14:cNvPr>
                <p14:cNvContentPartPr/>
                <p14:nvPr/>
              </p14:nvContentPartPr>
              <p14:xfrm>
                <a:off x="695236" y="3116672"/>
                <a:ext cx="550080" cy="61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596" y="3107672"/>
                  <a:ext cx="567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14:cNvPr>
                <p14:cNvContentPartPr/>
                <p14:nvPr/>
              </p14:nvContentPartPr>
              <p14:xfrm>
                <a:off x="408676" y="3671432"/>
                <a:ext cx="426240" cy="65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9676" y="3662432"/>
                  <a:ext cx="4438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14:cNvPr>
                <p14:cNvContentPartPr/>
                <p14:nvPr/>
              </p14:nvContentPartPr>
              <p14:xfrm>
                <a:off x="1402636" y="3086432"/>
                <a:ext cx="547920" cy="73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3996" y="3077432"/>
                  <a:ext cx="56556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14:cNvPr>
                <p14:cNvContentPartPr/>
                <p14:nvPr/>
              </p14:nvContentPartPr>
              <p14:xfrm>
                <a:off x="1840396" y="3747032"/>
                <a:ext cx="343800" cy="43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1756" y="3738032"/>
                  <a:ext cx="36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14:cNvPr>
                <p14:cNvContentPartPr/>
                <p14:nvPr/>
              </p14:nvContentPartPr>
              <p14:xfrm>
                <a:off x="3139996" y="3070592"/>
                <a:ext cx="546120" cy="62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996" y="3061952"/>
                  <a:ext cx="56376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14:cNvPr>
                <p14:cNvContentPartPr/>
                <p14:nvPr/>
              </p14:nvContentPartPr>
              <p14:xfrm>
                <a:off x="3677836" y="3724352"/>
                <a:ext cx="388800" cy="37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9196" y="3715712"/>
                  <a:ext cx="4064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14:cNvPr>
                <p14:cNvContentPartPr/>
                <p14:nvPr/>
              </p14:nvContentPartPr>
              <p14:xfrm>
                <a:off x="3290476" y="4058432"/>
                <a:ext cx="597600" cy="66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1836" y="4049792"/>
                  <a:ext cx="6152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14:cNvPr>
                <p14:cNvContentPartPr/>
                <p14:nvPr/>
              </p14:nvContentPartPr>
              <p14:xfrm>
                <a:off x="2948476" y="4605272"/>
                <a:ext cx="420480" cy="57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9476" y="4596632"/>
                  <a:ext cx="438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14:cNvPr>
                <p14:cNvContentPartPr/>
                <p14:nvPr/>
              </p14:nvContentPartPr>
              <p14:xfrm>
                <a:off x="715396" y="4212872"/>
                <a:ext cx="439200" cy="59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756" y="4204232"/>
                  <a:ext cx="4568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14:cNvPr>
                <p14:cNvContentPartPr/>
                <p14:nvPr/>
              </p14:nvContentPartPr>
              <p14:xfrm>
                <a:off x="1108516" y="4786712"/>
                <a:ext cx="462600" cy="421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9876" y="4778072"/>
                  <a:ext cx="48024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C580CB-6EA9-428A-9B64-44D66486DCA4}"/>
              </a:ext>
            </a:extLst>
          </p:cNvPr>
          <p:cNvGrpSpPr/>
          <p:nvPr/>
        </p:nvGrpSpPr>
        <p:grpSpPr>
          <a:xfrm>
            <a:off x="1895476" y="1826072"/>
            <a:ext cx="348120" cy="306360"/>
            <a:chOff x="1895476" y="1826072"/>
            <a:chExt cx="3481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14:cNvPr>
                <p14:cNvContentPartPr/>
                <p14:nvPr/>
              </p14:nvContentPartPr>
              <p14:xfrm>
                <a:off x="1895476" y="1826072"/>
                <a:ext cx="68400" cy="30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6476" y="1817072"/>
                  <a:ext cx="86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14:cNvPr>
                <p14:cNvContentPartPr/>
                <p14:nvPr/>
              </p14:nvContentPartPr>
              <p14:xfrm>
                <a:off x="1973236" y="1893392"/>
                <a:ext cx="270360" cy="23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64596" y="1884752"/>
                  <a:ext cx="28800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902543C-E6D0-4E96-B72B-E8FA96939354}"/>
              </a:ext>
            </a:extLst>
          </p:cNvPr>
          <p:cNvGrpSpPr/>
          <p:nvPr/>
        </p:nvGrpSpPr>
        <p:grpSpPr>
          <a:xfrm>
            <a:off x="1907716" y="3904352"/>
            <a:ext cx="234720" cy="297720"/>
            <a:chOff x="1907716" y="3904352"/>
            <a:chExt cx="2347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14:cNvPr>
                <p14:cNvContentPartPr/>
                <p14:nvPr/>
              </p14:nvContentPartPr>
              <p14:xfrm>
                <a:off x="1907716" y="3904352"/>
                <a:ext cx="53280" cy="29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9076" y="3895712"/>
                  <a:ext cx="70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14:cNvPr>
                <p14:cNvContentPartPr/>
                <p14:nvPr/>
              </p14:nvContentPartPr>
              <p14:xfrm>
                <a:off x="1967116" y="3932792"/>
                <a:ext cx="175320" cy="267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8476" y="3924152"/>
                  <a:ext cx="1929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70DBC6-CFD1-4A07-8DF2-283A7BB5BA21}"/>
              </a:ext>
            </a:extLst>
          </p:cNvPr>
          <p:cNvGrpSpPr/>
          <p:nvPr/>
        </p:nvGrpSpPr>
        <p:grpSpPr>
          <a:xfrm>
            <a:off x="1225156" y="4909472"/>
            <a:ext cx="366120" cy="345600"/>
            <a:chOff x="1225156" y="4909472"/>
            <a:chExt cx="3661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14:cNvPr>
                <p14:cNvContentPartPr/>
                <p14:nvPr/>
              </p14:nvContentPartPr>
              <p14:xfrm>
                <a:off x="1225156" y="4909472"/>
                <a:ext cx="268200" cy="34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6516" y="4900472"/>
                  <a:ext cx="285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14:cNvPr>
                <p14:cNvContentPartPr/>
                <p14:nvPr/>
              </p14:nvContentPartPr>
              <p14:xfrm>
                <a:off x="1298956" y="5032592"/>
                <a:ext cx="29232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89956" y="5023592"/>
                  <a:ext cx="309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DE2673-88C8-46FB-84A2-71A567E6AD67}"/>
              </a:ext>
            </a:extLst>
          </p:cNvPr>
          <p:cNvGrpSpPr/>
          <p:nvPr/>
        </p:nvGrpSpPr>
        <p:grpSpPr>
          <a:xfrm>
            <a:off x="2828596" y="2828312"/>
            <a:ext cx="183960" cy="313200"/>
            <a:chOff x="2828596" y="2828312"/>
            <a:chExt cx="183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14:cNvPr>
                <p14:cNvContentPartPr/>
                <p14:nvPr/>
              </p14:nvContentPartPr>
              <p14:xfrm>
                <a:off x="2828596" y="2828312"/>
                <a:ext cx="4572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9596" y="2819312"/>
                  <a:ext cx="6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14:cNvPr>
                <p14:cNvContentPartPr/>
                <p14:nvPr/>
              </p14:nvContentPartPr>
              <p14:xfrm>
                <a:off x="2907436" y="2832272"/>
                <a:ext cx="105120" cy="28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8436" y="2823632"/>
                  <a:ext cx="12276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E11C0E-42C1-4D24-AE4C-41AF23418677}"/>
              </a:ext>
            </a:extLst>
          </p:cNvPr>
          <p:cNvGrpSpPr/>
          <p:nvPr/>
        </p:nvGrpSpPr>
        <p:grpSpPr>
          <a:xfrm>
            <a:off x="3721036" y="3828392"/>
            <a:ext cx="279720" cy="164520"/>
            <a:chOff x="3721036" y="3828392"/>
            <a:chExt cx="279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14:cNvPr>
                <p14:cNvContentPartPr/>
                <p14:nvPr/>
              </p14:nvContentPartPr>
              <p14:xfrm>
                <a:off x="3721036" y="3835952"/>
                <a:ext cx="135360" cy="15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2036" y="3827312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14:cNvPr>
                <p14:cNvContentPartPr/>
                <p14:nvPr/>
              </p14:nvContentPartPr>
              <p14:xfrm>
                <a:off x="3893116" y="3828392"/>
                <a:ext cx="107640" cy="14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4476" y="3819752"/>
                  <a:ext cx="125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06056F-7E69-4694-A3FB-D0E47B36422B}"/>
              </a:ext>
            </a:extLst>
          </p:cNvPr>
          <p:cNvGrpSpPr/>
          <p:nvPr/>
        </p:nvGrpSpPr>
        <p:grpSpPr>
          <a:xfrm>
            <a:off x="3019756" y="4786712"/>
            <a:ext cx="236880" cy="378360"/>
            <a:chOff x="3019756" y="4786712"/>
            <a:chExt cx="2368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14:cNvPr>
                <p14:cNvContentPartPr/>
                <p14:nvPr/>
              </p14:nvContentPartPr>
              <p14:xfrm>
                <a:off x="3019756" y="4835312"/>
                <a:ext cx="45720" cy="30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10756" y="4826672"/>
                  <a:ext cx="63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14:cNvPr>
                <p14:cNvContentPartPr/>
                <p14:nvPr/>
              </p14:nvContentPartPr>
              <p14:xfrm>
                <a:off x="3098956" y="4786712"/>
                <a:ext cx="157680" cy="37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956" y="4778072"/>
                  <a:ext cx="1753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77CCADC-91B5-49A7-A01B-2720293B3877}"/>
              </a:ext>
            </a:extLst>
          </p:cNvPr>
          <p:cNvGrpSpPr/>
          <p:nvPr/>
        </p:nvGrpSpPr>
        <p:grpSpPr>
          <a:xfrm>
            <a:off x="378076" y="1255472"/>
            <a:ext cx="1371960" cy="583200"/>
            <a:chOff x="378076" y="1255472"/>
            <a:chExt cx="1371960" cy="5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0FA6A4D-D5EC-40F5-AE86-8F202C090F64}"/>
                    </a:ext>
                  </a:extLst>
                </p14:cNvPr>
                <p14:cNvContentPartPr/>
                <p14:nvPr/>
              </p14:nvContentPartPr>
              <p14:xfrm>
                <a:off x="1056676" y="1258712"/>
                <a:ext cx="693360" cy="579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0FA6A4D-D5EC-40F5-AE86-8F202C090F6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8036" y="1250072"/>
                  <a:ext cx="7110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3B8A98E-DA7A-4EE7-A7D5-8BB58867FF00}"/>
                    </a:ext>
                  </a:extLst>
                </p14:cNvPr>
                <p14:cNvContentPartPr/>
                <p14:nvPr/>
              </p14:nvContentPartPr>
              <p14:xfrm>
                <a:off x="378076" y="1432592"/>
                <a:ext cx="254880" cy="225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3B8A98E-DA7A-4EE7-A7D5-8BB58867FF0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9436" y="1423592"/>
                  <a:ext cx="2725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AFA7EA7-2E08-4A28-B3C1-88F8217AF64B}"/>
                    </a:ext>
                  </a:extLst>
                </p14:cNvPr>
                <p14:cNvContentPartPr/>
                <p14:nvPr/>
              </p14:nvContentPartPr>
              <p14:xfrm>
                <a:off x="584716" y="1255472"/>
                <a:ext cx="213480" cy="312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AFA7EA7-2E08-4A28-B3C1-88F8217AF6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6076" y="1246832"/>
                  <a:ext cx="231120" cy="32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6BC8BB-45B1-46D1-B78E-9BB0F86AFE32}"/>
              </a:ext>
            </a:extLst>
          </p:cNvPr>
          <p:cNvGrpSpPr/>
          <p:nvPr/>
        </p:nvGrpSpPr>
        <p:grpSpPr>
          <a:xfrm>
            <a:off x="5928916" y="1484072"/>
            <a:ext cx="3662280" cy="1427760"/>
            <a:chOff x="5928916" y="1484072"/>
            <a:chExt cx="3662280" cy="14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14:cNvPr>
                <p14:cNvContentPartPr/>
                <p14:nvPr/>
              </p14:nvContentPartPr>
              <p14:xfrm>
                <a:off x="6009556" y="1891592"/>
                <a:ext cx="20052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00916" y="1882592"/>
                  <a:ext cx="21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14:cNvPr>
                <p14:cNvContentPartPr/>
                <p14:nvPr/>
              </p14:nvContentPartPr>
              <p14:xfrm>
                <a:off x="6163276" y="1873232"/>
                <a:ext cx="236520" cy="27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54636" y="1864592"/>
                  <a:ext cx="254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14:cNvPr>
                <p14:cNvContentPartPr/>
                <p14:nvPr/>
              </p14:nvContentPartPr>
              <p14:xfrm>
                <a:off x="6692476" y="2029112"/>
                <a:ext cx="28404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83476" y="2020472"/>
                  <a:ext cx="30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14:cNvPr>
                <p14:cNvContentPartPr/>
                <p14:nvPr/>
              </p14:nvContentPartPr>
              <p14:xfrm>
                <a:off x="6729556" y="1890872"/>
                <a:ext cx="2872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20916" y="1882232"/>
                  <a:ext cx="30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14:cNvPr>
                <p14:cNvContentPartPr/>
                <p14:nvPr/>
              </p14:nvContentPartPr>
              <p14:xfrm>
                <a:off x="7349836" y="1835072"/>
                <a:ext cx="28008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41196" y="1826432"/>
                  <a:ext cx="297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14:cNvPr>
                <p14:cNvContentPartPr/>
                <p14:nvPr/>
              </p14:nvContentPartPr>
              <p14:xfrm>
                <a:off x="7634596" y="1824632"/>
                <a:ext cx="149400" cy="15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25956" y="1815992"/>
                  <a:ext cx="16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14:cNvPr>
                <p14:cNvContentPartPr/>
                <p14:nvPr/>
              </p14:nvContentPartPr>
              <p14:xfrm>
                <a:off x="7861396" y="1790072"/>
                <a:ext cx="20124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52756" y="1781072"/>
                  <a:ext cx="21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14:cNvPr>
                <p14:cNvContentPartPr/>
                <p14:nvPr/>
              </p14:nvContentPartPr>
              <p14:xfrm>
                <a:off x="8156236" y="1484072"/>
                <a:ext cx="184320" cy="39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47596" y="1475432"/>
                  <a:ext cx="201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14:cNvPr>
                <p14:cNvContentPartPr/>
                <p14:nvPr/>
              </p14:nvContentPartPr>
              <p14:xfrm>
                <a:off x="8075236" y="1597472"/>
                <a:ext cx="404640" cy="5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66236" y="1588472"/>
                  <a:ext cx="422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14:cNvPr>
                <p14:cNvContentPartPr/>
                <p14:nvPr/>
              </p14:nvContentPartPr>
              <p14:xfrm>
                <a:off x="5928916" y="2544632"/>
                <a:ext cx="330120" cy="28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20276" y="2535992"/>
                  <a:ext cx="347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14:cNvPr>
                <p14:cNvContentPartPr/>
                <p14:nvPr/>
              </p14:nvContentPartPr>
              <p14:xfrm>
                <a:off x="6358756" y="2380832"/>
                <a:ext cx="241560" cy="434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50116" y="2372192"/>
                  <a:ext cx="259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14:cNvPr>
                <p14:cNvContentPartPr/>
                <p14:nvPr/>
              </p14:nvContentPartPr>
              <p14:xfrm>
                <a:off x="6738196" y="2699072"/>
                <a:ext cx="2844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29196" y="2690432"/>
                  <a:ext cx="46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14:cNvPr>
                <p14:cNvContentPartPr/>
                <p14:nvPr/>
              </p14:nvContentPartPr>
              <p14:xfrm>
                <a:off x="6704716" y="2494232"/>
                <a:ext cx="16200" cy="4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96076" y="2485232"/>
                  <a:ext cx="33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14:cNvPr>
                <p14:cNvContentPartPr/>
                <p14:nvPr/>
              </p14:nvContentPartPr>
              <p14:xfrm>
                <a:off x="6898036" y="2341592"/>
                <a:ext cx="47880" cy="45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89036" y="2332592"/>
                  <a:ext cx="65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14:cNvPr>
                <p14:cNvContentPartPr/>
                <p14:nvPr/>
              </p14:nvContentPartPr>
              <p14:xfrm>
                <a:off x="7016476" y="2577752"/>
                <a:ext cx="184320" cy="20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07836" y="2568752"/>
                  <a:ext cx="201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14:cNvPr>
                <p14:cNvContentPartPr/>
                <p14:nvPr/>
              </p14:nvContentPartPr>
              <p14:xfrm>
                <a:off x="7260556" y="2265632"/>
                <a:ext cx="178200" cy="57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51916" y="2256632"/>
                  <a:ext cx="195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14:cNvPr>
                <p14:cNvContentPartPr/>
                <p14:nvPr/>
              </p14:nvContentPartPr>
              <p14:xfrm>
                <a:off x="7411396" y="2554352"/>
                <a:ext cx="183240" cy="30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02756" y="2545352"/>
                  <a:ext cx="200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14:cNvPr>
                <p14:cNvContentPartPr/>
                <p14:nvPr/>
              </p14:nvContentPartPr>
              <p14:xfrm>
                <a:off x="7585996" y="2587112"/>
                <a:ext cx="126000" cy="246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576996" y="2578472"/>
                  <a:ext cx="143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14:cNvPr>
                <p14:cNvContentPartPr/>
                <p14:nvPr/>
              </p14:nvContentPartPr>
              <p14:xfrm>
                <a:off x="7952476" y="2440592"/>
                <a:ext cx="23760" cy="21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43836" y="2431592"/>
                  <a:ext cx="4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14:cNvPr>
                <p14:cNvContentPartPr/>
                <p14:nvPr/>
              </p14:nvContentPartPr>
              <p14:xfrm>
                <a:off x="8016196" y="2888072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07196" y="2879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14:cNvPr>
                <p14:cNvContentPartPr/>
                <p14:nvPr/>
              </p14:nvContentPartPr>
              <p14:xfrm>
                <a:off x="8147956" y="2678192"/>
                <a:ext cx="192960" cy="2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138956" y="2669552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14:cNvPr>
                <p14:cNvContentPartPr/>
                <p14:nvPr/>
              </p14:nvContentPartPr>
              <p14:xfrm>
                <a:off x="8173876" y="2538152"/>
                <a:ext cx="173880" cy="3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65236" y="2529152"/>
                  <a:ext cx="191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14:cNvPr>
                <p14:cNvContentPartPr/>
                <p14:nvPr/>
              </p14:nvContentPartPr>
              <p14:xfrm>
                <a:off x="8466916" y="2520152"/>
                <a:ext cx="633240" cy="19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57916" y="2511152"/>
                  <a:ext cx="650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14:cNvPr>
                <p14:cNvContentPartPr/>
                <p14:nvPr/>
              </p14:nvContentPartPr>
              <p14:xfrm>
                <a:off x="9118516" y="2264192"/>
                <a:ext cx="59400" cy="38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109876" y="2255552"/>
                  <a:ext cx="77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14:cNvPr>
                <p14:cNvContentPartPr/>
                <p14:nvPr/>
              </p14:nvContentPartPr>
              <p14:xfrm>
                <a:off x="9227236" y="2281472"/>
                <a:ext cx="69120" cy="38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218596" y="2272472"/>
                  <a:ext cx="86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14:cNvPr>
                <p14:cNvContentPartPr/>
                <p14:nvPr/>
              </p14:nvContentPartPr>
              <p14:xfrm>
                <a:off x="9386716" y="2172752"/>
                <a:ext cx="204480" cy="739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77716" y="2163752"/>
                  <a:ext cx="222120" cy="7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A3B365A-6578-474C-ACFF-E59DCB8CDDC5}"/>
              </a:ext>
            </a:extLst>
          </p:cNvPr>
          <p:cNvGrpSpPr/>
          <p:nvPr/>
        </p:nvGrpSpPr>
        <p:grpSpPr>
          <a:xfrm>
            <a:off x="6649636" y="2975192"/>
            <a:ext cx="370440" cy="480240"/>
            <a:chOff x="6649636" y="2975192"/>
            <a:chExt cx="37044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14:cNvPr>
                <p14:cNvContentPartPr/>
                <p14:nvPr/>
              </p14:nvContentPartPr>
              <p14:xfrm>
                <a:off x="6649636" y="3327272"/>
                <a:ext cx="28440" cy="128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40996" y="3318632"/>
                  <a:ext cx="4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14:cNvPr>
                <p14:cNvContentPartPr/>
                <p14:nvPr/>
              </p14:nvContentPartPr>
              <p14:xfrm>
                <a:off x="6700756" y="3154472"/>
                <a:ext cx="11520" cy="1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92116" y="3145832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14:cNvPr>
                <p14:cNvContentPartPr/>
                <p14:nvPr/>
              </p14:nvContentPartPr>
              <p14:xfrm>
                <a:off x="6808756" y="2975192"/>
                <a:ext cx="145800" cy="46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00116" y="2966192"/>
                  <a:ext cx="1634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14:cNvPr>
                <p14:cNvContentPartPr/>
                <p14:nvPr/>
              </p14:nvContentPartPr>
              <p14:xfrm>
                <a:off x="6860596" y="3236552"/>
                <a:ext cx="159480" cy="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51956" y="3227912"/>
                  <a:ext cx="1771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CE1DD9E-3F2D-4CBA-8452-7D53F1D51162}"/>
              </a:ext>
            </a:extLst>
          </p:cNvPr>
          <p:cNvGrpSpPr/>
          <p:nvPr/>
        </p:nvGrpSpPr>
        <p:grpSpPr>
          <a:xfrm>
            <a:off x="7249036" y="2998592"/>
            <a:ext cx="1074240" cy="651600"/>
            <a:chOff x="7249036" y="2998592"/>
            <a:chExt cx="107424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14:cNvPr>
                <p14:cNvContentPartPr/>
                <p14:nvPr/>
              </p14:nvContentPartPr>
              <p14:xfrm>
                <a:off x="7249036" y="3171752"/>
                <a:ext cx="242640" cy="17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40396" y="3163112"/>
                  <a:ext cx="26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14:cNvPr>
                <p14:cNvContentPartPr/>
                <p14:nvPr/>
              </p14:nvContentPartPr>
              <p14:xfrm>
                <a:off x="7477996" y="2998592"/>
                <a:ext cx="845280" cy="65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68996" y="2989592"/>
                  <a:ext cx="86292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749F23C-1A1E-40E0-9DEC-DC83AD0D1F4B}"/>
              </a:ext>
            </a:extLst>
          </p:cNvPr>
          <p:cNvGrpSpPr/>
          <p:nvPr/>
        </p:nvGrpSpPr>
        <p:grpSpPr>
          <a:xfrm>
            <a:off x="8690116" y="3000032"/>
            <a:ext cx="965880" cy="411120"/>
            <a:chOff x="8690116" y="3000032"/>
            <a:chExt cx="9658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14:cNvPr>
                <p14:cNvContentPartPr/>
                <p14:nvPr/>
              </p14:nvContentPartPr>
              <p14:xfrm>
                <a:off x="8690116" y="3000032"/>
                <a:ext cx="170280" cy="312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81476" y="2991032"/>
                  <a:ext cx="187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14:cNvPr>
                <p14:cNvContentPartPr/>
                <p14:nvPr/>
              </p14:nvContentPartPr>
              <p14:xfrm>
                <a:off x="8871196" y="3191912"/>
                <a:ext cx="388080" cy="16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62196" y="3182912"/>
                  <a:ext cx="40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14:cNvPr>
                <p14:cNvContentPartPr/>
                <p14:nvPr/>
              </p14:nvContentPartPr>
              <p14:xfrm>
                <a:off x="9352516" y="3089672"/>
                <a:ext cx="13068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43876" y="3080672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14:cNvPr>
                <p14:cNvContentPartPr/>
                <p14:nvPr/>
              </p14:nvContentPartPr>
              <p14:xfrm>
                <a:off x="9349276" y="3248792"/>
                <a:ext cx="225720" cy="7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340276" y="3240152"/>
                  <a:ext cx="243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14:cNvPr>
                <p14:cNvContentPartPr/>
                <p14:nvPr/>
              </p14:nvContentPartPr>
              <p14:xfrm>
                <a:off x="9604876" y="3315032"/>
                <a:ext cx="42480" cy="9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96236" y="3306032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14:cNvPr>
                <p14:cNvContentPartPr/>
                <p14:nvPr/>
              </p14:nvContentPartPr>
              <p14:xfrm>
                <a:off x="9641956" y="3203072"/>
                <a:ext cx="14040" cy="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633316" y="3194072"/>
                  <a:ext cx="316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5F1A807-88F5-4266-AE5E-27231555DC62}"/>
              </a:ext>
            </a:extLst>
          </p:cNvPr>
          <p:cNvGrpSpPr/>
          <p:nvPr/>
        </p:nvGrpSpPr>
        <p:grpSpPr>
          <a:xfrm>
            <a:off x="6684916" y="3705632"/>
            <a:ext cx="392400" cy="406800"/>
            <a:chOff x="6684916" y="3705632"/>
            <a:chExt cx="392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14:cNvPr>
                <p14:cNvContentPartPr/>
                <p14:nvPr/>
              </p14:nvContentPartPr>
              <p14:xfrm>
                <a:off x="6687076" y="3840992"/>
                <a:ext cx="7200" cy="2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78076" y="3831992"/>
                  <a:ext cx="2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14:cNvPr>
                <p14:cNvContentPartPr/>
                <p14:nvPr/>
              </p14:nvContentPartPr>
              <p14:xfrm>
                <a:off x="6684916" y="3913712"/>
                <a:ext cx="24120" cy="17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76276" y="3904712"/>
                  <a:ext cx="41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14:cNvPr>
                <p14:cNvContentPartPr/>
                <p14:nvPr/>
              </p14:nvContentPartPr>
              <p14:xfrm>
                <a:off x="6703276" y="3749192"/>
                <a:ext cx="19440" cy="21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94636" y="3740192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14:cNvPr>
                <p14:cNvContentPartPr/>
                <p14:nvPr/>
              </p14:nvContentPartPr>
              <p14:xfrm>
                <a:off x="6829276" y="3705632"/>
                <a:ext cx="109440" cy="40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20636" y="3696632"/>
                  <a:ext cx="1270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14:cNvPr>
                <p14:cNvContentPartPr/>
                <p14:nvPr/>
              </p14:nvContentPartPr>
              <p14:xfrm>
                <a:off x="6800476" y="3918392"/>
                <a:ext cx="276840" cy="22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91476" y="3909392"/>
                  <a:ext cx="2944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14:cNvPr>
              <p14:cNvContentPartPr/>
              <p14:nvPr/>
            </p14:nvContentPartPr>
            <p14:xfrm>
              <a:off x="7492756" y="3797072"/>
              <a:ext cx="362520" cy="340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484116" y="3788432"/>
                <a:ext cx="38016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C4FCE0-74AC-4E73-87B4-1484C1260D75}"/>
              </a:ext>
            </a:extLst>
          </p:cNvPr>
          <p:cNvGrpSpPr/>
          <p:nvPr/>
        </p:nvGrpSpPr>
        <p:grpSpPr>
          <a:xfrm>
            <a:off x="8243356" y="3584312"/>
            <a:ext cx="1786680" cy="457200"/>
            <a:chOff x="8243356" y="3584312"/>
            <a:chExt cx="17866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14:cNvPr>
                <p14:cNvContentPartPr/>
                <p14:nvPr/>
              </p14:nvContentPartPr>
              <p14:xfrm>
                <a:off x="8243356" y="3865472"/>
                <a:ext cx="12204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234716" y="3856832"/>
                  <a:ext cx="139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14:cNvPr>
                <p14:cNvContentPartPr/>
                <p14:nvPr/>
              </p14:nvContentPartPr>
              <p14:xfrm>
                <a:off x="8367196" y="3866552"/>
                <a:ext cx="85680" cy="14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58556" y="3857552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14:cNvPr>
                <p14:cNvContentPartPr/>
                <p14:nvPr/>
              </p14:nvContentPartPr>
              <p14:xfrm>
                <a:off x="8558716" y="3960872"/>
                <a:ext cx="108360" cy="1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49716" y="3951872"/>
                  <a:ext cx="126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14:cNvPr>
                <p14:cNvContentPartPr/>
                <p14:nvPr/>
              </p14:nvContentPartPr>
              <p14:xfrm>
                <a:off x="8599756" y="3871232"/>
                <a:ext cx="73080" cy="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91116" y="3862232"/>
                  <a:ext cx="90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14:cNvPr>
                <p14:cNvContentPartPr/>
                <p14:nvPr/>
              </p14:nvContentPartPr>
              <p14:xfrm>
                <a:off x="8831596" y="3812912"/>
                <a:ext cx="182880" cy="165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822956" y="3803912"/>
                  <a:ext cx="200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14:cNvPr>
                <p14:cNvContentPartPr/>
                <p14:nvPr/>
              </p14:nvContentPartPr>
              <p14:xfrm>
                <a:off x="9036796" y="3788072"/>
                <a:ext cx="106920" cy="180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28156" y="3779072"/>
                  <a:ext cx="124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14:cNvPr>
                <p14:cNvContentPartPr/>
                <p14:nvPr/>
              </p14:nvContentPartPr>
              <p14:xfrm>
                <a:off x="9294196" y="3957632"/>
                <a:ext cx="37800" cy="1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285196" y="3948632"/>
                  <a:ext cx="55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14:cNvPr>
                <p14:cNvContentPartPr/>
                <p14:nvPr/>
              </p14:nvContentPartPr>
              <p14:xfrm>
                <a:off x="9413356" y="3669272"/>
                <a:ext cx="48600" cy="35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404716" y="3660632"/>
                  <a:ext cx="66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14:cNvPr>
                <p14:cNvContentPartPr/>
                <p14:nvPr/>
              </p14:nvContentPartPr>
              <p14:xfrm>
                <a:off x="9512716" y="3848912"/>
                <a:ext cx="120600" cy="16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503716" y="3839912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14:cNvPr>
                <p14:cNvContentPartPr/>
                <p14:nvPr/>
              </p14:nvContentPartPr>
              <p14:xfrm>
                <a:off x="9728716" y="3603032"/>
                <a:ext cx="59760" cy="387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20076" y="3594392"/>
                  <a:ext cx="77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14:cNvPr>
                <p14:cNvContentPartPr/>
                <p14:nvPr/>
              </p14:nvContentPartPr>
              <p14:xfrm>
                <a:off x="9698476" y="3820832"/>
                <a:ext cx="73080" cy="30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689476" y="3811832"/>
                  <a:ext cx="9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14:cNvPr>
                <p14:cNvContentPartPr/>
                <p14:nvPr/>
              </p14:nvContentPartPr>
              <p14:xfrm>
                <a:off x="9783436" y="3584312"/>
                <a:ext cx="246600" cy="352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774796" y="3575312"/>
                  <a:ext cx="26424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14:cNvPr>
              <p14:cNvContentPartPr/>
              <p14:nvPr/>
            </p14:nvContentPartPr>
            <p14:xfrm>
              <a:off x="6615796" y="4509152"/>
              <a:ext cx="57240" cy="257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606796" y="4500152"/>
                <a:ext cx="748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14:cNvPr>
              <p14:cNvContentPartPr/>
              <p14:nvPr/>
            </p14:nvContentPartPr>
            <p14:xfrm>
              <a:off x="6637396" y="4372352"/>
              <a:ext cx="14760" cy="27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628396" y="4363352"/>
                <a:ext cx="32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14:cNvPr>
              <p14:cNvContentPartPr/>
              <p14:nvPr/>
            </p14:nvContentPartPr>
            <p14:xfrm>
              <a:off x="6876436" y="4270832"/>
              <a:ext cx="74880" cy="416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867436" y="4262192"/>
                <a:ext cx="925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14:cNvPr>
              <p14:cNvContentPartPr/>
              <p14:nvPr/>
            </p14:nvContentPartPr>
            <p14:xfrm>
              <a:off x="6862756" y="4490072"/>
              <a:ext cx="271440" cy="37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853756" y="4481432"/>
                <a:ext cx="28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14:cNvPr>
              <p14:cNvContentPartPr/>
              <p14:nvPr/>
            </p14:nvContentPartPr>
            <p14:xfrm>
              <a:off x="7623796" y="4367672"/>
              <a:ext cx="284400" cy="411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614796" y="4358672"/>
                <a:ext cx="302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14:cNvPr>
              <p14:cNvContentPartPr/>
              <p14:nvPr/>
            </p14:nvContentPartPr>
            <p14:xfrm>
              <a:off x="8181076" y="4438952"/>
              <a:ext cx="183240" cy="243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172436" y="4429952"/>
                <a:ext cx="20088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6DF9434-2284-46FF-8685-E442DAF33140}"/>
              </a:ext>
            </a:extLst>
          </p:cNvPr>
          <p:cNvGrpSpPr/>
          <p:nvPr/>
        </p:nvGrpSpPr>
        <p:grpSpPr>
          <a:xfrm>
            <a:off x="8404276" y="4235192"/>
            <a:ext cx="1710720" cy="502560"/>
            <a:chOff x="8404276" y="4235192"/>
            <a:chExt cx="17107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14:cNvPr>
                <p14:cNvContentPartPr/>
                <p14:nvPr/>
              </p14:nvContentPartPr>
              <p14:xfrm>
                <a:off x="8404276" y="4434992"/>
                <a:ext cx="115920" cy="21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395636" y="4426352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14:cNvPr>
                <p14:cNvContentPartPr/>
                <p14:nvPr/>
              </p14:nvContentPartPr>
              <p14:xfrm>
                <a:off x="8574916" y="4567472"/>
                <a:ext cx="136440" cy="38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66276" y="4558472"/>
                  <a:ext cx="154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14:cNvPr>
                <p14:cNvContentPartPr/>
                <p14:nvPr/>
              </p14:nvContentPartPr>
              <p14:xfrm>
                <a:off x="8633236" y="4493312"/>
                <a:ext cx="115560" cy="19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24236" y="4484672"/>
                  <a:ext cx="133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14:cNvPr>
                <p14:cNvContentPartPr/>
                <p14:nvPr/>
              </p14:nvContentPartPr>
              <p14:xfrm>
                <a:off x="8883436" y="4434992"/>
                <a:ext cx="163800" cy="19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74796" y="4426352"/>
                  <a:ext cx="181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14:cNvPr>
                <p14:cNvContentPartPr/>
                <p14:nvPr/>
              </p14:nvContentPartPr>
              <p14:xfrm>
                <a:off x="9014836" y="4411592"/>
                <a:ext cx="254880" cy="21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005836" y="4402592"/>
                  <a:ext cx="272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14:cNvPr>
                <p14:cNvContentPartPr/>
                <p14:nvPr/>
              </p14:nvContentPartPr>
              <p14:xfrm>
                <a:off x="9342076" y="4351832"/>
                <a:ext cx="172800" cy="250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333076" y="4343192"/>
                  <a:ext cx="190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14:cNvPr>
                <p14:cNvContentPartPr/>
                <p14:nvPr/>
              </p14:nvContentPartPr>
              <p14:xfrm>
                <a:off x="9544396" y="4309352"/>
                <a:ext cx="25200" cy="200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535756" y="4300352"/>
                  <a:ext cx="4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14:cNvPr>
                <p14:cNvContentPartPr/>
                <p14:nvPr/>
              </p14:nvContentPartPr>
              <p14:xfrm>
                <a:off x="9533956" y="4362992"/>
                <a:ext cx="225360" cy="374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524956" y="4354352"/>
                  <a:ext cx="243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14:cNvPr>
                <p14:cNvContentPartPr/>
                <p14:nvPr/>
              </p14:nvContentPartPr>
              <p14:xfrm>
                <a:off x="9801076" y="4264712"/>
                <a:ext cx="101520" cy="26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792436" y="4256072"/>
                  <a:ext cx="119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14:cNvPr>
                <p14:cNvContentPartPr/>
                <p14:nvPr/>
              </p14:nvContentPartPr>
              <p14:xfrm>
                <a:off x="9983956" y="4235192"/>
                <a:ext cx="78480" cy="249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975316" y="4226552"/>
                  <a:ext cx="96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14:cNvPr>
                <p14:cNvContentPartPr/>
                <p14:nvPr/>
              </p14:nvContentPartPr>
              <p14:xfrm>
                <a:off x="9905836" y="4302872"/>
                <a:ext cx="209160" cy="2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897196" y="4293872"/>
                  <a:ext cx="22680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14:cNvPr>
              <p14:cNvContentPartPr/>
              <p14:nvPr/>
            </p14:nvContentPartPr>
            <p14:xfrm>
              <a:off x="9684436" y="2122712"/>
              <a:ext cx="90720" cy="632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675796" y="2114072"/>
                <a:ext cx="1083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14:cNvPr>
              <p14:cNvContentPartPr/>
              <p14:nvPr/>
            </p14:nvContentPartPr>
            <p14:xfrm>
              <a:off x="6089476" y="4992992"/>
              <a:ext cx="221760" cy="441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080836" y="4984352"/>
                <a:ext cx="2394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14:cNvPr>
              <p14:cNvContentPartPr/>
              <p14:nvPr/>
            </p14:nvContentPartPr>
            <p14:xfrm>
              <a:off x="4413318" y="2584979"/>
              <a:ext cx="1266480" cy="234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404318" y="2575979"/>
                <a:ext cx="12841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4E377B7-FBC0-4D95-B2AC-B0040199F4C3}"/>
              </a:ext>
            </a:extLst>
          </p:cNvPr>
          <p:cNvGrpSpPr/>
          <p:nvPr/>
        </p:nvGrpSpPr>
        <p:grpSpPr>
          <a:xfrm>
            <a:off x="3079156" y="6083072"/>
            <a:ext cx="2001240" cy="690120"/>
            <a:chOff x="3079156" y="6083072"/>
            <a:chExt cx="2001240" cy="690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14:cNvPr>
                <p14:cNvContentPartPr/>
                <p14:nvPr/>
              </p14:nvContentPartPr>
              <p14:xfrm>
                <a:off x="3079156" y="6096392"/>
                <a:ext cx="395640" cy="60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061516" y="6078752"/>
                  <a:ext cx="43128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14:cNvPr>
                <p14:cNvContentPartPr/>
                <p14:nvPr/>
              </p14:nvContentPartPr>
              <p14:xfrm>
                <a:off x="3519076" y="6355952"/>
                <a:ext cx="217080" cy="39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501436" y="6338312"/>
                  <a:ext cx="2527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14:cNvPr>
                <p14:cNvContentPartPr/>
                <p14:nvPr/>
              </p14:nvContentPartPr>
              <p14:xfrm>
                <a:off x="3797716" y="6358832"/>
                <a:ext cx="260640" cy="335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780076" y="6341192"/>
                  <a:ext cx="296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14:cNvPr>
                <p14:cNvContentPartPr/>
                <p14:nvPr/>
              </p14:nvContentPartPr>
              <p14:xfrm>
                <a:off x="4197676" y="6493112"/>
                <a:ext cx="228960" cy="240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179676" y="6475472"/>
                  <a:ext cx="264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14:cNvPr>
                <p14:cNvContentPartPr/>
                <p14:nvPr/>
              </p14:nvContentPartPr>
              <p14:xfrm>
                <a:off x="4468036" y="6376832"/>
                <a:ext cx="180360" cy="36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450036" y="6358832"/>
                  <a:ext cx="216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14:cNvPr>
                <p14:cNvContentPartPr/>
                <p14:nvPr/>
              </p14:nvContentPartPr>
              <p14:xfrm>
                <a:off x="4751716" y="6083072"/>
                <a:ext cx="328680" cy="690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734076" y="6065432"/>
                  <a:ext cx="364320" cy="72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893FEB-53F8-447C-BF46-2EBE07BB50F7}"/>
              </a:ext>
            </a:extLst>
          </p:cNvPr>
          <p:cNvGrpSpPr/>
          <p:nvPr/>
        </p:nvGrpSpPr>
        <p:grpSpPr>
          <a:xfrm>
            <a:off x="5470636" y="5942672"/>
            <a:ext cx="824760" cy="833400"/>
            <a:chOff x="5470636" y="5942672"/>
            <a:chExt cx="824760" cy="833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14:cNvPr>
                <p14:cNvContentPartPr/>
                <p14:nvPr/>
              </p14:nvContentPartPr>
              <p14:xfrm>
                <a:off x="5548756" y="5942672"/>
                <a:ext cx="284040" cy="77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530756" y="5925032"/>
                  <a:ext cx="31968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14:cNvPr>
                <p14:cNvContentPartPr/>
                <p14:nvPr/>
              </p14:nvContentPartPr>
              <p14:xfrm>
                <a:off x="5470636" y="6356672"/>
                <a:ext cx="824760" cy="41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452996" y="6338672"/>
                  <a:ext cx="86040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C2BEFF-E7D3-4AC3-8A62-09F915BC9E11}"/>
              </a:ext>
            </a:extLst>
          </p:cNvPr>
          <p:cNvGrpSpPr/>
          <p:nvPr/>
        </p:nvGrpSpPr>
        <p:grpSpPr>
          <a:xfrm>
            <a:off x="6981196" y="5980112"/>
            <a:ext cx="519840" cy="601200"/>
            <a:chOff x="6981196" y="5980112"/>
            <a:chExt cx="519840" cy="60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14:cNvPr>
                <p14:cNvContentPartPr/>
                <p14:nvPr/>
              </p14:nvContentPartPr>
              <p14:xfrm>
                <a:off x="6981196" y="6014672"/>
                <a:ext cx="139320" cy="56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963196" y="5996672"/>
                  <a:ext cx="1749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14:cNvPr>
                <p14:cNvContentPartPr/>
                <p14:nvPr/>
              </p14:nvContentPartPr>
              <p14:xfrm>
                <a:off x="7235716" y="5980112"/>
                <a:ext cx="265320" cy="57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217716" y="5962112"/>
                  <a:ext cx="300960" cy="61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35097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DC1B-A9EF-4CD5-BDAF-7FBBAEDD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search using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26A8-148F-42C3-BF53-3968282F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72300-6C89-4207-8572-B6FCE2C360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09E5-0E66-4703-B684-2BCE8F68D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8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A027A-8FB5-4D3B-A1ED-D15BC4E16555}"/>
              </a:ext>
            </a:extLst>
          </p:cNvPr>
          <p:cNvGrpSpPr/>
          <p:nvPr/>
        </p:nvGrpSpPr>
        <p:grpSpPr>
          <a:xfrm>
            <a:off x="408676" y="2179232"/>
            <a:ext cx="3657960" cy="3029040"/>
            <a:chOff x="408676" y="2179232"/>
            <a:chExt cx="3657960" cy="30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14:cNvPr>
                <p14:cNvContentPartPr/>
                <p14:nvPr/>
              </p14:nvContentPartPr>
              <p14:xfrm>
                <a:off x="1383196" y="2179232"/>
                <a:ext cx="475200" cy="36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4196" y="2170232"/>
                  <a:ext cx="492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14:cNvPr>
                <p14:cNvContentPartPr/>
                <p14:nvPr/>
              </p14:nvContentPartPr>
              <p14:xfrm>
                <a:off x="1122916" y="2528432"/>
                <a:ext cx="375840" cy="58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276" y="2519792"/>
                  <a:ext cx="3934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14:cNvPr>
                <p14:cNvContentPartPr/>
                <p14:nvPr/>
              </p14:nvContentPartPr>
              <p14:xfrm>
                <a:off x="2243236" y="2227472"/>
                <a:ext cx="512640" cy="48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236" y="2218832"/>
                  <a:ext cx="5302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14:cNvPr>
                <p14:cNvContentPartPr/>
                <p14:nvPr/>
              </p14:nvContentPartPr>
              <p14:xfrm>
                <a:off x="2725996" y="2670272"/>
                <a:ext cx="449640" cy="49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996" y="2661632"/>
                  <a:ext cx="467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14:cNvPr>
                <p14:cNvContentPartPr/>
                <p14:nvPr/>
              </p14:nvContentPartPr>
              <p14:xfrm>
                <a:off x="695236" y="3116672"/>
                <a:ext cx="550080" cy="61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596" y="3107672"/>
                  <a:ext cx="567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14:cNvPr>
                <p14:cNvContentPartPr/>
                <p14:nvPr/>
              </p14:nvContentPartPr>
              <p14:xfrm>
                <a:off x="408676" y="3671432"/>
                <a:ext cx="426240" cy="65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9676" y="3662432"/>
                  <a:ext cx="4438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14:cNvPr>
                <p14:cNvContentPartPr/>
                <p14:nvPr/>
              </p14:nvContentPartPr>
              <p14:xfrm>
                <a:off x="1402636" y="3086432"/>
                <a:ext cx="547920" cy="73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3996" y="3077432"/>
                  <a:ext cx="56556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14:cNvPr>
                <p14:cNvContentPartPr/>
                <p14:nvPr/>
              </p14:nvContentPartPr>
              <p14:xfrm>
                <a:off x="1840396" y="3747032"/>
                <a:ext cx="343800" cy="43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1756" y="3738032"/>
                  <a:ext cx="36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14:cNvPr>
                <p14:cNvContentPartPr/>
                <p14:nvPr/>
              </p14:nvContentPartPr>
              <p14:xfrm>
                <a:off x="3139996" y="3070592"/>
                <a:ext cx="546120" cy="62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996" y="3061952"/>
                  <a:ext cx="56376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14:cNvPr>
                <p14:cNvContentPartPr/>
                <p14:nvPr/>
              </p14:nvContentPartPr>
              <p14:xfrm>
                <a:off x="3677836" y="3724352"/>
                <a:ext cx="388800" cy="37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9196" y="3715712"/>
                  <a:ext cx="4064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14:cNvPr>
                <p14:cNvContentPartPr/>
                <p14:nvPr/>
              </p14:nvContentPartPr>
              <p14:xfrm>
                <a:off x="3290476" y="4058432"/>
                <a:ext cx="597600" cy="66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1836" y="4049792"/>
                  <a:ext cx="6152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14:cNvPr>
                <p14:cNvContentPartPr/>
                <p14:nvPr/>
              </p14:nvContentPartPr>
              <p14:xfrm>
                <a:off x="2948476" y="4605272"/>
                <a:ext cx="420480" cy="57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9476" y="4596632"/>
                  <a:ext cx="438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14:cNvPr>
                <p14:cNvContentPartPr/>
                <p14:nvPr/>
              </p14:nvContentPartPr>
              <p14:xfrm>
                <a:off x="715396" y="4212872"/>
                <a:ext cx="439200" cy="59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756" y="4204232"/>
                  <a:ext cx="4568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14:cNvPr>
                <p14:cNvContentPartPr/>
                <p14:nvPr/>
              </p14:nvContentPartPr>
              <p14:xfrm>
                <a:off x="1108516" y="4786712"/>
                <a:ext cx="462600" cy="421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9876" y="4778072"/>
                  <a:ext cx="48024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C580CB-6EA9-428A-9B64-44D66486DCA4}"/>
              </a:ext>
            </a:extLst>
          </p:cNvPr>
          <p:cNvGrpSpPr/>
          <p:nvPr/>
        </p:nvGrpSpPr>
        <p:grpSpPr>
          <a:xfrm>
            <a:off x="1895476" y="1826072"/>
            <a:ext cx="348120" cy="306360"/>
            <a:chOff x="1895476" y="1826072"/>
            <a:chExt cx="3481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14:cNvPr>
                <p14:cNvContentPartPr/>
                <p14:nvPr/>
              </p14:nvContentPartPr>
              <p14:xfrm>
                <a:off x="1895476" y="1826072"/>
                <a:ext cx="68400" cy="30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6476" y="1817072"/>
                  <a:ext cx="86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14:cNvPr>
                <p14:cNvContentPartPr/>
                <p14:nvPr/>
              </p14:nvContentPartPr>
              <p14:xfrm>
                <a:off x="1973236" y="1893392"/>
                <a:ext cx="270360" cy="23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64596" y="1884752"/>
                  <a:ext cx="28800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902543C-E6D0-4E96-B72B-E8FA96939354}"/>
              </a:ext>
            </a:extLst>
          </p:cNvPr>
          <p:cNvGrpSpPr/>
          <p:nvPr/>
        </p:nvGrpSpPr>
        <p:grpSpPr>
          <a:xfrm>
            <a:off x="1907716" y="3904352"/>
            <a:ext cx="234720" cy="297720"/>
            <a:chOff x="1907716" y="3904352"/>
            <a:chExt cx="2347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14:cNvPr>
                <p14:cNvContentPartPr/>
                <p14:nvPr/>
              </p14:nvContentPartPr>
              <p14:xfrm>
                <a:off x="1907716" y="3904352"/>
                <a:ext cx="53280" cy="29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9076" y="3895712"/>
                  <a:ext cx="70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14:cNvPr>
                <p14:cNvContentPartPr/>
                <p14:nvPr/>
              </p14:nvContentPartPr>
              <p14:xfrm>
                <a:off x="1967116" y="3932792"/>
                <a:ext cx="175320" cy="267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8476" y="3924152"/>
                  <a:ext cx="1929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70DBC6-CFD1-4A07-8DF2-283A7BB5BA21}"/>
              </a:ext>
            </a:extLst>
          </p:cNvPr>
          <p:cNvGrpSpPr/>
          <p:nvPr/>
        </p:nvGrpSpPr>
        <p:grpSpPr>
          <a:xfrm>
            <a:off x="1225156" y="4909472"/>
            <a:ext cx="366120" cy="345600"/>
            <a:chOff x="1225156" y="4909472"/>
            <a:chExt cx="3661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14:cNvPr>
                <p14:cNvContentPartPr/>
                <p14:nvPr/>
              </p14:nvContentPartPr>
              <p14:xfrm>
                <a:off x="1225156" y="4909472"/>
                <a:ext cx="268200" cy="34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6516" y="4900472"/>
                  <a:ext cx="285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14:cNvPr>
                <p14:cNvContentPartPr/>
                <p14:nvPr/>
              </p14:nvContentPartPr>
              <p14:xfrm>
                <a:off x="1298956" y="5032592"/>
                <a:ext cx="29232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89956" y="5023592"/>
                  <a:ext cx="309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DE2673-88C8-46FB-84A2-71A567E6AD67}"/>
              </a:ext>
            </a:extLst>
          </p:cNvPr>
          <p:cNvGrpSpPr/>
          <p:nvPr/>
        </p:nvGrpSpPr>
        <p:grpSpPr>
          <a:xfrm>
            <a:off x="2828596" y="2828312"/>
            <a:ext cx="183960" cy="313200"/>
            <a:chOff x="2828596" y="2828312"/>
            <a:chExt cx="183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14:cNvPr>
                <p14:cNvContentPartPr/>
                <p14:nvPr/>
              </p14:nvContentPartPr>
              <p14:xfrm>
                <a:off x="2828596" y="2828312"/>
                <a:ext cx="4572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9596" y="2819312"/>
                  <a:ext cx="6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14:cNvPr>
                <p14:cNvContentPartPr/>
                <p14:nvPr/>
              </p14:nvContentPartPr>
              <p14:xfrm>
                <a:off x="2907436" y="2832272"/>
                <a:ext cx="105120" cy="28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8436" y="2823632"/>
                  <a:ext cx="12276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E11C0E-42C1-4D24-AE4C-41AF23418677}"/>
              </a:ext>
            </a:extLst>
          </p:cNvPr>
          <p:cNvGrpSpPr/>
          <p:nvPr/>
        </p:nvGrpSpPr>
        <p:grpSpPr>
          <a:xfrm>
            <a:off x="3721036" y="3828392"/>
            <a:ext cx="279720" cy="164520"/>
            <a:chOff x="3721036" y="3828392"/>
            <a:chExt cx="279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14:cNvPr>
                <p14:cNvContentPartPr/>
                <p14:nvPr/>
              </p14:nvContentPartPr>
              <p14:xfrm>
                <a:off x="3721036" y="3835952"/>
                <a:ext cx="135360" cy="15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2036" y="3827312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14:cNvPr>
                <p14:cNvContentPartPr/>
                <p14:nvPr/>
              </p14:nvContentPartPr>
              <p14:xfrm>
                <a:off x="3893116" y="3828392"/>
                <a:ext cx="107640" cy="14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4476" y="3819752"/>
                  <a:ext cx="125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06056F-7E69-4694-A3FB-D0E47B36422B}"/>
              </a:ext>
            </a:extLst>
          </p:cNvPr>
          <p:cNvGrpSpPr/>
          <p:nvPr/>
        </p:nvGrpSpPr>
        <p:grpSpPr>
          <a:xfrm>
            <a:off x="3019756" y="4786712"/>
            <a:ext cx="236880" cy="378360"/>
            <a:chOff x="3019756" y="4786712"/>
            <a:chExt cx="2368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14:cNvPr>
                <p14:cNvContentPartPr/>
                <p14:nvPr/>
              </p14:nvContentPartPr>
              <p14:xfrm>
                <a:off x="3019756" y="4835312"/>
                <a:ext cx="45720" cy="30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10756" y="4826672"/>
                  <a:ext cx="63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14:cNvPr>
                <p14:cNvContentPartPr/>
                <p14:nvPr/>
              </p14:nvContentPartPr>
              <p14:xfrm>
                <a:off x="3098956" y="4786712"/>
                <a:ext cx="157680" cy="37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956" y="4778072"/>
                  <a:ext cx="1753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6BC8BB-45B1-46D1-B78E-9BB0F86AFE32}"/>
              </a:ext>
            </a:extLst>
          </p:cNvPr>
          <p:cNvGrpSpPr/>
          <p:nvPr/>
        </p:nvGrpSpPr>
        <p:grpSpPr>
          <a:xfrm>
            <a:off x="5928916" y="1484072"/>
            <a:ext cx="3662280" cy="1427760"/>
            <a:chOff x="5928916" y="1484072"/>
            <a:chExt cx="3662280" cy="14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14:cNvPr>
                <p14:cNvContentPartPr/>
                <p14:nvPr/>
              </p14:nvContentPartPr>
              <p14:xfrm>
                <a:off x="6009556" y="1891592"/>
                <a:ext cx="20052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00916" y="1882592"/>
                  <a:ext cx="21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14:cNvPr>
                <p14:cNvContentPartPr/>
                <p14:nvPr/>
              </p14:nvContentPartPr>
              <p14:xfrm>
                <a:off x="6163276" y="1873232"/>
                <a:ext cx="236520" cy="27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54636" y="1864592"/>
                  <a:ext cx="254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14:cNvPr>
                <p14:cNvContentPartPr/>
                <p14:nvPr/>
              </p14:nvContentPartPr>
              <p14:xfrm>
                <a:off x="6692476" y="2029112"/>
                <a:ext cx="28404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83476" y="2020472"/>
                  <a:ext cx="30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14:cNvPr>
                <p14:cNvContentPartPr/>
                <p14:nvPr/>
              </p14:nvContentPartPr>
              <p14:xfrm>
                <a:off x="6729556" y="1890872"/>
                <a:ext cx="2872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20916" y="1882232"/>
                  <a:ext cx="30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14:cNvPr>
                <p14:cNvContentPartPr/>
                <p14:nvPr/>
              </p14:nvContentPartPr>
              <p14:xfrm>
                <a:off x="7349836" y="1835072"/>
                <a:ext cx="28008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41196" y="1826432"/>
                  <a:ext cx="297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14:cNvPr>
                <p14:cNvContentPartPr/>
                <p14:nvPr/>
              </p14:nvContentPartPr>
              <p14:xfrm>
                <a:off x="7634596" y="1824632"/>
                <a:ext cx="149400" cy="15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25956" y="1815992"/>
                  <a:ext cx="16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14:cNvPr>
                <p14:cNvContentPartPr/>
                <p14:nvPr/>
              </p14:nvContentPartPr>
              <p14:xfrm>
                <a:off x="7861396" y="1790072"/>
                <a:ext cx="20124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52756" y="1781072"/>
                  <a:ext cx="21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14:cNvPr>
                <p14:cNvContentPartPr/>
                <p14:nvPr/>
              </p14:nvContentPartPr>
              <p14:xfrm>
                <a:off x="8156236" y="1484072"/>
                <a:ext cx="184320" cy="39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47596" y="1475432"/>
                  <a:ext cx="201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14:cNvPr>
                <p14:cNvContentPartPr/>
                <p14:nvPr/>
              </p14:nvContentPartPr>
              <p14:xfrm>
                <a:off x="8075236" y="1597472"/>
                <a:ext cx="404640" cy="5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66236" y="1588472"/>
                  <a:ext cx="422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14:cNvPr>
                <p14:cNvContentPartPr/>
                <p14:nvPr/>
              </p14:nvContentPartPr>
              <p14:xfrm>
                <a:off x="5928916" y="2544632"/>
                <a:ext cx="330120" cy="28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20276" y="2535992"/>
                  <a:ext cx="347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14:cNvPr>
                <p14:cNvContentPartPr/>
                <p14:nvPr/>
              </p14:nvContentPartPr>
              <p14:xfrm>
                <a:off x="6358756" y="2380832"/>
                <a:ext cx="241560" cy="434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50116" y="2372192"/>
                  <a:ext cx="259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14:cNvPr>
                <p14:cNvContentPartPr/>
                <p14:nvPr/>
              </p14:nvContentPartPr>
              <p14:xfrm>
                <a:off x="6738196" y="2699072"/>
                <a:ext cx="2844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29196" y="2690432"/>
                  <a:ext cx="46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14:cNvPr>
                <p14:cNvContentPartPr/>
                <p14:nvPr/>
              </p14:nvContentPartPr>
              <p14:xfrm>
                <a:off x="6704716" y="2494232"/>
                <a:ext cx="16200" cy="4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6076" y="2485232"/>
                  <a:ext cx="33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14:cNvPr>
                <p14:cNvContentPartPr/>
                <p14:nvPr/>
              </p14:nvContentPartPr>
              <p14:xfrm>
                <a:off x="6898036" y="2341592"/>
                <a:ext cx="47880" cy="45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89036" y="2332592"/>
                  <a:ext cx="65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14:cNvPr>
                <p14:cNvContentPartPr/>
                <p14:nvPr/>
              </p14:nvContentPartPr>
              <p14:xfrm>
                <a:off x="7016476" y="2577752"/>
                <a:ext cx="184320" cy="20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07836" y="2568752"/>
                  <a:ext cx="201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14:cNvPr>
                <p14:cNvContentPartPr/>
                <p14:nvPr/>
              </p14:nvContentPartPr>
              <p14:xfrm>
                <a:off x="7260556" y="2265632"/>
                <a:ext cx="178200" cy="57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51916" y="2256632"/>
                  <a:ext cx="195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14:cNvPr>
                <p14:cNvContentPartPr/>
                <p14:nvPr/>
              </p14:nvContentPartPr>
              <p14:xfrm>
                <a:off x="7411396" y="2554352"/>
                <a:ext cx="183240" cy="30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02756" y="2545352"/>
                  <a:ext cx="200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14:cNvPr>
                <p14:cNvContentPartPr/>
                <p14:nvPr/>
              </p14:nvContentPartPr>
              <p14:xfrm>
                <a:off x="7585996" y="2587112"/>
                <a:ext cx="126000" cy="246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76996" y="2578472"/>
                  <a:ext cx="143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14:cNvPr>
                <p14:cNvContentPartPr/>
                <p14:nvPr/>
              </p14:nvContentPartPr>
              <p14:xfrm>
                <a:off x="7952476" y="2440592"/>
                <a:ext cx="23760" cy="21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43836" y="2431592"/>
                  <a:ext cx="4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14:cNvPr>
                <p14:cNvContentPartPr/>
                <p14:nvPr/>
              </p14:nvContentPartPr>
              <p14:xfrm>
                <a:off x="8016196" y="2888072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07196" y="2879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14:cNvPr>
                <p14:cNvContentPartPr/>
                <p14:nvPr/>
              </p14:nvContentPartPr>
              <p14:xfrm>
                <a:off x="8147956" y="2678192"/>
                <a:ext cx="192960" cy="2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38956" y="2669552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14:cNvPr>
                <p14:cNvContentPartPr/>
                <p14:nvPr/>
              </p14:nvContentPartPr>
              <p14:xfrm>
                <a:off x="8173876" y="2538152"/>
                <a:ext cx="173880" cy="3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65236" y="2529152"/>
                  <a:ext cx="191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14:cNvPr>
                <p14:cNvContentPartPr/>
                <p14:nvPr/>
              </p14:nvContentPartPr>
              <p14:xfrm>
                <a:off x="8466916" y="2520152"/>
                <a:ext cx="633240" cy="19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57916" y="2511152"/>
                  <a:ext cx="650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14:cNvPr>
                <p14:cNvContentPartPr/>
                <p14:nvPr/>
              </p14:nvContentPartPr>
              <p14:xfrm>
                <a:off x="9118516" y="2264192"/>
                <a:ext cx="59400" cy="38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09876" y="2255552"/>
                  <a:ext cx="77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14:cNvPr>
                <p14:cNvContentPartPr/>
                <p14:nvPr/>
              </p14:nvContentPartPr>
              <p14:xfrm>
                <a:off x="9227236" y="2281472"/>
                <a:ext cx="69120" cy="38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18596" y="2272472"/>
                  <a:ext cx="86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14:cNvPr>
                <p14:cNvContentPartPr/>
                <p14:nvPr/>
              </p14:nvContentPartPr>
              <p14:xfrm>
                <a:off x="9386716" y="2172752"/>
                <a:ext cx="204480" cy="739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77716" y="2163752"/>
                  <a:ext cx="222120" cy="7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A3B365A-6578-474C-ACFF-E59DCB8CDDC5}"/>
              </a:ext>
            </a:extLst>
          </p:cNvPr>
          <p:cNvGrpSpPr/>
          <p:nvPr/>
        </p:nvGrpSpPr>
        <p:grpSpPr>
          <a:xfrm>
            <a:off x="6649636" y="2975192"/>
            <a:ext cx="370440" cy="480240"/>
            <a:chOff x="6649636" y="2975192"/>
            <a:chExt cx="37044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14:cNvPr>
                <p14:cNvContentPartPr/>
                <p14:nvPr/>
              </p14:nvContentPartPr>
              <p14:xfrm>
                <a:off x="6649636" y="3327272"/>
                <a:ext cx="28440" cy="128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40996" y="3318632"/>
                  <a:ext cx="4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14:cNvPr>
                <p14:cNvContentPartPr/>
                <p14:nvPr/>
              </p14:nvContentPartPr>
              <p14:xfrm>
                <a:off x="6700756" y="3154472"/>
                <a:ext cx="11520" cy="1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92116" y="3145832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14:cNvPr>
                <p14:cNvContentPartPr/>
                <p14:nvPr/>
              </p14:nvContentPartPr>
              <p14:xfrm>
                <a:off x="6808756" y="2975192"/>
                <a:ext cx="145800" cy="46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00116" y="2966192"/>
                  <a:ext cx="1634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14:cNvPr>
                <p14:cNvContentPartPr/>
                <p14:nvPr/>
              </p14:nvContentPartPr>
              <p14:xfrm>
                <a:off x="6860596" y="3236552"/>
                <a:ext cx="159480" cy="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51956" y="3227912"/>
                  <a:ext cx="1771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CE1DD9E-3F2D-4CBA-8452-7D53F1D51162}"/>
              </a:ext>
            </a:extLst>
          </p:cNvPr>
          <p:cNvGrpSpPr/>
          <p:nvPr/>
        </p:nvGrpSpPr>
        <p:grpSpPr>
          <a:xfrm>
            <a:off x="7249036" y="2998592"/>
            <a:ext cx="1074240" cy="651600"/>
            <a:chOff x="7249036" y="2998592"/>
            <a:chExt cx="107424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14:cNvPr>
                <p14:cNvContentPartPr/>
                <p14:nvPr/>
              </p14:nvContentPartPr>
              <p14:xfrm>
                <a:off x="7249036" y="3171752"/>
                <a:ext cx="242640" cy="17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40396" y="3163112"/>
                  <a:ext cx="26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14:cNvPr>
                <p14:cNvContentPartPr/>
                <p14:nvPr/>
              </p14:nvContentPartPr>
              <p14:xfrm>
                <a:off x="7477996" y="2998592"/>
                <a:ext cx="845280" cy="65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68996" y="2989592"/>
                  <a:ext cx="86292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749F23C-1A1E-40E0-9DEC-DC83AD0D1F4B}"/>
              </a:ext>
            </a:extLst>
          </p:cNvPr>
          <p:cNvGrpSpPr/>
          <p:nvPr/>
        </p:nvGrpSpPr>
        <p:grpSpPr>
          <a:xfrm>
            <a:off x="8690116" y="3000032"/>
            <a:ext cx="965880" cy="411120"/>
            <a:chOff x="8690116" y="3000032"/>
            <a:chExt cx="9658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14:cNvPr>
                <p14:cNvContentPartPr/>
                <p14:nvPr/>
              </p14:nvContentPartPr>
              <p14:xfrm>
                <a:off x="8690116" y="3000032"/>
                <a:ext cx="170280" cy="312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81476" y="2991032"/>
                  <a:ext cx="187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14:cNvPr>
                <p14:cNvContentPartPr/>
                <p14:nvPr/>
              </p14:nvContentPartPr>
              <p14:xfrm>
                <a:off x="8871196" y="3191912"/>
                <a:ext cx="388080" cy="16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62196" y="3182912"/>
                  <a:ext cx="40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14:cNvPr>
                <p14:cNvContentPartPr/>
                <p14:nvPr/>
              </p14:nvContentPartPr>
              <p14:xfrm>
                <a:off x="9352516" y="3089672"/>
                <a:ext cx="13068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43876" y="3080672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14:cNvPr>
                <p14:cNvContentPartPr/>
                <p14:nvPr/>
              </p14:nvContentPartPr>
              <p14:xfrm>
                <a:off x="9349276" y="3248792"/>
                <a:ext cx="225720" cy="7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40276" y="3240152"/>
                  <a:ext cx="243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14:cNvPr>
                <p14:cNvContentPartPr/>
                <p14:nvPr/>
              </p14:nvContentPartPr>
              <p14:xfrm>
                <a:off x="9604876" y="3315032"/>
                <a:ext cx="42480" cy="9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96236" y="3306032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14:cNvPr>
                <p14:cNvContentPartPr/>
                <p14:nvPr/>
              </p14:nvContentPartPr>
              <p14:xfrm>
                <a:off x="9641956" y="3203072"/>
                <a:ext cx="14040" cy="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33316" y="3194072"/>
                  <a:ext cx="316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5F1A807-88F5-4266-AE5E-27231555DC62}"/>
              </a:ext>
            </a:extLst>
          </p:cNvPr>
          <p:cNvGrpSpPr/>
          <p:nvPr/>
        </p:nvGrpSpPr>
        <p:grpSpPr>
          <a:xfrm>
            <a:off x="6684916" y="3705632"/>
            <a:ext cx="392400" cy="406800"/>
            <a:chOff x="6684916" y="3705632"/>
            <a:chExt cx="392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14:cNvPr>
                <p14:cNvContentPartPr/>
                <p14:nvPr/>
              </p14:nvContentPartPr>
              <p14:xfrm>
                <a:off x="6687076" y="3840992"/>
                <a:ext cx="7200" cy="2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78076" y="3831992"/>
                  <a:ext cx="2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14:cNvPr>
                <p14:cNvContentPartPr/>
                <p14:nvPr/>
              </p14:nvContentPartPr>
              <p14:xfrm>
                <a:off x="6684916" y="3913712"/>
                <a:ext cx="24120" cy="17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76276" y="3904712"/>
                  <a:ext cx="41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14:cNvPr>
                <p14:cNvContentPartPr/>
                <p14:nvPr/>
              </p14:nvContentPartPr>
              <p14:xfrm>
                <a:off x="6703276" y="3749192"/>
                <a:ext cx="19440" cy="21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94636" y="3740192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14:cNvPr>
                <p14:cNvContentPartPr/>
                <p14:nvPr/>
              </p14:nvContentPartPr>
              <p14:xfrm>
                <a:off x="6829276" y="3705632"/>
                <a:ext cx="109440" cy="40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20636" y="3696632"/>
                  <a:ext cx="1270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14:cNvPr>
                <p14:cNvContentPartPr/>
                <p14:nvPr/>
              </p14:nvContentPartPr>
              <p14:xfrm>
                <a:off x="6800476" y="3918392"/>
                <a:ext cx="276840" cy="22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91476" y="3909392"/>
                  <a:ext cx="2944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14:cNvPr>
              <p14:cNvContentPartPr/>
              <p14:nvPr/>
            </p14:nvContentPartPr>
            <p14:xfrm>
              <a:off x="7492756" y="3797072"/>
              <a:ext cx="362520" cy="340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484116" y="3788432"/>
                <a:ext cx="38016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C4FCE0-74AC-4E73-87B4-1484C1260D75}"/>
              </a:ext>
            </a:extLst>
          </p:cNvPr>
          <p:cNvGrpSpPr/>
          <p:nvPr/>
        </p:nvGrpSpPr>
        <p:grpSpPr>
          <a:xfrm>
            <a:off x="8243356" y="3584312"/>
            <a:ext cx="1786680" cy="457200"/>
            <a:chOff x="8243356" y="3584312"/>
            <a:chExt cx="17866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14:cNvPr>
                <p14:cNvContentPartPr/>
                <p14:nvPr/>
              </p14:nvContentPartPr>
              <p14:xfrm>
                <a:off x="8243356" y="3865472"/>
                <a:ext cx="12204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4716" y="3856832"/>
                  <a:ext cx="139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14:cNvPr>
                <p14:cNvContentPartPr/>
                <p14:nvPr/>
              </p14:nvContentPartPr>
              <p14:xfrm>
                <a:off x="8367196" y="3866552"/>
                <a:ext cx="85680" cy="14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58556" y="3857552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14:cNvPr>
                <p14:cNvContentPartPr/>
                <p14:nvPr/>
              </p14:nvContentPartPr>
              <p14:xfrm>
                <a:off x="8558716" y="3960872"/>
                <a:ext cx="108360" cy="1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49716" y="3951872"/>
                  <a:ext cx="126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14:cNvPr>
                <p14:cNvContentPartPr/>
                <p14:nvPr/>
              </p14:nvContentPartPr>
              <p14:xfrm>
                <a:off x="8599756" y="3871232"/>
                <a:ext cx="73080" cy="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91116" y="3862232"/>
                  <a:ext cx="90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14:cNvPr>
                <p14:cNvContentPartPr/>
                <p14:nvPr/>
              </p14:nvContentPartPr>
              <p14:xfrm>
                <a:off x="8831596" y="3812912"/>
                <a:ext cx="182880" cy="165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22956" y="3803912"/>
                  <a:ext cx="200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14:cNvPr>
                <p14:cNvContentPartPr/>
                <p14:nvPr/>
              </p14:nvContentPartPr>
              <p14:xfrm>
                <a:off x="9036796" y="3788072"/>
                <a:ext cx="106920" cy="180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28156" y="3779072"/>
                  <a:ext cx="124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14:cNvPr>
                <p14:cNvContentPartPr/>
                <p14:nvPr/>
              </p14:nvContentPartPr>
              <p14:xfrm>
                <a:off x="9294196" y="3957632"/>
                <a:ext cx="37800" cy="1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85196" y="3948632"/>
                  <a:ext cx="55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14:cNvPr>
                <p14:cNvContentPartPr/>
                <p14:nvPr/>
              </p14:nvContentPartPr>
              <p14:xfrm>
                <a:off x="9413356" y="3669272"/>
                <a:ext cx="48600" cy="35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4716" y="3660632"/>
                  <a:ext cx="66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14:cNvPr>
                <p14:cNvContentPartPr/>
                <p14:nvPr/>
              </p14:nvContentPartPr>
              <p14:xfrm>
                <a:off x="9512716" y="3848912"/>
                <a:ext cx="120600" cy="16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03716" y="3839912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14:cNvPr>
                <p14:cNvContentPartPr/>
                <p14:nvPr/>
              </p14:nvContentPartPr>
              <p14:xfrm>
                <a:off x="9728716" y="3603032"/>
                <a:ext cx="59760" cy="387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20076" y="3594392"/>
                  <a:ext cx="77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14:cNvPr>
                <p14:cNvContentPartPr/>
                <p14:nvPr/>
              </p14:nvContentPartPr>
              <p14:xfrm>
                <a:off x="9698476" y="3820832"/>
                <a:ext cx="73080" cy="30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89476" y="3811832"/>
                  <a:ext cx="9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14:cNvPr>
                <p14:cNvContentPartPr/>
                <p14:nvPr/>
              </p14:nvContentPartPr>
              <p14:xfrm>
                <a:off x="9783436" y="3584312"/>
                <a:ext cx="246600" cy="352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74796" y="3575312"/>
                  <a:ext cx="26424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14:cNvPr>
              <p14:cNvContentPartPr/>
              <p14:nvPr/>
            </p14:nvContentPartPr>
            <p14:xfrm>
              <a:off x="6615796" y="4509152"/>
              <a:ext cx="57240" cy="257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606796" y="4500152"/>
                <a:ext cx="748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14:cNvPr>
              <p14:cNvContentPartPr/>
              <p14:nvPr/>
            </p14:nvContentPartPr>
            <p14:xfrm>
              <a:off x="6637396" y="4372352"/>
              <a:ext cx="14760" cy="27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628396" y="4363352"/>
                <a:ext cx="32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14:cNvPr>
              <p14:cNvContentPartPr/>
              <p14:nvPr/>
            </p14:nvContentPartPr>
            <p14:xfrm>
              <a:off x="6876436" y="4270832"/>
              <a:ext cx="74880" cy="416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867436" y="4262192"/>
                <a:ext cx="925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14:cNvPr>
              <p14:cNvContentPartPr/>
              <p14:nvPr/>
            </p14:nvContentPartPr>
            <p14:xfrm>
              <a:off x="6862756" y="4490072"/>
              <a:ext cx="271440" cy="37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853756" y="4481432"/>
                <a:ext cx="28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14:cNvPr>
              <p14:cNvContentPartPr/>
              <p14:nvPr/>
            </p14:nvContentPartPr>
            <p14:xfrm>
              <a:off x="7623796" y="4367672"/>
              <a:ext cx="284400" cy="411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614796" y="4358672"/>
                <a:ext cx="302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14:cNvPr>
              <p14:cNvContentPartPr/>
              <p14:nvPr/>
            </p14:nvContentPartPr>
            <p14:xfrm>
              <a:off x="8181076" y="4438952"/>
              <a:ext cx="183240" cy="243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172436" y="4429952"/>
                <a:ext cx="20088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6DF9434-2284-46FF-8685-E442DAF33140}"/>
              </a:ext>
            </a:extLst>
          </p:cNvPr>
          <p:cNvGrpSpPr/>
          <p:nvPr/>
        </p:nvGrpSpPr>
        <p:grpSpPr>
          <a:xfrm>
            <a:off x="8404276" y="4235192"/>
            <a:ext cx="1710720" cy="502560"/>
            <a:chOff x="8404276" y="4235192"/>
            <a:chExt cx="17107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14:cNvPr>
                <p14:cNvContentPartPr/>
                <p14:nvPr/>
              </p14:nvContentPartPr>
              <p14:xfrm>
                <a:off x="8404276" y="4434992"/>
                <a:ext cx="115920" cy="21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95636" y="4426352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14:cNvPr>
                <p14:cNvContentPartPr/>
                <p14:nvPr/>
              </p14:nvContentPartPr>
              <p14:xfrm>
                <a:off x="8574916" y="4567472"/>
                <a:ext cx="136440" cy="38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66276" y="4558472"/>
                  <a:ext cx="154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14:cNvPr>
                <p14:cNvContentPartPr/>
                <p14:nvPr/>
              </p14:nvContentPartPr>
              <p14:xfrm>
                <a:off x="8633236" y="4493312"/>
                <a:ext cx="115560" cy="19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24236" y="4484672"/>
                  <a:ext cx="133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14:cNvPr>
                <p14:cNvContentPartPr/>
                <p14:nvPr/>
              </p14:nvContentPartPr>
              <p14:xfrm>
                <a:off x="8883436" y="4434992"/>
                <a:ext cx="163800" cy="19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74796" y="4426352"/>
                  <a:ext cx="181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14:cNvPr>
                <p14:cNvContentPartPr/>
                <p14:nvPr/>
              </p14:nvContentPartPr>
              <p14:xfrm>
                <a:off x="9014836" y="4411592"/>
                <a:ext cx="254880" cy="21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05836" y="4402592"/>
                  <a:ext cx="272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14:cNvPr>
                <p14:cNvContentPartPr/>
                <p14:nvPr/>
              </p14:nvContentPartPr>
              <p14:xfrm>
                <a:off x="9342076" y="4351832"/>
                <a:ext cx="172800" cy="250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33076" y="4343192"/>
                  <a:ext cx="190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14:cNvPr>
                <p14:cNvContentPartPr/>
                <p14:nvPr/>
              </p14:nvContentPartPr>
              <p14:xfrm>
                <a:off x="9544396" y="4309352"/>
                <a:ext cx="25200" cy="200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35756" y="4300352"/>
                  <a:ext cx="4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14:cNvPr>
                <p14:cNvContentPartPr/>
                <p14:nvPr/>
              </p14:nvContentPartPr>
              <p14:xfrm>
                <a:off x="9533956" y="4362992"/>
                <a:ext cx="225360" cy="374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24956" y="4354352"/>
                  <a:ext cx="243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14:cNvPr>
                <p14:cNvContentPartPr/>
                <p14:nvPr/>
              </p14:nvContentPartPr>
              <p14:xfrm>
                <a:off x="9801076" y="4264712"/>
                <a:ext cx="101520" cy="26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92436" y="4256072"/>
                  <a:ext cx="119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14:cNvPr>
                <p14:cNvContentPartPr/>
                <p14:nvPr/>
              </p14:nvContentPartPr>
              <p14:xfrm>
                <a:off x="9983956" y="4235192"/>
                <a:ext cx="78480" cy="249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75316" y="4226552"/>
                  <a:ext cx="96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14:cNvPr>
                <p14:cNvContentPartPr/>
                <p14:nvPr/>
              </p14:nvContentPartPr>
              <p14:xfrm>
                <a:off x="9905836" y="4302872"/>
                <a:ext cx="209160" cy="2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97196" y="4293872"/>
                  <a:ext cx="22680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14:cNvPr>
              <p14:cNvContentPartPr/>
              <p14:nvPr/>
            </p14:nvContentPartPr>
            <p14:xfrm>
              <a:off x="9684436" y="2122712"/>
              <a:ext cx="90720" cy="632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675796" y="2114072"/>
                <a:ext cx="1083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14:cNvPr>
              <p14:cNvContentPartPr/>
              <p14:nvPr/>
            </p14:nvContentPartPr>
            <p14:xfrm>
              <a:off x="6089476" y="4992992"/>
              <a:ext cx="221760" cy="441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080836" y="4984352"/>
                <a:ext cx="2394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14:cNvPr>
              <p14:cNvContentPartPr/>
              <p14:nvPr/>
            </p14:nvContentPartPr>
            <p14:xfrm>
              <a:off x="5036296" y="4438275"/>
              <a:ext cx="1266480" cy="234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027296" y="4429275"/>
                <a:ext cx="12841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4E377B7-FBC0-4D95-B2AC-B0040199F4C3}"/>
              </a:ext>
            </a:extLst>
          </p:cNvPr>
          <p:cNvGrpSpPr/>
          <p:nvPr/>
        </p:nvGrpSpPr>
        <p:grpSpPr>
          <a:xfrm>
            <a:off x="3079156" y="6083072"/>
            <a:ext cx="2001240" cy="690120"/>
            <a:chOff x="3079156" y="6083072"/>
            <a:chExt cx="2001240" cy="690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14:cNvPr>
                <p14:cNvContentPartPr/>
                <p14:nvPr/>
              </p14:nvContentPartPr>
              <p14:xfrm>
                <a:off x="3079156" y="6096392"/>
                <a:ext cx="395640" cy="60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61516" y="6078752"/>
                  <a:ext cx="43128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14:cNvPr>
                <p14:cNvContentPartPr/>
                <p14:nvPr/>
              </p14:nvContentPartPr>
              <p14:xfrm>
                <a:off x="3519076" y="6355952"/>
                <a:ext cx="217080" cy="39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01436" y="6338312"/>
                  <a:ext cx="2527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14:cNvPr>
                <p14:cNvContentPartPr/>
                <p14:nvPr/>
              </p14:nvContentPartPr>
              <p14:xfrm>
                <a:off x="3797716" y="6358832"/>
                <a:ext cx="260640" cy="335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80076" y="6341192"/>
                  <a:ext cx="296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14:cNvPr>
                <p14:cNvContentPartPr/>
                <p14:nvPr/>
              </p14:nvContentPartPr>
              <p14:xfrm>
                <a:off x="4197676" y="6493112"/>
                <a:ext cx="228960" cy="240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79676" y="6475472"/>
                  <a:ext cx="264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14:cNvPr>
                <p14:cNvContentPartPr/>
                <p14:nvPr/>
              </p14:nvContentPartPr>
              <p14:xfrm>
                <a:off x="4468036" y="6376832"/>
                <a:ext cx="180360" cy="36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50036" y="6358832"/>
                  <a:ext cx="216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14:cNvPr>
                <p14:cNvContentPartPr/>
                <p14:nvPr/>
              </p14:nvContentPartPr>
              <p14:xfrm>
                <a:off x="4751716" y="6083072"/>
                <a:ext cx="328680" cy="690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34076" y="6065432"/>
                  <a:ext cx="364320" cy="72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893FEB-53F8-447C-BF46-2EBE07BB50F7}"/>
              </a:ext>
            </a:extLst>
          </p:cNvPr>
          <p:cNvGrpSpPr/>
          <p:nvPr/>
        </p:nvGrpSpPr>
        <p:grpSpPr>
          <a:xfrm>
            <a:off x="5470636" y="5942672"/>
            <a:ext cx="824760" cy="833400"/>
            <a:chOff x="5470636" y="5942672"/>
            <a:chExt cx="824760" cy="833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14:cNvPr>
                <p14:cNvContentPartPr/>
                <p14:nvPr/>
              </p14:nvContentPartPr>
              <p14:xfrm>
                <a:off x="5548756" y="5942672"/>
                <a:ext cx="284040" cy="77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30756" y="5925032"/>
                  <a:ext cx="31968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14:cNvPr>
                <p14:cNvContentPartPr/>
                <p14:nvPr/>
              </p14:nvContentPartPr>
              <p14:xfrm>
                <a:off x="5470636" y="6356672"/>
                <a:ext cx="824760" cy="41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52996" y="6338672"/>
                  <a:ext cx="86040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C2BEFF-E7D3-4AC3-8A62-09F915BC9E11}"/>
              </a:ext>
            </a:extLst>
          </p:cNvPr>
          <p:cNvGrpSpPr/>
          <p:nvPr/>
        </p:nvGrpSpPr>
        <p:grpSpPr>
          <a:xfrm>
            <a:off x="6981196" y="5980112"/>
            <a:ext cx="519840" cy="601200"/>
            <a:chOff x="6981196" y="5980112"/>
            <a:chExt cx="519840" cy="60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14:cNvPr>
                <p14:cNvContentPartPr/>
                <p14:nvPr/>
              </p14:nvContentPartPr>
              <p14:xfrm>
                <a:off x="6981196" y="6014672"/>
                <a:ext cx="139320" cy="56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63196" y="5996672"/>
                  <a:ext cx="1749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14:cNvPr>
                <p14:cNvContentPartPr/>
                <p14:nvPr/>
              </p14:nvContentPartPr>
              <p14:xfrm>
                <a:off x="7235716" y="5980112"/>
                <a:ext cx="265320" cy="57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17716" y="5962112"/>
                  <a:ext cx="300960" cy="61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EDF1F80-6556-47F5-A56C-A9B4B132843F}"/>
              </a:ext>
            </a:extLst>
          </p:cNvPr>
          <p:cNvGrpSpPr/>
          <p:nvPr/>
        </p:nvGrpSpPr>
        <p:grpSpPr>
          <a:xfrm>
            <a:off x="2991316" y="1681352"/>
            <a:ext cx="1110240" cy="1043280"/>
            <a:chOff x="2991316" y="1681352"/>
            <a:chExt cx="1110240" cy="10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2F42FC2-9F11-4E11-A54B-FFFB54629A10}"/>
                    </a:ext>
                  </a:extLst>
                </p14:cNvPr>
                <p14:cNvContentPartPr/>
                <p14:nvPr/>
              </p14:nvContentPartPr>
              <p14:xfrm>
                <a:off x="2991316" y="2196152"/>
                <a:ext cx="746640" cy="528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2F42FC2-9F11-4E11-A54B-FFFB54629A1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82316" y="2187512"/>
                  <a:ext cx="76428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4AB91FA-F19A-45C9-901B-916B52DBD841}"/>
                    </a:ext>
                  </a:extLst>
                </p14:cNvPr>
                <p14:cNvContentPartPr/>
                <p14:nvPr/>
              </p14:nvContentPartPr>
              <p14:xfrm>
                <a:off x="3694396" y="1759112"/>
                <a:ext cx="186480" cy="303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4AB91FA-F19A-45C9-901B-916B52DBD84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685756" y="1750472"/>
                  <a:ext cx="2041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B715E29-851D-4607-9983-6E8F19F02CE8}"/>
                    </a:ext>
                  </a:extLst>
                </p14:cNvPr>
                <p14:cNvContentPartPr/>
                <p14:nvPr/>
              </p14:nvContentPartPr>
              <p14:xfrm>
                <a:off x="3852076" y="1681352"/>
                <a:ext cx="249480" cy="252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B715E29-851D-4607-9983-6E8F19F02CE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843076" y="1672352"/>
                  <a:ext cx="267120" cy="270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75675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DC1B-A9EF-4CD5-BDAF-7FBBAEDD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search using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26A8-148F-42C3-BF53-3968282F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72300-6C89-4207-8572-B6FCE2C360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09E5-0E66-4703-B684-2BCE8F68D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9</a:t>
            </a:fld>
            <a:endParaRPr lang="en-GB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A027A-8FB5-4D3B-A1ED-D15BC4E16555}"/>
              </a:ext>
            </a:extLst>
          </p:cNvPr>
          <p:cNvGrpSpPr/>
          <p:nvPr/>
        </p:nvGrpSpPr>
        <p:grpSpPr>
          <a:xfrm>
            <a:off x="408676" y="2179232"/>
            <a:ext cx="3657960" cy="3029040"/>
            <a:chOff x="408676" y="2179232"/>
            <a:chExt cx="3657960" cy="30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14:cNvPr>
                <p14:cNvContentPartPr/>
                <p14:nvPr/>
              </p14:nvContentPartPr>
              <p14:xfrm>
                <a:off x="1383196" y="2179232"/>
                <a:ext cx="475200" cy="36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4196" y="2170232"/>
                  <a:ext cx="492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14:cNvPr>
                <p14:cNvContentPartPr/>
                <p14:nvPr/>
              </p14:nvContentPartPr>
              <p14:xfrm>
                <a:off x="1122916" y="2528432"/>
                <a:ext cx="375840" cy="58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276" y="2519792"/>
                  <a:ext cx="3934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14:cNvPr>
                <p14:cNvContentPartPr/>
                <p14:nvPr/>
              </p14:nvContentPartPr>
              <p14:xfrm>
                <a:off x="2243236" y="2227472"/>
                <a:ext cx="512640" cy="48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236" y="2218832"/>
                  <a:ext cx="5302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14:cNvPr>
                <p14:cNvContentPartPr/>
                <p14:nvPr/>
              </p14:nvContentPartPr>
              <p14:xfrm>
                <a:off x="2725996" y="2670272"/>
                <a:ext cx="449640" cy="49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996" y="2661632"/>
                  <a:ext cx="467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14:cNvPr>
                <p14:cNvContentPartPr/>
                <p14:nvPr/>
              </p14:nvContentPartPr>
              <p14:xfrm>
                <a:off x="695236" y="3116672"/>
                <a:ext cx="550080" cy="61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596" y="3107672"/>
                  <a:ext cx="567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14:cNvPr>
                <p14:cNvContentPartPr/>
                <p14:nvPr/>
              </p14:nvContentPartPr>
              <p14:xfrm>
                <a:off x="408676" y="3671432"/>
                <a:ext cx="426240" cy="65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9676" y="3662432"/>
                  <a:ext cx="4438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14:cNvPr>
                <p14:cNvContentPartPr/>
                <p14:nvPr/>
              </p14:nvContentPartPr>
              <p14:xfrm>
                <a:off x="1402636" y="3086432"/>
                <a:ext cx="547920" cy="73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3996" y="3077432"/>
                  <a:ext cx="56556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14:cNvPr>
                <p14:cNvContentPartPr/>
                <p14:nvPr/>
              </p14:nvContentPartPr>
              <p14:xfrm>
                <a:off x="1840396" y="3747032"/>
                <a:ext cx="343800" cy="43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1756" y="3738032"/>
                  <a:ext cx="36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14:cNvPr>
                <p14:cNvContentPartPr/>
                <p14:nvPr/>
              </p14:nvContentPartPr>
              <p14:xfrm>
                <a:off x="3139996" y="3070592"/>
                <a:ext cx="546120" cy="62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996" y="3061952"/>
                  <a:ext cx="56376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14:cNvPr>
                <p14:cNvContentPartPr/>
                <p14:nvPr/>
              </p14:nvContentPartPr>
              <p14:xfrm>
                <a:off x="3677836" y="3724352"/>
                <a:ext cx="388800" cy="37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9196" y="3715712"/>
                  <a:ext cx="4064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14:cNvPr>
                <p14:cNvContentPartPr/>
                <p14:nvPr/>
              </p14:nvContentPartPr>
              <p14:xfrm>
                <a:off x="3290476" y="4058432"/>
                <a:ext cx="597600" cy="66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1836" y="4049792"/>
                  <a:ext cx="6152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14:cNvPr>
                <p14:cNvContentPartPr/>
                <p14:nvPr/>
              </p14:nvContentPartPr>
              <p14:xfrm>
                <a:off x="2948476" y="4605272"/>
                <a:ext cx="420480" cy="57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9476" y="4596632"/>
                  <a:ext cx="438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14:cNvPr>
                <p14:cNvContentPartPr/>
                <p14:nvPr/>
              </p14:nvContentPartPr>
              <p14:xfrm>
                <a:off x="715396" y="4212872"/>
                <a:ext cx="439200" cy="59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756" y="4204232"/>
                  <a:ext cx="4568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14:cNvPr>
                <p14:cNvContentPartPr/>
                <p14:nvPr/>
              </p14:nvContentPartPr>
              <p14:xfrm>
                <a:off x="1108516" y="4786712"/>
                <a:ext cx="462600" cy="421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9876" y="4778072"/>
                  <a:ext cx="48024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C580CB-6EA9-428A-9B64-44D66486DCA4}"/>
              </a:ext>
            </a:extLst>
          </p:cNvPr>
          <p:cNvGrpSpPr/>
          <p:nvPr/>
        </p:nvGrpSpPr>
        <p:grpSpPr>
          <a:xfrm>
            <a:off x="1895476" y="1826072"/>
            <a:ext cx="348120" cy="306360"/>
            <a:chOff x="1895476" y="1826072"/>
            <a:chExt cx="3481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14:cNvPr>
                <p14:cNvContentPartPr/>
                <p14:nvPr/>
              </p14:nvContentPartPr>
              <p14:xfrm>
                <a:off x="1895476" y="1826072"/>
                <a:ext cx="68400" cy="30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6476" y="1817072"/>
                  <a:ext cx="86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14:cNvPr>
                <p14:cNvContentPartPr/>
                <p14:nvPr/>
              </p14:nvContentPartPr>
              <p14:xfrm>
                <a:off x="1973236" y="1893392"/>
                <a:ext cx="270360" cy="23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64596" y="1884752"/>
                  <a:ext cx="28800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902543C-E6D0-4E96-B72B-E8FA96939354}"/>
              </a:ext>
            </a:extLst>
          </p:cNvPr>
          <p:cNvGrpSpPr/>
          <p:nvPr/>
        </p:nvGrpSpPr>
        <p:grpSpPr>
          <a:xfrm>
            <a:off x="1907716" y="3904352"/>
            <a:ext cx="234720" cy="297720"/>
            <a:chOff x="1907716" y="3904352"/>
            <a:chExt cx="2347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14:cNvPr>
                <p14:cNvContentPartPr/>
                <p14:nvPr/>
              </p14:nvContentPartPr>
              <p14:xfrm>
                <a:off x="1907716" y="3904352"/>
                <a:ext cx="53280" cy="29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9076" y="3895712"/>
                  <a:ext cx="70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14:cNvPr>
                <p14:cNvContentPartPr/>
                <p14:nvPr/>
              </p14:nvContentPartPr>
              <p14:xfrm>
                <a:off x="1967116" y="3932792"/>
                <a:ext cx="175320" cy="267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8476" y="3924152"/>
                  <a:ext cx="1929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70DBC6-CFD1-4A07-8DF2-283A7BB5BA21}"/>
              </a:ext>
            </a:extLst>
          </p:cNvPr>
          <p:cNvGrpSpPr/>
          <p:nvPr/>
        </p:nvGrpSpPr>
        <p:grpSpPr>
          <a:xfrm>
            <a:off x="1225156" y="4909472"/>
            <a:ext cx="366120" cy="345600"/>
            <a:chOff x="1225156" y="4909472"/>
            <a:chExt cx="3661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14:cNvPr>
                <p14:cNvContentPartPr/>
                <p14:nvPr/>
              </p14:nvContentPartPr>
              <p14:xfrm>
                <a:off x="1225156" y="4909472"/>
                <a:ext cx="268200" cy="34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6516" y="4900472"/>
                  <a:ext cx="285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14:cNvPr>
                <p14:cNvContentPartPr/>
                <p14:nvPr/>
              </p14:nvContentPartPr>
              <p14:xfrm>
                <a:off x="1298956" y="5032592"/>
                <a:ext cx="29232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89956" y="5023592"/>
                  <a:ext cx="309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DE2673-88C8-46FB-84A2-71A567E6AD67}"/>
              </a:ext>
            </a:extLst>
          </p:cNvPr>
          <p:cNvGrpSpPr/>
          <p:nvPr/>
        </p:nvGrpSpPr>
        <p:grpSpPr>
          <a:xfrm>
            <a:off x="2828596" y="2828312"/>
            <a:ext cx="183960" cy="313200"/>
            <a:chOff x="2828596" y="2828312"/>
            <a:chExt cx="183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14:cNvPr>
                <p14:cNvContentPartPr/>
                <p14:nvPr/>
              </p14:nvContentPartPr>
              <p14:xfrm>
                <a:off x="2828596" y="2828312"/>
                <a:ext cx="4572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9596" y="2819312"/>
                  <a:ext cx="6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14:cNvPr>
                <p14:cNvContentPartPr/>
                <p14:nvPr/>
              </p14:nvContentPartPr>
              <p14:xfrm>
                <a:off x="2907436" y="2832272"/>
                <a:ext cx="105120" cy="28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8436" y="2823632"/>
                  <a:ext cx="12276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E11C0E-42C1-4D24-AE4C-41AF23418677}"/>
              </a:ext>
            </a:extLst>
          </p:cNvPr>
          <p:cNvGrpSpPr/>
          <p:nvPr/>
        </p:nvGrpSpPr>
        <p:grpSpPr>
          <a:xfrm>
            <a:off x="3721036" y="3828392"/>
            <a:ext cx="279720" cy="164520"/>
            <a:chOff x="3721036" y="3828392"/>
            <a:chExt cx="279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14:cNvPr>
                <p14:cNvContentPartPr/>
                <p14:nvPr/>
              </p14:nvContentPartPr>
              <p14:xfrm>
                <a:off x="3721036" y="3835952"/>
                <a:ext cx="135360" cy="15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2036" y="3827312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14:cNvPr>
                <p14:cNvContentPartPr/>
                <p14:nvPr/>
              </p14:nvContentPartPr>
              <p14:xfrm>
                <a:off x="3893116" y="3828392"/>
                <a:ext cx="107640" cy="14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4476" y="3819752"/>
                  <a:ext cx="125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06056F-7E69-4694-A3FB-D0E47B36422B}"/>
              </a:ext>
            </a:extLst>
          </p:cNvPr>
          <p:cNvGrpSpPr/>
          <p:nvPr/>
        </p:nvGrpSpPr>
        <p:grpSpPr>
          <a:xfrm>
            <a:off x="3019756" y="4786712"/>
            <a:ext cx="236880" cy="378360"/>
            <a:chOff x="3019756" y="4786712"/>
            <a:chExt cx="2368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14:cNvPr>
                <p14:cNvContentPartPr/>
                <p14:nvPr/>
              </p14:nvContentPartPr>
              <p14:xfrm>
                <a:off x="3019756" y="4835312"/>
                <a:ext cx="45720" cy="30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10756" y="4826672"/>
                  <a:ext cx="63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14:cNvPr>
                <p14:cNvContentPartPr/>
                <p14:nvPr/>
              </p14:nvContentPartPr>
              <p14:xfrm>
                <a:off x="3098956" y="4786712"/>
                <a:ext cx="157680" cy="37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956" y="4778072"/>
                  <a:ext cx="1753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6BC8BB-45B1-46D1-B78E-9BB0F86AFE32}"/>
              </a:ext>
            </a:extLst>
          </p:cNvPr>
          <p:cNvGrpSpPr/>
          <p:nvPr/>
        </p:nvGrpSpPr>
        <p:grpSpPr>
          <a:xfrm>
            <a:off x="5928916" y="1484072"/>
            <a:ext cx="3662280" cy="1427760"/>
            <a:chOff x="5928916" y="1484072"/>
            <a:chExt cx="3662280" cy="14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14:cNvPr>
                <p14:cNvContentPartPr/>
                <p14:nvPr/>
              </p14:nvContentPartPr>
              <p14:xfrm>
                <a:off x="6009556" y="1891592"/>
                <a:ext cx="20052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00916" y="1882592"/>
                  <a:ext cx="21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14:cNvPr>
                <p14:cNvContentPartPr/>
                <p14:nvPr/>
              </p14:nvContentPartPr>
              <p14:xfrm>
                <a:off x="6163276" y="1873232"/>
                <a:ext cx="236520" cy="27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54636" y="1864592"/>
                  <a:ext cx="254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14:cNvPr>
                <p14:cNvContentPartPr/>
                <p14:nvPr/>
              </p14:nvContentPartPr>
              <p14:xfrm>
                <a:off x="6692476" y="2029112"/>
                <a:ext cx="28404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83476" y="2020472"/>
                  <a:ext cx="30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14:cNvPr>
                <p14:cNvContentPartPr/>
                <p14:nvPr/>
              </p14:nvContentPartPr>
              <p14:xfrm>
                <a:off x="6729556" y="1890872"/>
                <a:ext cx="2872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20916" y="1882232"/>
                  <a:ext cx="30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14:cNvPr>
                <p14:cNvContentPartPr/>
                <p14:nvPr/>
              </p14:nvContentPartPr>
              <p14:xfrm>
                <a:off x="7349836" y="1835072"/>
                <a:ext cx="28008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41196" y="1826432"/>
                  <a:ext cx="297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14:cNvPr>
                <p14:cNvContentPartPr/>
                <p14:nvPr/>
              </p14:nvContentPartPr>
              <p14:xfrm>
                <a:off x="7634596" y="1824632"/>
                <a:ext cx="149400" cy="15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25956" y="1815992"/>
                  <a:ext cx="16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14:cNvPr>
                <p14:cNvContentPartPr/>
                <p14:nvPr/>
              </p14:nvContentPartPr>
              <p14:xfrm>
                <a:off x="7861396" y="1790072"/>
                <a:ext cx="20124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52756" y="1781072"/>
                  <a:ext cx="21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14:cNvPr>
                <p14:cNvContentPartPr/>
                <p14:nvPr/>
              </p14:nvContentPartPr>
              <p14:xfrm>
                <a:off x="8156236" y="1484072"/>
                <a:ext cx="184320" cy="39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47596" y="1475432"/>
                  <a:ext cx="201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14:cNvPr>
                <p14:cNvContentPartPr/>
                <p14:nvPr/>
              </p14:nvContentPartPr>
              <p14:xfrm>
                <a:off x="8075236" y="1597472"/>
                <a:ext cx="404640" cy="5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66236" y="1588472"/>
                  <a:ext cx="422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14:cNvPr>
                <p14:cNvContentPartPr/>
                <p14:nvPr/>
              </p14:nvContentPartPr>
              <p14:xfrm>
                <a:off x="5928916" y="2544632"/>
                <a:ext cx="330120" cy="28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20276" y="2535992"/>
                  <a:ext cx="347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14:cNvPr>
                <p14:cNvContentPartPr/>
                <p14:nvPr/>
              </p14:nvContentPartPr>
              <p14:xfrm>
                <a:off x="6358756" y="2380832"/>
                <a:ext cx="241560" cy="434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50116" y="2372192"/>
                  <a:ext cx="259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14:cNvPr>
                <p14:cNvContentPartPr/>
                <p14:nvPr/>
              </p14:nvContentPartPr>
              <p14:xfrm>
                <a:off x="6738196" y="2699072"/>
                <a:ext cx="2844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29196" y="2690432"/>
                  <a:ext cx="46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14:cNvPr>
                <p14:cNvContentPartPr/>
                <p14:nvPr/>
              </p14:nvContentPartPr>
              <p14:xfrm>
                <a:off x="6704716" y="2494232"/>
                <a:ext cx="16200" cy="4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6076" y="2485232"/>
                  <a:ext cx="33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14:cNvPr>
                <p14:cNvContentPartPr/>
                <p14:nvPr/>
              </p14:nvContentPartPr>
              <p14:xfrm>
                <a:off x="6898036" y="2341592"/>
                <a:ext cx="47880" cy="45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89036" y="2332592"/>
                  <a:ext cx="65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14:cNvPr>
                <p14:cNvContentPartPr/>
                <p14:nvPr/>
              </p14:nvContentPartPr>
              <p14:xfrm>
                <a:off x="7016476" y="2577752"/>
                <a:ext cx="184320" cy="20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07836" y="2568752"/>
                  <a:ext cx="201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14:cNvPr>
                <p14:cNvContentPartPr/>
                <p14:nvPr/>
              </p14:nvContentPartPr>
              <p14:xfrm>
                <a:off x="7260556" y="2265632"/>
                <a:ext cx="178200" cy="57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51916" y="2256632"/>
                  <a:ext cx="195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14:cNvPr>
                <p14:cNvContentPartPr/>
                <p14:nvPr/>
              </p14:nvContentPartPr>
              <p14:xfrm>
                <a:off x="7411396" y="2554352"/>
                <a:ext cx="183240" cy="30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02756" y="2545352"/>
                  <a:ext cx="200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14:cNvPr>
                <p14:cNvContentPartPr/>
                <p14:nvPr/>
              </p14:nvContentPartPr>
              <p14:xfrm>
                <a:off x="7585996" y="2587112"/>
                <a:ext cx="126000" cy="246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76996" y="2578472"/>
                  <a:ext cx="143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14:cNvPr>
                <p14:cNvContentPartPr/>
                <p14:nvPr/>
              </p14:nvContentPartPr>
              <p14:xfrm>
                <a:off x="7952476" y="2440592"/>
                <a:ext cx="23760" cy="21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43836" y="2431592"/>
                  <a:ext cx="4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14:cNvPr>
                <p14:cNvContentPartPr/>
                <p14:nvPr/>
              </p14:nvContentPartPr>
              <p14:xfrm>
                <a:off x="8016196" y="2888072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07196" y="2879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14:cNvPr>
                <p14:cNvContentPartPr/>
                <p14:nvPr/>
              </p14:nvContentPartPr>
              <p14:xfrm>
                <a:off x="8147956" y="2678192"/>
                <a:ext cx="192960" cy="2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38956" y="2669552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14:cNvPr>
                <p14:cNvContentPartPr/>
                <p14:nvPr/>
              </p14:nvContentPartPr>
              <p14:xfrm>
                <a:off x="8173876" y="2538152"/>
                <a:ext cx="173880" cy="3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65236" y="2529152"/>
                  <a:ext cx="191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14:cNvPr>
                <p14:cNvContentPartPr/>
                <p14:nvPr/>
              </p14:nvContentPartPr>
              <p14:xfrm>
                <a:off x="8466916" y="2520152"/>
                <a:ext cx="633240" cy="19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57916" y="2511152"/>
                  <a:ext cx="650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14:cNvPr>
                <p14:cNvContentPartPr/>
                <p14:nvPr/>
              </p14:nvContentPartPr>
              <p14:xfrm>
                <a:off x="9118516" y="2264192"/>
                <a:ext cx="59400" cy="38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09876" y="2255552"/>
                  <a:ext cx="77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14:cNvPr>
                <p14:cNvContentPartPr/>
                <p14:nvPr/>
              </p14:nvContentPartPr>
              <p14:xfrm>
                <a:off x="9227236" y="2281472"/>
                <a:ext cx="69120" cy="38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18596" y="2272472"/>
                  <a:ext cx="86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14:cNvPr>
                <p14:cNvContentPartPr/>
                <p14:nvPr/>
              </p14:nvContentPartPr>
              <p14:xfrm>
                <a:off x="9386716" y="2172752"/>
                <a:ext cx="204480" cy="739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77716" y="2163752"/>
                  <a:ext cx="222120" cy="7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A3B365A-6578-474C-ACFF-E59DCB8CDDC5}"/>
              </a:ext>
            </a:extLst>
          </p:cNvPr>
          <p:cNvGrpSpPr/>
          <p:nvPr/>
        </p:nvGrpSpPr>
        <p:grpSpPr>
          <a:xfrm>
            <a:off x="6649636" y="2975192"/>
            <a:ext cx="370440" cy="480240"/>
            <a:chOff x="6649636" y="2975192"/>
            <a:chExt cx="37044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14:cNvPr>
                <p14:cNvContentPartPr/>
                <p14:nvPr/>
              </p14:nvContentPartPr>
              <p14:xfrm>
                <a:off x="6649636" y="3327272"/>
                <a:ext cx="28440" cy="128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40996" y="3318632"/>
                  <a:ext cx="4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14:cNvPr>
                <p14:cNvContentPartPr/>
                <p14:nvPr/>
              </p14:nvContentPartPr>
              <p14:xfrm>
                <a:off x="6700756" y="3154472"/>
                <a:ext cx="11520" cy="1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92116" y="3145832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14:cNvPr>
                <p14:cNvContentPartPr/>
                <p14:nvPr/>
              </p14:nvContentPartPr>
              <p14:xfrm>
                <a:off x="6808756" y="2975192"/>
                <a:ext cx="145800" cy="46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00116" y="2966192"/>
                  <a:ext cx="1634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14:cNvPr>
                <p14:cNvContentPartPr/>
                <p14:nvPr/>
              </p14:nvContentPartPr>
              <p14:xfrm>
                <a:off x="6860596" y="3236552"/>
                <a:ext cx="159480" cy="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51956" y="3227912"/>
                  <a:ext cx="1771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CE1DD9E-3F2D-4CBA-8452-7D53F1D51162}"/>
              </a:ext>
            </a:extLst>
          </p:cNvPr>
          <p:cNvGrpSpPr/>
          <p:nvPr/>
        </p:nvGrpSpPr>
        <p:grpSpPr>
          <a:xfrm>
            <a:off x="7249036" y="2998592"/>
            <a:ext cx="1074240" cy="651600"/>
            <a:chOff x="7249036" y="2998592"/>
            <a:chExt cx="107424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14:cNvPr>
                <p14:cNvContentPartPr/>
                <p14:nvPr/>
              </p14:nvContentPartPr>
              <p14:xfrm>
                <a:off x="7249036" y="3171752"/>
                <a:ext cx="242640" cy="17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40396" y="3163112"/>
                  <a:ext cx="26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14:cNvPr>
                <p14:cNvContentPartPr/>
                <p14:nvPr/>
              </p14:nvContentPartPr>
              <p14:xfrm>
                <a:off x="7477996" y="2998592"/>
                <a:ext cx="845280" cy="65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68996" y="2989592"/>
                  <a:ext cx="86292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749F23C-1A1E-40E0-9DEC-DC83AD0D1F4B}"/>
              </a:ext>
            </a:extLst>
          </p:cNvPr>
          <p:cNvGrpSpPr/>
          <p:nvPr/>
        </p:nvGrpSpPr>
        <p:grpSpPr>
          <a:xfrm>
            <a:off x="8690116" y="3000032"/>
            <a:ext cx="965880" cy="411120"/>
            <a:chOff x="8690116" y="3000032"/>
            <a:chExt cx="9658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14:cNvPr>
                <p14:cNvContentPartPr/>
                <p14:nvPr/>
              </p14:nvContentPartPr>
              <p14:xfrm>
                <a:off x="8690116" y="3000032"/>
                <a:ext cx="170280" cy="312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81476" y="2991032"/>
                  <a:ext cx="187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14:cNvPr>
                <p14:cNvContentPartPr/>
                <p14:nvPr/>
              </p14:nvContentPartPr>
              <p14:xfrm>
                <a:off x="8871196" y="3191912"/>
                <a:ext cx="388080" cy="16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62196" y="3182912"/>
                  <a:ext cx="40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14:cNvPr>
                <p14:cNvContentPartPr/>
                <p14:nvPr/>
              </p14:nvContentPartPr>
              <p14:xfrm>
                <a:off x="9352516" y="3089672"/>
                <a:ext cx="13068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43876" y="3080672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14:cNvPr>
                <p14:cNvContentPartPr/>
                <p14:nvPr/>
              </p14:nvContentPartPr>
              <p14:xfrm>
                <a:off x="9349276" y="3248792"/>
                <a:ext cx="225720" cy="7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40276" y="3240152"/>
                  <a:ext cx="243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14:cNvPr>
                <p14:cNvContentPartPr/>
                <p14:nvPr/>
              </p14:nvContentPartPr>
              <p14:xfrm>
                <a:off x="9604876" y="3315032"/>
                <a:ext cx="42480" cy="9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96236" y="3306032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14:cNvPr>
                <p14:cNvContentPartPr/>
                <p14:nvPr/>
              </p14:nvContentPartPr>
              <p14:xfrm>
                <a:off x="9641956" y="3203072"/>
                <a:ext cx="14040" cy="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33316" y="3194072"/>
                  <a:ext cx="316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5F1A807-88F5-4266-AE5E-27231555DC62}"/>
              </a:ext>
            </a:extLst>
          </p:cNvPr>
          <p:cNvGrpSpPr/>
          <p:nvPr/>
        </p:nvGrpSpPr>
        <p:grpSpPr>
          <a:xfrm>
            <a:off x="6684916" y="3705632"/>
            <a:ext cx="392400" cy="406800"/>
            <a:chOff x="6684916" y="3705632"/>
            <a:chExt cx="392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14:cNvPr>
                <p14:cNvContentPartPr/>
                <p14:nvPr/>
              </p14:nvContentPartPr>
              <p14:xfrm>
                <a:off x="6687076" y="3840992"/>
                <a:ext cx="7200" cy="2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78076" y="3831992"/>
                  <a:ext cx="2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14:cNvPr>
                <p14:cNvContentPartPr/>
                <p14:nvPr/>
              </p14:nvContentPartPr>
              <p14:xfrm>
                <a:off x="6684916" y="3913712"/>
                <a:ext cx="24120" cy="17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76276" y="3904712"/>
                  <a:ext cx="41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14:cNvPr>
                <p14:cNvContentPartPr/>
                <p14:nvPr/>
              </p14:nvContentPartPr>
              <p14:xfrm>
                <a:off x="6703276" y="3749192"/>
                <a:ext cx="19440" cy="21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94636" y="3740192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14:cNvPr>
                <p14:cNvContentPartPr/>
                <p14:nvPr/>
              </p14:nvContentPartPr>
              <p14:xfrm>
                <a:off x="6829276" y="3705632"/>
                <a:ext cx="109440" cy="40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20636" y="3696632"/>
                  <a:ext cx="1270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14:cNvPr>
                <p14:cNvContentPartPr/>
                <p14:nvPr/>
              </p14:nvContentPartPr>
              <p14:xfrm>
                <a:off x="6800476" y="3918392"/>
                <a:ext cx="276840" cy="22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91476" y="3909392"/>
                  <a:ext cx="2944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14:cNvPr>
              <p14:cNvContentPartPr/>
              <p14:nvPr/>
            </p14:nvContentPartPr>
            <p14:xfrm>
              <a:off x="7492756" y="3797072"/>
              <a:ext cx="362520" cy="340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484116" y="3788432"/>
                <a:ext cx="38016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C4FCE0-74AC-4E73-87B4-1484C1260D75}"/>
              </a:ext>
            </a:extLst>
          </p:cNvPr>
          <p:cNvGrpSpPr/>
          <p:nvPr/>
        </p:nvGrpSpPr>
        <p:grpSpPr>
          <a:xfrm>
            <a:off x="8243356" y="3584312"/>
            <a:ext cx="1786680" cy="457200"/>
            <a:chOff x="8243356" y="3584312"/>
            <a:chExt cx="17866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14:cNvPr>
                <p14:cNvContentPartPr/>
                <p14:nvPr/>
              </p14:nvContentPartPr>
              <p14:xfrm>
                <a:off x="8243356" y="3865472"/>
                <a:ext cx="12204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4716" y="3856832"/>
                  <a:ext cx="139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14:cNvPr>
                <p14:cNvContentPartPr/>
                <p14:nvPr/>
              </p14:nvContentPartPr>
              <p14:xfrm>
                <a:off x="8367196" y="3866552"/>
                <a:ext cx="85680" cy="14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58556" y="3857552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14:cNvPr>
                <p14:cNvContentPartPr/>
                <p14:nvPr/>
              </p14:nvContentPartPr>
              <p14:xfrm>
                <a:off x="8558716" y="3960872"/>
                <a:ext cx="108360" cy="1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49716" y="3951872"/>
                  <a:ext cx="126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14:cNvPr>
                <p14:cNvContentPartPr/>
                <p14:nvPr/>
              </p14:nvContentPartPr>
              <p14:xfrm>
                <a:off x="8599756" y="3871232"/>
                <a:ext cx="73080" cy="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91116" y="3862232"/>
                  <a:ext cx="90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14:cNvPr>
                <p14:cNvContentPartPr/>
                <p14:nvPr/>
              </p14:nvContentPartPr>
              <p14:xfrm>
                <a:off x="8831596" y="3812912"/>
                <a:ext cx="182880" cy="165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22956" y="3803912"/>
                  <a:ext cx="200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14:cNvPr>
                <p14:cNvContentPartPr/>
                <p14:nvPr/>
              </p14:nvContentPartPr>
              <p14:xfrm>
                <a:off x="9036796" y="3788072"/>
                <a:ext cx="106920" cy="180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28156" y="3779072"/>
                  <a:ext cx="124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14:cNvPr>
                <p14:cNvContentPartPr/>
                <p14:nvPr/>
              </p14:nvContentPartPr>
              <p14:xfrm>
                <a:off x="9294196" y="3957632"/>
                <a:ext cx="37800" cy="1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85196" y="3948632"/>
                  <a:ext cx="55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14:cNvPr>
                <p14:cNvContentPartPr/>
                <p14:nvPr/>
              </p14:nvContentPartPr>
              <p14:xfrm>
                <a:off x="9413356" y="3669272"/>
                <a:ext cx="48600" cy="35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4716" y="3660632"/>
                  <a:ext cx="66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14:cNvPr>
                <p14:cNvContentPartPr/>
                <p14:nvPr/>
              </p14:nvContentPartPr>
              <p14:xfrm>
                <a:off x="9512716" y="3848912"/>
                <a:ext cx="120600" cy="16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03716" y="3839912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14:cNvPr>
                <p14:cNvContentPartPr/>
                <p14:nvPr/>
              </p14:nvContentPartPr>
              <p14:xfrm>
                <a:off x="9728716" y="3603032"/>
                <a:ext cx="59760" cy="387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20076" y="3594392"/>
                  <a:ext cx="77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14:cNvPr>
                <p14:cNvContentPartPr/>
                <p14:nvPr/>
              </p14:nvContentPartPr>
              <p14:xfrm>
                <a:off x="9698476" y="3820832"/>
                <a:ext cx="73080" cy="30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89476" y="3811832"/>
                  <a:ext cx="9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14:cNvPr>
                <p14:cNvContentPartPr/>
                <p14:nvPr/>
              </p14:nvContentPartPr>
              <p14:xfrm>
                <a:off x="9783436" y="3584312"/>
                <a:ext cx="246600" cy="352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74796" y="3575312"/>
                  <a:ext cx="26424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14:cNvPr>
              <p14:cNvContentPartPr/>
              <p14:nvPr/>
            </p14:nvContentPartPr>
            <p14:xfrm>
              <a:off x="6615796" y="4509152"/>
              <a:ext cx="57240" cy="257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606796" y="4500152"/>
                <a:ext cx="748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14:cNvPr>
              <p14:cNvContentPartPr/>
              <p14:nvPr/>
            </p14:nvContentPartPr>
            <p14:xfrm>
              <a:off x="6637396" y="4372352"/>
              <a:ext cx="14760" cy="27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628396" y="4363352"/>
                <a:ext cx="32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14:cNvPr>
              <p14:cNvContentPartPr/>
              <p14:nvPr/>
            </p14:nvContentPartPr>
            <p14:xfrm>
              <a:off x="6876436" y="4270832"/>
              <a:ext cx="74880" cy="416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867436" y="4262192"/>
                <a:ext cx="925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14:cNvPr>
              <p14:cNvContentPartPr/>
              <p14:nvPr/>
            </p14:nvContentPartPr>
            <p14:xfrm>
              <a:off x="6862756" y="4490072"/>
              <a:ext cx="271440" cy="37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853756" y="4481432"/>
                <a:ext cx="28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14:cNvPr>
              <p14:cNvContentPartPr/>
              <p14:nvPr/>
            </p14:nvContentPartPr>
            <p14:xfrm>
              <a:off x="7623796" y="4367672"/>
              <a:ext cx="284400" cy="411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614796" y="4358672"/>
                <a:ext cx="302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14:cNvPr>
              <p14:cNvContentPartPr/>
              <p14:nvPr/>
            </p14:nvContentPartPr>
            <p14:xfrm>
              <a:off x="8181076" y="4438952"/>
              <a:ext cx="183240" cy="243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172436" y="4429952"/>
                <a:ext cx="20088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6DF9434-2284-46FF-8685-E442DAF33140}"/>
              </a:ext>
            </a:extLst>
          </p:cNvPr>
          <p:cNvGrpSpPr/>
          <p:nvPr/>
        </p:nvGrpSpPr>
        <p:grpSpPr>
          <a:xfrm>
            <a:off x="8404276" y="4235192"/>
            <a:ext cx="1710720" cy="502560"/>
            <a:chOff x="8404276" y="4235192"/>
            <a:chExt cx="17107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14:cNvPr>
                <p14:cNvContentPartPr/>
                <p14:nvPr/>
              </p14:nvContentPartPr>
              <p14:xfrm>
                <a:off x="8404276" y="4434992"/>
                <a:ext cx="115920" cy="21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95636" y="4426352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14:cNvPr>
                <p14:cNvContentPartPr/>
                <p14:nvPr/>
              </p14:nvContentPartPr>
              <p14:xfrm>
                <a:off x="8574916" y="4567472"/>
                <a:ext cx="136440" cy="38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66276" y="4558472"/>
                  <a:ext cx="154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14:cNvPr>
                <p14:cNvContentPartPr/>
                <p14:nvPr/>
              </p14:nvContentPartPr>
              <p14:xfrm>
                <a:off x="8633236" y="4493312"/>
                <a:ext cx="115560" cy="19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24236" y="4484672"/>
                  <a:ext cx="133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14:cNvPr>
                <p14:cNvContentPartPr/>
                <p14:nvPr/>
              </p14:nvContentPartPr>
              <p14:xfrm>
                <a:off x="8883436" y="4434992"/>
                <a:ext cx="163800" cy="19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74796" y="4426352"/>
                  <a:ext cx="181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14:cNvPr>
                <p14:cNvContentPartPr/>
                <p14:nvPr/>
              </p14:nvContentPartPr>
              <p14:xfrm>
                <a:off x="9014836" y="4411592"/>
                <a:ext cx="254880" cy="21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05836" y="4402592"/>
                  <a:ext cx="272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14:cNvPr>
                <p14:cNvContentPartPr/>
                <p14:nvPr/>
              </p14:nvContentPartPr>
              <p14:xfrm>
                <a:off x="9342076" y="4351832"/>
                <a:ext cx="172800" cy="250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33076" y="4343192"/>
                  <a:ext cx="190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14:cNvPr>
                <p14:cNvContentPartPr/>
                <p14:nvPr/>
              </p14:nvContentPartPr>
              <p14:xfrm>
                <a:off x="9544396" y="4309352"/>
                <a:ext cx="25200" cy="200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35756" y="4300352"/>
                  <a:ext cx="4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14:cNvPr>
                <p14:cNvContentPartPr/>
                <p14:nvPr/>
              </p14:nvContentPartPr>
              <p14:xfrm>
                <a:off x="9533956" y="4362992"/>
                <a:ext cx="225360" cy="374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24956" y="4354352"/>
                  <a:ext cx="243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14:cNvPr>
                <p14:cNvContentPartPr/>
                <p14:nvPr/>
              </p14:nvContentPartPr>
              <p14:xfrm>
                <a:off x="9801076" y="4264712"/>
                <a:ext cx="101520" cy="26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92436" y="4256072"/>
                  <a:ext cx="119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14:cNvPr>
                <p14:cNvContentPartPr/>
                <p14:nvPr/>
              </p14:nvContentPartPr>
              <p14:xfrm>
                <a:off x="9983956" y="4235192"/>
                <a:ext cx="78480" cy="249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75316" y="4226552"/>
                  <a:ext cx="96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14:cNvPr>
                <p14:cNvContentPartPr/>
                <p14:nvPr/>
              </p14:nvContentPartPr>
              <p14:xfrm>
                <a:off x="9905836" y="4302872"/>
                <a:ext cx="209160" cy="2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97196" y="4293872"/>
                  <a:ext cx="22680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14:cNvPr>
              <p14:cNvContentPartPr/>
              <p14:nvPr/>
            </p14:nvContentPartPr>
            <p14:xfrm>
              <a:off x="9684436" y="2122712"/>
              <a:ext cx="90720" cy="632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675796" y="2114072"/>
                <a:ext cx="1083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14:cNvPr>
              <p14:cNvContentPartPr/>
              <p14:nvPr/>
            </p14:nvContentPartPr>
            <p14:xfrm>
              <a:off x="6089476" y="4992992"/>
              <a:ext cx="221760" cy="441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080836" y="4984352"/>
                <a:ext cx="2394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14:cNvPr>
              <p14:cNvContentPartPr/>
              <p14:nvPr/>
            </p14:nvContentPartPr>
            <p14:xfrm>
              <a:off x="5036296" y="4438275"/>
              <a:ext cx="1266480" cy="234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027296" y="4429275"/>
                <a:ext cx="12841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4E377B7-FBC0-4D95-B2AC-B0040199F4C3}"/>
              </a:ext>
            </a:extLst>
          </p:cNvPr>
          <p:cNvGrpSpPr/>
          <p:nvPr/>
        </p:nvGrpSpPr>
        <p:grpSpPr>
          <a:xfrm>
            <a:off x="3079156" y="6083072"/>
            <a:ext cx="2001240" cy="690120"/>
            <a:chOff x="3079156" y="6083072"/>
            <a:chExt cx="2001240" cy="690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14:cNvPr>
                <p14:cNvContentPartPr/>
                <p14:nvPr/>
              </p14:nvContentPartPr>
              <p14:xfrm>
                <a:off x="3079156" y="6096392"/>
                <a:ext cx="395640" cy="60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61516" y="6078752"/>
                  <a:ext cx="43128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14:cNvPr>
                <p14:cNvContentPartPr/>
                <p14:nvPr/>
              </p14:nvContentPartPr>
              <p14:xfrm>
                <a:off x="3519076" y="6355952"/>
                <a:ext cx="217080" cy="39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01436" y="6338312"/>
                  <a:ext cx="2527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14:cNvPr>
                <p14:cNvContentPartPr/>
                <p14:nvPr/>
              </p14:nvContentPartPr>
              <p14:xfrm>
                <a:off x="3797716" y="6358832"/>
                <a:ext cx="260640" cy="335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80076" y="6341192"/>
                  <a:ext cx="296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14:cNvPr>
                <p14:cNvContentPartPr/>
                <p14:nvPr/>
              </p14:nvContentPartPr>
              <p14:xfrm>
                <a:off x="4197676" y="6493112"/>
                <a:ext cx="228960" cy="240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79676" y="6475472"/>
                  <a:ext cx="264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14:cNvPr>
                <p14:cNvContentPartPr/>
                <p14:nvPr/>
              </p14:nvContentPartPr>
              <p14:xfrm>
                <a:off x="4468036" y="6376832"/>
                <a:ext cx="180360" cy="36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50036" y="6358832"/>
                  <a:ext cx="216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14:cNvPr>
                <p14:cNvContentPartPr/>
                <p14:nvPr/>
              </p14:nvContentPartPr>
              <p14:xfrm>
                <a:off x="4751716" y="6083072"/>
                <a:ext cx="328680" cy="690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34076" y="6065432"/>
                  <a:ext cx="364320" cy="72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893FEB-53F8-447C-BF46-2EBE07BB50F7}"/>
              </a:ext>
            </a:extLst>
          </p:cNvPr>
          <p:cNvGrpSpPr/>
          <p:nvPr/>
        </p:nvGrpSpPr>
        <p:grpSpPr>
          <a:xfrm>
            <a:off x="5470636" y="5942672"/>
            <a:ext cx="824760" cy="833400"/>
            <a:chOff x="5470636" y="5942672"/>
            <a:chExt cx="824760" cy="833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14:cNvPr>
                <p14:cNvContentPartPr/>
                <p14:nvPr/>
              </p14:nvContentPartPr>
              <p14:xfrm>
                <a:off x="5548756" y="5942672"/>
                <a:ext cx="284040" cy="77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30756" y="5925032"/>
                  <a:ext cx="31968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14:cNvPr>
                <p14:cNvContentPartPr/>
                <p14:nvPr/>
              </p14:nvContentPartPr>
              <p14:xfrm>
                <a:off x="5470636" y="6356672"/>
                <a:ext cx="824760" cy="41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52996" y="6338672"/>
                  <a:ext cx="86040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C2BEFF-E7D3-4AC3-8A62-09F915BC9E11}"/>
              </a:ext>
            </a:extLst>
          </p:cNvPr>
          <p:cNvGrpSpPr/>
          <p:nvPr/>
        </p:nvGrpSpPr>
        <p:grpSpPr>
          <a:xfrm>
            <a:off x="6981196" y="5980112"/>
            <a:ext cx="519840" cy="601200"/>
            <a:chOff x="6981196" y="5980112"/>
            <a:chExt cx="519840" cy="60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14:cNvPr>
                <p14:cNvContentPartPr/>
                <p14:nvPr/>
              </p14:nvContentPartPr>
              <p14:xfrm>
                <a:off x="6981196" y="6014672"/>
                <a:ext cx="139320" cy="56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63196" y="5996672"/>
                  <a:ext cx="1749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14:cNvPr>
                <p14:cNvContentPartPr/>
                <p14:nvPr/>
              </p14:nvContentPartPr>
              <p14:xfrm>
                <a:off x="7235716" y="5980112"/>
                <a:ext cx="265320" cy="57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17716" y="5962112"/>
                  <a:ext cx="300960" cy="61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EDF1F80-6556-47F5-A56C-A9B4B132843F}"/>
              </a:ext>
            </a:extLst>
          </p:cNvPr>
          <p:cNvGrpSpPr/>
          <p:nvPr/>
        </p:nvGrpSpPr>
        <p:grpSpPr>
          <a:xfrm>
            <a:off x="4055245" y="2606912"/>
            <a:ext cx="1110240" cy="1043280"/>
            <a:chOff x="2991316" y="1681352"/>
            <a:chExt cx="1110240" cy="10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2F42FC2-9F11-4E11-A54B-FFFB54629A10}"/>
                    </a:ext>
                  </a:extLst>
                </p14:cNvPr>
                <p14:cNvContentPartPr/>
                <p14:nvPr/>
              </p14:nvContentPartPr>
              <p14:xfrm>
                <a:off x="2991316" y="2196152"/>
                <a:ext cx="746640" cy="528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2F42FC2-9F11-4E11-A54B-FFFB54629A1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82316" y="2187512"/>
                  <a:ext cx="76428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4AB91FA-F19A-45C9-901B-916B52DBD841}"/>
                    </a:ext>
                  </a:extLst>
                </p14:cNvPr>
                <p14:cNvContentPartPr/>
                <p14:nvPr/>
              </p14:nvContentPartPr>
              <p14:xfrm>
                <a:off x="3694396" y="1759112"/>
                <a:ext cx="186480" cy="303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4AB91FA-F19A-45C9-901B-916B52DBD84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685756" y="1750472"/>
                  <a:ext cx="2041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B715E29-851D-4607-9983-6E8F19F02CE8}"/>
                    </a:ext>
                  </a:extLst>
                </p14:cNvPr>
                <p14:cNvContentPartPr/>
                <p14:nvPr/>
              </p14:nvContentPartPr>
              <p14:xfrm>
                <a:off x="3852076" y="1681352"/>
                <a:ext cx="249480" cy="252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B715E29-851D-4607-9983-6E8F19F02CE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843076" y="1672352"/>
                  <a:ext cx="267120" cy="270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64967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2589</TotalTime>
  <Words>1395</Words>
  <Application>Microsoft Office PowerPoint</Application>
  <PresentationFormat>Custom</PresentationFormat>
  <Paragraphs>277</Paragraphs>
  <Slides>69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69</vt:i4>
      </vt:variant>
    </vt:vector>
  </HeadingPairs>
  <TitlesOfParts>
    <vt:vector size="83" baseType="lpstr">
      <vt:lpstr>Acumin Pro ExtraCondensed</vt:lpstr>
      <vt:lpstr>Acumin Pro Medium</vt:lpstr>
      <vt:lpstr>Arial</vt:lpstr>
      <vt:lpstr>Calibri</vt:lpstr>
      <vt:lpstr>Calibri Light</vt:lpstr>
      <vt:lpstr>Droid Sans</vt:lpstr>
      <vt:lpstr>Helvetica</vt:lpstr>
      <vt:lpstr>Times New Roman</vt:lpstr>
      <vt:lpstr>United Sans Cond Medium</vt:lpstr>
      <vt:lpstr>United Sans Reg Medium</vt:lpstr>
      <vt:lpstr>Office Theme</vt:lpstr>
      <vt:lpstr>2_Office Theme</vt:lpstr>
      <vt:lpstr>Pitt_minimal</vt:lpstr>
      <vt:lpstr>1_Pitt_minimal</vt:lpstr>
      <vt:lpstr>Algorithms and Data Structures 2 CS 1501</vt:lpstr>
      <vt:lpstr>Announcements</vt:lpstr>
      <vt:lpstr>Last lecture …</vt:lpstr>
      <vt:lpstr>Today …</vt:lpstr>
      <vt:lpstr>Next …</vt:lpstr>
      <vt:lpstr>BST search using iteration</vt:lpstr>
      <vt:lpstr>BST search using iteration</vt:lpstr>
      <vt:lpstr>BST search using iteration</vt:lpstr>
      <vt:lpstr>BST search using iteration</vt:lpstr>
      <vt:lpstr>BST search using iteration</vt:lpstr>
      <vt:lpstr>BST search using iteration</vt:lpstr>
      <vt:lpstr>Why use iteration instead of recursion?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In-ORDER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Post-order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Post-order Traversal</vt:lpstr>
      <vt:lpstr>Next …</vt:lpstr>
      <vt:lpstr>Symbol tables</vt:lpstr>
      <vt:lpstr>Comparing Implementations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Khattab, Sherif</dc:creator>
  <cp:lastModifiedBy>Khattab, Sherif</cp:lastModifiedBy>
  <cp:revision>1</cp:revision>
  <dcterms:created xsi:type="dcterms:W3CDTF">2021-01-20T14:20:08Z</dcterms:created>
  <dcterms:modified xsi:type="dcterms:W3CDTF">2021-10-06T14:28:40Z</dcterms:modified>
</cp:coreProperties>
</file>